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5054" r:id="rId3"/>
    <p:sldId id="5063" r:id="rId4"/>
    <p:sldId id="5062" r:id="rId5"/>
    <p:sldId id="5064" r:id="rId6"/>
    <p:sldId id="5053" r:id="rId7"/>
    <p:sldId id="5055" r:id="rId8"/>
    <p:sldId id="5052" r:id="rId9"/>
    <p:sldId id="5080" r:id="rId10"/>
    <p:sldId id="5079" r:id="rId11"/>
    <p:sldId id="256" r:id="rId12"/>
    <p:sldId id="5071" r:id="rId13"/>
    <p:sldId id="5067" r:id="rId14"/>
    <p:sldId id="5077" r:id="rId15"/>
    <p:sldId id="5076" r:id="rId16"/>
    <p:sldId id="5069" r:id="rId17"/>
    <p:sldId id="5070" r:id="rId18"/>
    <p:sldId id="5075" r:id="rId19"/>
    <p:sldId id="5072" r:id="rId20"/>
    <p:sldId id="5073" r:id="rId21"/>
    <p:sldId id="5065" r:id="rId22"/>
    <p:sldId id="508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68" d="100"/>
          <a:sy n="68" d="100"/>
        </p:scale>
        <p:origin x="1181"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CFFEF-AF2F-4BEF-A5B4-5FC5CC9840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9D31098-F4DD-4BA4-8807-1225A36127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F0A4DD4-9D41-407F-BFC3-40982AE27FB9}"/>
              </a:ext>
            </a:extLst>
          </p:cNvPr>
          <p:cNvSpPr>
            <a:spLocks noGrp="1"/>
          </p:cNvSpPr>
          <p:nvPr>
            <p:ph type="dt" sz="half" idx="10"/>
          </p:nvPr>
        </p:nvSpPr>
        <p:spPr/>
        <p:txBody>
          <a:bodyPr/>
          <a:lstStyle/>
          <a:p>
            <a:fld id="{1ACCD403-9A15-4B57-B842-F32DB33C032A}" type="datetimeFigureOut">
              <a:rPr lang="en-GB" smtClean="0"/>
              <a:t>03/05/2020</a:t>
            </a:fld>
            <a:endParaRPr lang="en-GB"/>
          </a:p>
        </p:txBody>
      </p:sp>
      <p:sp>
        <p:nvSpPr>
          <p:cNvPr id="5" name="Footer Placeholder 4">
            <a:extLst>
              <a:ext uri="{FF2B5EF4-FFF2-40B4-BE49-F238E27FC236}">
                <a16:creationId xmlns:a16="http://schemas.microsoft.com/office/drawing/2014/main" id="{CB4083BC-B4E0-4248-918C-36CF681991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58E354-A169-4D40-A1C6-F88C0B3333EB}"/>
              </a:ext>
            </a:extLst>
          </p:cNvPr>
          <p:cNvSpPr>
            <a:spLocks noGrp="1"/>
          </p:cNvSpPr>
          <p:nvPr>
            <p:ph type="sldNum" sz="quarter" idx="12"/>
          </p:nvPr>
        </p:nvSpPr>
        <p:spPr/>
        <p:txBody>
          <a:bodyPr/>
          <a:lstStyle/>
          <a:p>
            <a:fld id="{97B87A08-FC76-4F8B-858B-C12F9345BD60}" type="slidenum">
              <a:rPr lang="en-GB" smtClean="0"/>
              <a:t>‹#›</a:t>
            </a:fld>
            <a:endParaRPr lang="en-GB"/>
          </a:p>
        </p:txBody>
      </p:sp>
    </p:spTree>
    <p:extLst>
      <p:ext uri="{BB962C8B-B14F-4D97-AF65-F5344CB8AC3E}">
        <p14:creationId xmlns:p14="http://schemas.microsoft.com/office/powerpoint/2010/main" val="1805865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6275E-877D-4E94-963B-5429493DCF6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3FD5AB9-5E82-4EBF-AB8B-663ED38828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564C2B-1E2B-4811-946F-70656ECD1AA7}"/>
              </a:ext>
            </a:extLst>
          </p:cNvPr>
          <p:cNvSpPr>
            <a:spLocks noGrp="1"/>
          </p:cNvSpPr>
          <p:nvPr>
            <p:ph type="dt" sz="half" idx="10"/>
          </p:nvPr>
        </p:nvSpPr>
        <p:spPr/>
        <p:txBody>
          <a:bodyPr/>
          <a:lstStyle/>
          <a:p>
            <a:fld id="{1ACCD403-9A15-4B57-B842-F32DB33C032A}" type="datetimeFigureOut">
              <a:rPr lang="en-GB" smtClean="0"/>
              <a:t>03/05/2020</a:t>
            </a:fld>
            <a:endParaRPr lang="en-GB"/>
          </a:p>
        </p:txBody>
      </p:sp>
      <p:sp>
        <p:nvSpPr>
          <p:cNvPr id="5" name="Footer Placeholder 4">
            <a:extLst>
              <a:ext uri="{FF2B5EF4-FFF2-40B4-BE49-F238E27FC236}">
                <a16:creationId xmlns:a16="http://schemas.microsoft.com/office/drawing/2014/main" id="{012178EF-4ED1-4EF3-9F86-B634D80BB3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EB2F77-E7B8-49E7-ADC5-8BEB9BCDFF48}"/>
              </a:ext>
            </a:extLst>
          </p:cNvPr>
          <p:cNvSpPr>
            <a:spLocks noGrp="1"/>
          </p:cNvSpPr>
          <p:nvPr>
            <p:ph type="sldNum" sz="quarter" idx="12"/>
          </p:nvPr>
        </p:nvSpPr>
        <p:spPr/>
        <p:txBody>
          <a:bodyPr/>
          <a:lstStyle/>
          <a:p>
            <a:fld id="{97B87A08-FC76-4F8B-858B-C12F9345BD60}" type="slidenum">
              <a:rPr lang="en-GB" smtClean="0"/>
              <a:t>‹#›</a:t>
            </a:fld>
            <a:endParaRPr lang="en-GB"/>
          </a:p>
        </p:txBody>
      </p:sp>
    </p:spTree>
    <p:extLst>
      <p:ext uri="{BB962C8B-B14F-4D97-AF65-F5344CB8AC3E}">
        <p14:creationId xmlns:p14="http://schemas.microsoft.com/office/powerpoint/2010/main" val="1628283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D68178-1A50-4DA2-94D2-A74F1402827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6B0B575-C0AD-4F0E-A221-7F46DC4C74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3370185-7145-4CE5-9A18-465C55167BCA}"/>
              </a:ext>
            </a:extLst>
          </p:cNvPr>
          <p:cNvSpPr>
            <a:spLocks noGrp="1"/>
          </p:cNvSpPr>
          <p:nvPr>
            <p:ph type="dt" sz="half" idx="10"/>
          </p:nvPr>
        </p:nvSpPr>
        <p:spPr/>
        <p:txBody>
          <a:bodyPr/>
          <a:lstStyle/>
          <a:p>
            <a:fld id="{1ACCD403-9A15-4B57-B842-F32DB33C032A}" type="datetimeFigureOut">
              <a:rPr lang="en-GB" smtClean="0"/>
              <a:t>03/05/2020</a:t>
            </a:fld>
            <a:endParaRPr lang="en-GB"/>
          </a:p>
        </p:txBody>
      </p:sp>
      <p:sp>
        <p:nvSpPr>
          <p:cNvPr id="5" name="Footer Placeholder 4">
            <a:extLst>
              <a:ext uri="{FF2B5EF4-FFF2-40B4-BE49-F238E27FC236}">
                <a16:creationId xmlns:a16="http://schemas.microsoft.com/office/drawing/2014/main" id="{86DCEC9B-ACE9-4366-8523-CEC660B415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B565ED-1E46-4002-BE6C-BC9BECC19833}"/>
              </a:ext>
            </a:extLst>
          </p:cNvPr>
          <p:cNvSpPr>
            <a:spLocks noGrp="1"/>
          </p:cNvSpPr>
          <p:nvPr>
            <p:ph type="sldNum" sz="quarter" idx="12"/>
          </p:nvPr>
        </p:nvSpPr>
        <p:spPr/>
        <p:txBody>
          <a:bodyPr/>
          <a:lstStyle/>
          <a:p>
            <a:fld id="{97B87A08-FC76-4F8B-858B-C12F9345BD60}" type="slidenum">
              <a:rPr lang="en-GB" smtClean="0"/>
              <a:t>‹#›</a:t>
            </a:fld>
            <a:endParaRPr lang="en-GB"/>
          </a:p>
        </p:txBody>
      </p:sp>
    </p:spTree>
    <p:extLst>
      <p:ext uri="{BB962C8B-B14F-4D97-AF65-F5344CB8AC3E}">
        <p14:creationId xmlns:p14="http://schemas.microsoft.com/office/powerpoint/2010/main" val="40552009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IE"/>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IE"/>
          </a:p>
        </p:txBody>
      </p:sp>
      <p:sp>
        <p:nvSpPr>
          <p:cNvPr id="4" name="Rectangle 4">
            <a:extLst>
              <a:ext uri="{FF2B5EF4-FFF2-40B4-BE49-F238E27FC236}">
                <a16:creationId xmlns:a16="http://schemas.microsoft.com/office/drawing/2014/main" id="{77AA7DD1-C0E3-4C81-9759-0C1CA9CF043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68B80FA-A0F4-4BC4-8447-93CE3579A64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327D091F-5345-44CD-A2A2-7E02A4F1DEFD}"/>
              </a:ext>
            </a:extLst>
          </p:cNvPr>
          <p:cNvSpPr>
            <a:spLocks noGrp="1" noChangeArrowheads="1"/>
          </p:cNvSpPr>
          <p:nvPr>
            <p:ph type="sldNum" sz="quarter" idx="12"/>
          </p:nvPr>
        </p:nvSpPr>
        <p:spPr>
          <a:ln/>
        </p:spPr>
        <p:txBody>
          <a:bodyPr/>
          <a:lstStyle>
            <a:lvl1pPr>
              <a:defRPr/>
            </a:lvl1pPr>
          </a:lstStyle>
          <a:p>
            <a:fld id="{5D986E75-2C00-445D-BE8C-235E64500CE2}" type="slidenum">
              <a:rPr lang="en-US" altLang="en-US"/>
              <a:pPr/>
              <a:t>‹#›</a:t>
            </a:fld>
            <a:endParaRPr lang="en-US" altLang="en-US"/>
          </a:p>
        </p:txBody>
      </p:sp>
    </p:spTree>
    <p:extLst>
      <p:ext uri="{BB962C8B-B14F-4D97-AF65-F5344CB8AC3E}">
        <p14:creationId xmlns:p14="http://schemas.microsoft.com/office/powerpoint/2010/main" val="235873019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Rectangle 4">
            <a:extLst>
              <a:ext uri="{FF2B5EF4-FFF2-40B4-BE49-F238E27FC236}">
                <a16:creationId xmlns:a16="http://schemas.microsoft.com/office/drawing/2014/main" id="{4341A235-EAA7-461D-81D2-0B89393F3FA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AE8B201C-3012-4073-9CEF-471FAF77158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32000125-1857-43B6-883B-ACDBE9F21199}"/>
              </a:ext>
            </a:extLst>
          </p:cNvPr>
          <p:cNvSpPr>
            <a:spLocks noGrp="1" noChangeArrowheads="1"/>
          </p:cNvSpPr>
          <p:nvPr>
            <p:ph type="sldNum" sz="quarter" idx="12"/>
          </p:nvPr>
        </p:nvSpPr>
        <p:spPr>
          <a:ln/>
        </p:spPr>
        <p:txBody>
          <a:bodyPr/>
          <a:lstStyle>
            <a:lvl1pPr>
              <a:defRPr/>
            </a:lvl1pPr>
          </a:lstStyle>
          <a:p>
            <a:fld id="{8AB3D5CE-448B-44D3-8201-C980F91BEBBB}" type="slidenum">
              <a:rPr lang="en-US" altLang="en-US"/>
              <a:pPr/>
              <a:t>‹#›</a:t>
            </a:fld>
            <a:endParaRPr lang="en-US" altLang="en-US"/>
          </a:p>
        </p:txBody>
      </p:sp>
    </p:spTree>
    <p:extLst>
      <p:ext uri="{BB962C8B-B14F-4D97-AF65-F5344CB8AC3E}">
        <p14:creationId xmlns:p14="http://schemas.microsoft.com/office/powerpoint/2010/main" val="1233418800"/>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713739F2-2AF8-4FF9-A946-19495CA4840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ACB589CC-B93B-460B-9B0B-12DDD2C91C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76D20B3-F113-4403-82C1-0731F97E4722}"/>
              </a:ext>
            </a:extLst>
          </p:cNvPr>
          <p:cNvSpPr>
            <a:spLocks noGrp="1" noChangeArrowheads="1"/>
          </p:cNvSpPr>
          <p:nvPr>
            <p:ph type="sldNum" sz="quarter" idx="12"/>
          </p:nvPr>
        </p:nvSpPr>
        <p:spPr>
          <a:ln/>
        </p:spPr>
        <p:txBody>
          <a:bodyPr/>
          <a:lstStyle>
            <a:lvl1pPr>
              <a:defRPr/>
            </a:lvl1pPr>
          </a:lstStyle>
          <a:p>
            <a:fld id="{643479C7-41D0-4BC2-817B-EE7DFB902484}" type="slidenum">
              <a:rPr lang="en-US" altLang="en-US"/>
              <a:pPr/>
              <a:t>‹#›</a:t>
            </a:fld>
            <a:endParaRPr lang="en-US" altLang="en-US"/>
          </a:p>
        </p:txBody>
      </p:sp>
    </p:spTree>
    <p:extLst>
      <p:ext uri="{BB962C8B-B14F-4D97-AF65-F5344CB8AC3E}">
        <p14:creationId xmlns:p14="http://schemas.microsoft.com/office/powerpoint/2010/main" val="4104829563"/>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Rectangle 4">
            <a:extLst>
              <a:ext uri="{FF2B5EF4-FFF2-40B4-BE49-F238E27FC236}">
                <a16:creationId xmlns:a16="http://schemas.microsoft.com/office/drawing/2014/main" id="{A103A643-EDCD-40AA-8770-0FEEC497D5C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C4C35B9F-4113-43A6-99A6-8467ACB103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AC4EB0A-5D98-485B-9481-FC86C4E68672}"/>
              </a:ext>
            </a:extLst>
          </p:cNvPr>
          <p:cNvSpPr>
            <a:spLocks noGrp="1" noChangeArrowheads="1"/>
          </p:cNvSpPr>
          <p:nvPr>
            <p:ph type="sldNum" sz="quarter" idx="12"/>
          </p:nvPr>
        </p:nvSpPr>
        <p:spPr>
          <a:ln/>
        </p:spPr>
        <p:txBody>
          <a:bodyPr/>
          <a:lstStyle>
            <a:lvl1pPr>
              <a:defRPr/>
            </a:lvl1pPr>
          </a:lstStyle>
          <a:p>
            <a:fld id="{29D0E878-CD79-4375-B757-0305BB473463}" type="slidenum">
              <a:rPr lang="en-US" altLang="en-US"/>
              <a:pPr/>
              <a:t>‹#›</a:t>
            </a:fld>
            <a:endParaRPr lang="en-US" altLang="en-US"/>
          </a:p>
        </p:txBody>
      </p:sp>
    </p:spTree>
    <p:extLst>
      <p:ext uri="{BB962C8B-B14F-4D97-AF65-F5344CB8AC3E}">
        <p14:creationId xmlns:p14="http://schemas.microsoft.com/office/powerpoint/2010/main" val="65392450"/>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Rectangle 4">
            <a:extLst>
              <a:ext uri="{FF2B5EF4-FFF2-40B4-BE49-F238E27FC236}">
                <a16:creationId xmlns:a16="http://schemas.microsoft.com/office/drawing/2014/main" id="{DA5A855B-4083-4530-87FA-4D91B3BBF53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9A36A6B8-AFE0-4017-B874-072C3D70226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101CE044-CB69-497C-996E-C2D3F8C1C49C}"/>
              </a:ext>
            </a:extLst>
          </p:cNvPr>
          <p:cNvSpPr>
            <a:spLocks noGrp="1" noChangeArrowheads="1"/>
          </p:cNvSpPr>
          <p:nvPr>
            <p:ph type="sldNum" sz="quarter" idx="12"/>
          </p:nvPr>
        </p:nvSpPr>
        <p:spPr>
          <a:ln/>
        </p:spPr>
        <p:txBody>
          <a:bodyPr/>
          <a:lstStyle>
            <a:lvl1pPr>
              <a:defRPr/>
            </a:lvl1pPr>
          </a:lstStyle>
          <a:p>
            <a:fld id="{B26D9898-B5E2-401D-9CC7-0F46AF4195A4}" type="slidenum">
              <a:rPr lang="en-US" altLang="en-US"/>
              <a:pPr/>
              <a:t>‹#›</a:t>
            </a:fld>
            <a:endParaRPr lang="en-US" altLang="en-US"/>
          </a:p>
        </p:txBody>
      </p:sp>
    </p:spTree>
    <p:extLst>
      <p:ext uri="{BB962C8B-B14F-4D97-AF65-F5344CB8AC3E}">
        <p14:creationId xmlns:p14="http://schemas.microsoft.com/office/powerpoint/2010/main" val="2242509523"/>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Rectangle 4">
            <a:extLst>
              <a:ext uri="{FF2B5EF4-FFF2-40B4-BE49-F238E27FC236}">
                <a16:creationId xmlns:a16="http://schemas.microsoft.com/office/drawing/2014/main" id="{3B1A6327-4A90-49C6-94FA-A7972300238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48D6E344-1B77-47F5-BEB1-C623D1319EE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CBC42F3D-F617-4AA0-AA76-5FB0953E07EA}"/>
              </a:ext>
            </a:extLst>
          </p:cNvPr>
          <p:cNvSpPr>
            <a:spLocks noGrp="1" noChangeArrowheads="1"/>
          </p:cNvSpPr>
          <p:nvPr>
            <p:ph type="sldNum" sz="quarter" idx="12"/>
          </p:nvPr>
        </p:nvSpPr>
        <p:spPr>
          <a:ln/>
        </p:spPr>
        <p:txBody>
          <a:bodyPr/>
          <a:lstStyle>
            <a:lvl1pPr>
              <a:defRPr/>
            </a:lvl1pPr>
          </a:lstStyle>
          <a:p>
            <a:fld id="{C3276A43-58D0-490C-B44B-D9FDE3A544F5}" type="slidenum">
              <a:rPr lang="en-US" altLang="en-US"/>
              <a:pPr/>
              <a:t>‹#›</a:t>
            </a:fld>
            <a:endParaRPr lang="en-US" altLang="en-US"/>
          </a:p>
        </p:txBody>
      </p:sp>
    </p:spTree>
    <p:extLst>
      <p:ext uri="{BB962C8B-B14F-4D97-AF65-F5344CB8AC3E}">
        <p14:creationId xmlns:p14="http://schemas.microsoft.com/office/powerpoint/2010/main" val="1971752916"/>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86AEB9D-5A46-4090-B379-CB4444AAB16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B552BF3D-5A22-4B59-B6E6-AB1807C7166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1D5F9C1-B79B-43C3-AC8B-2817973001B5}"/>
              </a:ext>
            </a:extLst>
          </p:cNvPr>
          <p:cNvSpPr>
            <a:spLocks noGrp="1" noChangeArrowheads="1"/>
          </p:cNvSpPr>
          <p:nvPr>
            <p:ph type="sldNum" sz="quarter" idx="12"/>
          </p:nvPr>
        </p:nvSpPr>
        <p:spPr>
          <a:ln/>
        </p:spPr>
        <p:txBody>
          <a:bodyPr/>
          <a:lstStyle>
            <a:lvl1pPr>
              <a:defRPr/>
            </a:lvl1pPr>
          </a:lstStyle>
          <a:p>
            <a:fld id="{3283FB51-08C9-4F54-98DC-305073AB7DE9}" type="slidenum">
              <a:rPr lang="en-US" altLang="en-US"/>
              <a:pPr/>
              <a:t>‹#›</a:t>
            </a:fld>
            <a:endParaRPr lang="en-US" altLang="en-US"/>
          </a:p>
        </p:txBody>
      </p:sp>
    </p:spTree>
    <p:extLst>
      <p:ext uri="{BB962C8B-B14F-4D97-AF65-F5344CB8AC3E}">
        <p14:creationId xmlns:p14="http://schemas.microsoft.com/office/powerpoint/2010/main" val="58167669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D9977BB-A753-40B1-A5FB-903F47876AF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20DBAC26-13E9-4ED3-B09B-BB3281A3C8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506D418E-64BC-4A75-B225-6E4607B5440C}"/>
              </a:ext>
            </a:extLst>
          </p:cNvPr>
          <p:cNvSpPr>
            <a:spLocks noGrp="1" noChangeArrowheads="1"/>
          </p:cNvSpPr>
          <p:nvPr>
            <p:ph type="sldNum" sz="quarter" idx="12"/>
          </p:nvPr>
        </p:nvSpPr>
        <p:spPr>
          <a:ln/>
        </p:spPr>
        <p:txBody>
          <a:bodyPr/>
          <a:lstStyle>
            <a:lvl1pPr>
              <a:defRPr/>
            </a:lvl1pPr>
          </a:lstStyle>
          <a:p>
            <a:fld id="{46F1CFB6-D89D-49FF-9C5A-46CE0EF42422}" type="slidenum">
              <a:rPr lang="en-US" altLang="en-US"/>
              <a:pPr/>
              <a:t>‹#›</a:t>
            </a:fld>
            <a:endParaRPr lang="en-US" altLang="en-US"/>
          </a:p>
        </p:txBody>
      </p:sp>
    </p:spTree>
    <p:extLst>
      <p:ext uri="{BB962C8B-B14F-4D97-AF65-F5344CB8AC3E}">
        <p14:creationId xmlns:p14="http://schemas.microsoft.com/office/powerpoint/2010/main" val="139197869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AFB9A-0CF0-44EC-9D72-1E74F2D2EA6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F8CEA1A-6CE1-412C-9409-004064B130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1D6CF6-76AE-456A-8F13-58536BC464EB}"/>
              </a:ext>
            </a:extLst>
          </p:cNvPr>
          <p:cNvSpPr>
            <a:spLocks noGrp="1"/>
          </p:cNvSpPr>
          <p:nvPr>
            <p:ph type="dt" sz="half" idx="10"/>
          </p:nvPr>
        </p:nvSpPr>
        <p:spPr/>
        <p:txBody>
          <a:bodyPr/>
          <a:lstStyle/>
          <a:p>
            <a:fld id="{1ACCD403-9A15-4B57-B842-F32DB33C032A}" type="datetimeFigureOut">
              <a:rPr lang="en-GB" smtClean="0"/>
              <a:t>03/05/2020</a:t>
            </a:fld>
            <a:endParaRPr lang="en-GB"/>
          </a:p>
        </p:txBody>
      </p:sp>
      <p:sp>
        <p:nvSpPr>
          <p:cNvPr id="5" name="Footer Placeholder 4">
            <a:extLst>
              <a:ext uri="{FF2B5EF4-FFF2-40B4-BE49-F238E27FC236}">
                <a16:creationId xmlns:a16="http://schemas.microsoft.com/office/drawing/2014/main" id="{9FD09DF6-F8DD-497A-8E59-EBA4155723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A81084-DA9A-44B2-98AA-D44A49C35856}"/>
              </a:ext>
            </a:extLst>
          </p:cNvPr>
          <p:cNvSpPr>
            <a:spLocks noGrp="1"/>
          </p:cNvSpPr>
          <p:nvPr>
            <p:ph type="sldNum" sz="quarter" idx="12"/>
          </p:nvPr>
        </p:nvSpPr>
        <p:spPr/>
        <p:txBody>
          <a:bodyPr/>
          <a:lstStyle/>
          <a:p>
            <a:fld id="{97B87A08-FC76-4F8B-858B-C12F9345BD60}" type="slidenum">
              <a:rPr lang="en-GB" smtClean="0"/>
              <a:t>‹#›</a:t>
            </a:fld>
            <a:endParaRPr lang="en-GB"/>
          </a:p>
        </p:txBody>
      </p:sp>
    </p:spTree>
    <p:extLst>
      <p:ext uri="{BB962C8B-B14F-4D97-AF65-F5344CB8AC3E}">
        <p14:creationId xmlns:p14="http://schemas.microsoft.com/office/powerpoint/2010/main" val="7998450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E"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4BCE2B0-FD07-44E9-8E31-CB0721F27F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4AB988C-4016-4DAD-ADD2-1EDF31ACBAA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7AB69F4-9B09-44B3-932A-A7DF543F65BD}"/>
              </a:ext>
            </a:extLst>
          </p:cNvPr>
          <p:cNvSpPr>
            <a:spLocks noGrp="1" noChangeArrowheads="1"/>
          </p:cNvSpPr>
          <p:nvPr>
            <p:ph type="sldNum" sz="quarter" idx="12"/>
          </p:nvPr>
        </p:nvSpPr>
        <p:spPr>
          <a:ln/>
        </p:spPr>
        <p:txBody>
          <a:bodyPr/>
          <a:lstStyle>
            <a:lvl1pPr>
              <a:defRPr/>
            </a:lvl1pPr>
          </a:lstStyle>
          <a:p>
            <a:fld id="{975838F8-D061-4942-BE1F-98EEC6C84505}" type="slidenum">
              <a:rPr lang="en-US" altLang="en-US"/>
              <a:pPr/>
              <a:t>‹#›</a:t>
            </a:fld>
            <a:endParaRPr lang="en-US" altLang="en-US"/>
          </a:p>
        </p:txBody>
      </p:sp>
    </p:spTree>
    <p:extLst>
      <p:ext uri="{BB962C8B-B14F-4D97-AF65-F5344CB8AC3E}">
        <p14:creationId xmlns:p14="http://schemas.microsoft.com/office/powerpoint/2010/main" val="2813191587"/>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Rectangle 4">
            <a:extLst>
              <a:ext uri="{FF2B5EF4-FFF2-40B4-BE49-F238E27FC236}">
                <a16:creationId xmlns:a16="http://schemas.microsoft.com/office/drawing/2014/main" id="{F4D9C1C6-E409-4543-BB77-64B5D4981E0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1B97068-2971-41CE-8728-8B5698DAF0D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B63FAD8-7433-4D03-A359-300BC91FF7DF}"/>
              </a:ext>
            </a:extLst>
          </p:cNvPr>
          <p:cNvSpPr>
            <a:spLocks noGrp="1" noChangeArrowheads="1"/>
          </p:cNvSpPr>
          <p:nvPr>
            <p:ph type="sldNum" sz="quarter" idx="12"/>
          </p:nvPr>
        </p:nvSpPr>
        <p:spPr>
          <a:ln/>
        </p:spPr>
        <p:txBody>
          <a:bodyPr/>
          <a:lstStyle>
            <a:lvl1pPr>
              <a:defRPr/>
            </a:lvl1pPr>
          </a:lstStyle>
          <a:p>
            <a:fld id="{3898E0A2-2594-49D0-8831-718722057514}" type="slidenum">
              <a:rPr lang="en-US" altLang="en-US"/>
              <a:pPr/>
              <a:t>‹#›</a:t>
            </a:fld>
            <a:endParaRPr lang="en-US" altLang="en-US"/>
          </a:p>
        </p:txBody>
      </p:sp>
    </p:spTree>
    <p:extLst>
      <p:ext uri="{BB962C8B-B14F-4D97-AF65-F5344CB8AC3E}">
        <p14:creationId xmlns:p14="http://schemas.microsoft.com/office/powerpoint/2010/main" val="976470729"/>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Rectangle 4">
            <a:extLst>
              <a:ext uri="{FF2B5EF4-FFF2-40B4-BE49-F238E27FC236}">
                <a16:creationId xmlns:a16="http://schemas.microsoft.com/office/drawing/2014/main" id="{CF881DE8-FEC2-4613-B420-94CEB8D406E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ACAE9795-8193-465D-8BB6-E297DAB524A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B1A9BB3B-33A4-4BB9-A88B-09DB39217A9B}"/>
              </a:ext>
            </a:extLst>
          </p:cNvPr>
          <p:cNvSpPr>
            <a:spLocks noGrp="1" noChangeArrowheads="1"/>
          </p:cNvSpPr>
          <p:nvPr>
            <p:ph type="sldNum" sz="quarter" idx="12"/>
          </p:nvPr>
        </p:nvSpPr>
        <p:spPr>
          <a:ln/>
        </p:spPr>
        <p:txBody>
          <a:bodyPr/>
          <a:lstStyle>
            <a:lvl1pPr>
              <a:defRPr/>
            </a:lvl1pPr>
          </a:lstStyle>
          <a:p>
            <a:fld id="{82039301-206D-4DA3-833D-BE4897FEF488}" type="slidenum">
              <a:rPr lang="en-US" altLang="en-US"/>
              <a:pPr/>
              <a:t>‹#›</a:t>
            </a:fld>
            <a:endParaRPr lang="en-US" altLang="en-US"/>
          </a:p>
        </p:txBody>
      </p:sp>
    </p:spTree>
    <p:extLst>
      <p:ext uri="{BB962C8B-B14F-4D97-AF65-F5344CB8AC3E}">
        <p14:creationId xmlns:p14="http://schemas.microsoft.com/office/powerpoint/2010/main" val="1472318422"/>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endParaRPr lang="en-IE"/>
          </a:p>
        </p:txBody>
      </p:sp>
      <p:sp>
        <p:nvSpPr>
          <p:cNvPr id="3" name="ClipArt Placeholder 2"/>
          <p:cNvSpPr>
            <a:spLocks noGrp="1"/>
          </p:cNvSpPr>
          <p:nvPr>
            <p:ph type="clipArt" sz="half" idx="1"/>
          </p:nvPr>
        </p:nvSpPr>
        <p:spPr>
          <a:xfrm>
            <a:off x="914400" y="1981200"/>
            <a:ext cx="5080000" cy="4114800"/>
          </a:xfrm>
        </p:spPr>
        <p:txBody>
          <a:bodyPr/>
          <a:lstStyle/>
          <a:p>
            <a:pPr lvl="0"/>
            <a:endParaRPr lang="en-IE" noProof="0"/>
          </a:p>
        </p:txBody>
      </p:sp>
      <p:sp>
        <p:nvSpPr>
          <p:cNvPr id="4" name="Text Placeholder 3"/>
          <p:cNvSpPr>
            <a:spLocks noGrp="1"/>
          </p:cNvSpPr>
          <p:nvPr>
            <p:ph type="body"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Rectangle 4">
            <a:extLst>
              <a:ext uri="{FF2B5EF4-FFF2-40B4-BE49-F238E27FC236}">
                <a16:creationId xmlns:a16="http://schemas.microsoft.com/office/drawing/2014/main" id="{AD0E2522-6B01-40A2-983A-65B6BF9BDF2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CC425C07-4E72-47EA-A9F0-C1D7441A15D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2666DE3-92E8-4FA7-990E-0D33939AECDD}"/>
              </a:ext>
            </a:extLst>
          </p:cNvPr>
          <p:cNvSpPr>
            <a:spLocks noGrp="1" noChangeArrowheads="1"/>
          </p:cNvSpPr>
          <p:nvPr>
            <p:ph type="sldNum" sz="quarter" idx="12"/>
          </p:nvPr>
        </p:nvSpPr>
        <p:spPr>
          <a:ln/>
        </p:spPr>
        <p:txBody>
          <a:bodyPr/>
          <a:lstStyle>
            <a:lvl1pPr>
              <a:defRPr/>
            </a:lvl1pPr>
          </a:lstStyle>
          <a:p>
            <a:fld id="{AE11531A-551E-4880-983D-809FAE25E0F0}" type="slidenum">
              <a:rPr lang="en-US" altLang="en-US"/>
              <a:pPr/>
              <a:t>‹#›</a:t>
            </a:fld>
            <a:endParaRPr lang="en-US" altLang="en-US"/>
          </a:p>
        </p:txBody>
      </p:sp>
    </p:spTree>
    <p:extLst>
      <p:ext uri="{BB962C8B-B14F-4D97-AF65-F5344CB8AC3E}">
        <p14:creationId xmlns:p14="http://schemas.microsoft.com/office/powerpoint/2010/main" val="2426721075"/>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endParaRPr lang="en-IE"/>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lipArt Placeholder 3"/>
          <p:cNvSpPr>
            <a:spLocks noGrp="1"/>
          </p:cNvSpPr>
          <p:nvPr>
            <p:ph type="clipArt" sz="half" idx="2"/>
          </p:nvPr>
        </p:nvSpPr>
        <p:spPr>
          <a:xfrm>
            <a:off x="6197600" y="1981200"/>
            <a:ext cx="5080000" cy="4114800"/>
          </a:xfrm>
        </p:spPr>
        <p:txBody>
          <a:bodyPr/>
          <a:lstStyle/>
          <a:p>
            <a:pPr lvl="0"/>
            <a:endParaRPr lang="en-IE" noProof="0"/>
          </a:p>
        </p:txBody>
      </p:sp>
      <p:sp>
        <p:nvSpPr>
          <p:cNvPr id="5" name="Rectangle 4">
            <a:extLst>
              <a:ext uri="{FF2B5EF4-FFF2-40B4-BE49-F238E27FC236}">
                <a16:creationId xmlns:a16="http://schemas.microsoft.com/office/drawing/2014/main" id="{A0DED866-B6E9-4949-AE1D-47F00642E66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F97A3298-777D-4AEF-B933-0B34726D994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E85516EA-1BCB-4FE8-BFA7-34EC4461B0AA}"/>
              </a:ext>
            </a:extLst>
          </p:cNvPr>
          <p:cNvSpPr>
            <a:spLocks noGrp="1" noChangeArrowheads="1"/>
          </p:cNvSpPr>
          <p:nvPr>
            <p:ph type="sldNum" sz="quarter" idx="12"/>
          </p:nvPr>
        </p:nvSpPr>
        <p:spPr>
          <a:ln/>
        </p:spPr>
        <p:txBody>
          <a:bodyPr/>
          <a:lstStyle>
            <a:lvl1pPr>
              <a:defRPr/>
            </a:lvl1pPr>
          </a:lstStyle>
          <a:p>
            <a:fld id="{CAE4EED6-881F-40B1-A1C1-F0CE3BBE6BF4}" type="slidenum">
              <a:rPr lang="en-US" altLang="en-US"/>
              <a:pPr/>
              <a:t>‹#›</a:t>
            </a:fld>
            <a:endParaRPr lang="en-US" altLang="en-US"/>
          </a:p>
        </p:txBody>
      </p:sp>
    </p:spTree>
    <p:extLst>
      <p:ext uri="{BB962C8B-B14F-4D97-AF65-F5344CB8AC3E}">
        <p14:creationId xmlns:p14="http://schemas.microsoft.com/office/powerpoint/2010/main" val="32105091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EF643-A80A-4868-9D12-C20E3EB3DD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20762C9-F8C7-41BB-9E76-6ACA776035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91E610-FC08-4F33-975B-60953142B73F}"/>
              </a:ext>
            </a:extLst>
          </p:cNvPr>
          <p:cNvSpPr>
            <a:spLocks noGrp="1"/>
          </p:cNvSpPr>
          <p:nvPr>
            <p:ph type="dt" sz="half" idx="10"/>
          </p:nvPr>
        </p:nvSpPr>
        <p:spPr/>
        <p:txBody>
          <a:bodyPr/>
          <a:lstStyle/>
          <a:p>
            <a:fld id="{1ACCD403-9A15-4B57-B842-F32DB33C032A}" type="datetimeFigureOut">
              <a:rPr lang="en-GB" smtClean="0"/>
              <a:t>03/05/2020</a:t>
            </a:fld>
            <a:endParaRPr lang="en-GB"/>
          </a:p>
        </p:txBody>
      </p:sp>
      <p:sp>
        <p:nvSpPr>
          <p:cNvPr id="5" name="Footer Placeholder 4">
            <a:extLst>
              <a:ext uri="{FF2B5EF4-FFF2-40B4-BE49-F238E27FC236}">
                <a16:creationId xmlns:a16="http://schemas.microsoft.com/office/drawing/2014/main" id="{F70B6456-926E-44BE-A593-243FF8B50B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18B737-C274-4D9B-8E57-8D177C4D1CF4}"/>
              </a:ext>
            </a:extLst>
          </p:cNvPr>
          <p:cNvSpPr>
            <a:spLocks noGrp="1"/>
          </p:cNvSpPr>
          <p:nvPr>
            <p:ph type="sldNum" sz="quarter" idx="12"/>
          </p:nvPr>
        </p:nvSpPr>
        <p:spPr/>
        <p:txBody>
          <a:bodyPr/>
          <a:lstStyle/>
          <a:p>
            <a:fld id="{97B87A08-FC76-4F8B-858B-C12F9345BD60}" type="slidenum">
              <a:rPr lang="en-GB" smtClean="0"/>
              <a:t>‹#›</a:t>
            </a:fld>
            <a:endParaRPr lang="en-GB"/>
          </a:p>
        </p:txBody>
      </p:sp>
    </p:spTree>
    <p:extLst>
      <p:ext uri="{BB962C8B-B14F-4D97-AF65-F5344CB8AC3E}">
        <p14:creationId xmlns:p14="http://schemas.microsoft.com/office/powerpoint/2010/main" val="1681097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EF1CE-1BEC-4EF9-9962-210E5980847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4A6BA64-8A0D-47FC-9364-80D317924E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4172E52-8B88-47D2-ABCC-AC6AC528D2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98D48C0-85BD-4F99-823C-E75192D36C47}"/>
              </a:ext>
            </a:extLst>
          </p:cNvPr>
          <p:cNvSpPr>
            <a:spLocks noGrp="1"/>
          </p:cNvSpPr>
          <p:nvPr>
            <p:ph type="dt" sz="half" idx="10"/>
          </p:nvPr>
        </p:nvSpPr>
        <p:spPr/>
        <p:txBody>
          <a:bodyPr/>
          <a:lstStyle/>
          <a:p>
            <a:fld id="{1ACCD403-9A15-4B57-B842-F32DB33C032A}" type="datetimeFigureOut">
              <a:rPr lang="en-GB" smtClean="0"/>
              <a:t>03/05/2020</a:t>
            </a:fld>
            <a:endParaRPr lang="en-GB"/>
          </a:p>
        </p:txBody>
      </p:sp>
      <p:sp>
        <p:nvSpPr>
          <p:cNvPr id="6" name="Footer Placeholder 5">
            <a:extLst>
              <a:ext uri="{FF2B5EF4-FFF2-40B4-BE49-F238E27FC236}">
                <a16:creationId xmlns:a16="http://schemas.microsoft.com/office/drawing/2014/main" id="{5786A099-37F0-4082-9BE6-E894EFF808C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5859A16-C361-4B93-B6F2-08A2BA43CE05}"/>
              </a:ext>
            </a:extLst>
          </p:cNvPr>
          <p:cNvSpPr>
            <a:spLocks noGrp="1"/>
          </p:cNvSpPr>
          <p:nvPr>
            <p:ph type="sldNum" sz="quarter" idx="12"/>
          </p:nvPr>
        </p:nvSpPr>
        <p:spPr/>
        <p:txBody>
          <a:bodyPr/>
          <a:lstStyle/>
          <a:p>
            <a:fld id="{97B87A08-FC76-4F8B-858B-C12F9345BD60}" type="slidenum">
              <a:rPr lang="en-GB" smtClean="0"/>
              <a:t>‹#›</a:t>
            </a:fld>
            <a:endParaRPr lang="en-GB"/>
          </a:p>
        </p:txBody>
      </p:sp>
    </p:spTree>
    <p:extLst>
      <p:ext uri="{BB962C8B-B14F-4D97-AF65-F5344CB8AC3E}">
        <p14:creationId xmlns:p14="http://schemas.microsoft.com/office/powerpoint/2010/main" val="152471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A9E1C-EE80-4E71-B3BC-E96BCD1F54B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8E37F83-C7E9-419F-9B39-C516043AB4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232E5C-590C-4A9E-B973-3CE04E8E9C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C6A2A09-09DE-4953-8FD0-9B8E34871A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3B19E1A-0A7C-42FE-A4DF-7DBA8E140E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E1898C4-76DE-460F-812E-A53B488A8A7A}"/>
              </a:ext>
            </a:extLst>
          </p:cNvPr>
          <p:cNvSpPr>
            <a:spLocks noGrp="1"/>
          </p:cNvSpPr>
          <p:nvPr>
            <p:ph type="dt" sz="half" idx="10"/>
          </p:nvPr>
        </p:nvSpPr>
        <p:spPr/>
        <p:txBody>
          <a:bodyPr/>
          <a:lstStyle/>
          <a:p>
            <a:fld id="{1ACCD403-9A15-4B57-B842-F32DB33C032A}" type="datetimeFigureOut">
              <a:rPr lang="en-GB" smtClean="0"/>
              <a:t>03/05/2020</a:t>
            </a:fld>
            <a:endParaRPr lang="en-GB"/>
          </a:p>
        </p:txBody>
      </p:sp>
      <p:sp>
        <p:nvSpPr>
          <p:cNvPr id="8" name="Footer Placeholder 7">
            <a:extLst>
              <a:ext uri="{FF2B5EF4-FFF2-40B4-BE49-F238E27FC236}">
                <a16:creationId xmlns:a16="http://schemas.microsoft.com/office/drawing/2014/main" id="{080A6C1F-D44E-473F-A8D9-7237EF04434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97B9B01-F858-4A11-87B3-AEC68BB6529B}"/>
              </a:ext>
            </a:extLst>
          </p:cNvPr>
          <p:cNvSpPr>
            <a:spLocks noGrp="1"/>
          </p:cNvSpPr>
          <p:nvPr>
            <p:ph type="sldNum" sz="quarter" idx="12"/>
          </p:nvPr>
        </p:nvSpPr>
        <p:spPr/>
        <p:txBody>
          <a:bodyPr/>
          <a:lstStyle/>
          <a:p>
            <a:fld id="{97B87A08-FC76-4F8B-858B-C12F9345BD60}" type="slidenum">
              <a:rPr lang="en-GB" smtClean="0"/>
              <a:t>‹#›</a:t>
            </a:fld>
            <a:endParaRPr lang="en-GB"/>
          </a:p>
        </p:txBody>
      </p:sp>
    </p:spTree>
    <p:extLst>
      <p:ext uri="{BB962C8B-B14F-4D97-AF65-F5344CB8AC3E}">
        <p14:creationId xmlns:p14="http://schemas.microsoft.com/office/powerpoint/2010/main" val="2182459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FE85C-87CC-4522-A6BE-FCA7C7067EF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48377EC-9373-4518-BA41-8FCB3ADB7E92}"/>
              </a:ext>
            </a:extLst>
          </p:cNvPr>
          <p:cNvSpPr>
            <a:spLocks noGrp="1"/>
          </p:cNvSpPr>
          <p:nvPr>
            <p:ph type="dt" sz="half" idx="10"/>
          </p:nvPr>
        </p:nvSpPr>
        <p:spPr/>
        <p:txBody>
          <a:bodyPr/>
          <a:lstStyle/>
          <a:p>
            <a:fld id="{1ACCD403-9A15-4B57-B842-F32DB33C032A}" type="datetimeFigureOut">
              <a:rPr lang="en-GB" smtClean="0"/>
              <a:t>03/05/2020</a:t>
            </a:fld>
            <a:endParaRPr lang="en-GB"/>
          </a:p>
        </p:txBody>
      </p:sp>
      <p:sp>
        <p:nvSpPr>
          <p:cNvPr id="4" name="Footer Placeholder 3">
            <a:extLst>
              <a:ext uri="{FF2B5EF4-FFF2-40B4-BE49-F238E27FC236}">
                <a16:creationId xmlns:a16="http://schemas.microsoft.com/office/drawing/2014/main" id="{F25B3A87-535F-4898-B792-8B5A2B95CB9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7B6C0A0-E230-4BAE-9A02-B60742A05E54}"/>
              </a:ext>
            </a:extLst>
          </p:cNvPr>
          <p:cNvSpPr>
            <a:spLocks noGrp="1"/>
          </p:cNvSpPr>
          <p:nvPr>
            <p:ph type="sldNum" sz="quarter" idx="12"/>
          </p:nvPr>
        </p:nvSpPr>
        <p:spPr/>
        <p:txBody>
          <a:bodyPr/>
          <a:lstStyle/>
          <a:p>
            <a:fld id="{97B87A08-FC76-4F8B-858B-C12F9345BD60}" type="slidenum">
              <a:rPr lang="en-GB" smtClean="0"/>
              <a:t>‹#›</a:t>
            </a:fld>
            <a:endParaRPr lang="en-GB"/>
          </a:p>
        </p:txBody>
      </p:sp>
    </p:spTree>
    <p:extLst>
      <p:ext uri="{BB962C8B-B14F-4D97-AF65-F5344CB8AC3E}">
        <p14:creationId xmlns:p14="http://schemas.microsoft.com/office/powerpoint/2010/main" val="3240450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B22A02-3420-47E9-AA0D-32B0FEB29C25}"/>
              </a:ext>
            </a:extLst>
          </p:cNvPr>
          <p:cNvSpPr>
            <a:spLocks noGrp="1"/>
          </p:cNvSpPr>
          <p:nvPr>
            <p:ph type="dt" sz="half" idx="10"/>
          </p:nvPr>
        </p:nvSpPr>
        <p:spPr/>
        <p:txBody>
          <a:bodyPr/>
          <a:lstStyle/>
          <a:p>
            <a:fld id="{1ACCD403-9A15-4B57-B842-F32DB33C032A}" type="datetimeFigureOut">
              <a:rPr lang="en-GB" smtClean="0"/>
              <a:t>03/05/2020</a:t>
            </a:fld>
            <a:endParaRPr lang="en-GB"/>
          </a:p>
        </p:txBody>
      </p:sp>
      <p:sp>
        <p:nvSpPr>
          <p:cNvPr id="3" name="Footer Placeholder 2">
            <a:extLst>
              <a:ext uri="{FF2B5EF4-FFF2-40B4-BE49-F238E27FC236}">
                <a16:creationId xmlns:a16="http://schemas.microsoft.com/office/drawing/2014/main" id="{A2186D50-6B73-4391-9D12-9630FE1AE8C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286199C-32B4-4395-8922-80F6CEC5E412}"/>
              </a:ext>
            </a:extLst>
          </p:cNvPr>
          <p:cNvSpPr>
            <a:spLocks noGrp="1"/>
          </p:cNvSpPr>
          <p:nvPr>
            <p:ph type="sldNum" sz="quarter" idx="12"/>
          </p:nvPr>
        </p:nvSpPr>
        <p:spPr/>
        <p:txBody>
          <a:bodyPr/>
          <a:lstStyle/>
          <a:p>
            <a:fld id="{97B87A08-FC76-4F8B-858B-C12F9345BD60}" type="slidenum">
              <a:rPr lang="en-GB" smtClean="0"/>
              <a:t>‹#›</a:t>
            </a:fld>
            <a:endParaRPr lang="en-GB"/>
          </a:p>
        </p:txBody>
      </p:sp>
    </p:spTree>
    <p:extLst>
      <p:ext uri="{BB962C8B-B14F-4D97-AF65-F5344CB8AC3E}">
        <p14:creationId xmlns:p14="http://schemas.microsoft.com/office/powerpoint/2010/main" val="1700744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5AB2D-EE95-4C56-B0CF-DB93018624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16A0782-4179-4E1B-B877-093275BDE5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7B40372-34D9-4155-9A4B-F2345B2EC9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F1C03B-1BE6-44AA-A896-1B727526BF04}"/>
              </a:ext>
            </a:extLst>
          </p:cNvPr>
          <p:cNvSpPr>
            <a:spLocks noGrp="1"/>
          </p:cNvSpPr>
          <p:nvPr>
            <p:ph type="dt" sz="half" idx="10"/>
          </p:nvPr>
        </p:nvSpPr>
        <p:spPr/>
        <p:txBody>
          <a:bodyPr/>
          <a:lstStyle/>
          <a:p>
            <a:fld id="{1ACCD403-9A15-4B57-B842-F32DB33C032A}" type="datetimeFigureOut">
              <a:rPr lang="en-GB" smtClean="0"/>
              <a:t>03/05/2020</a:t>
            </a:fld>
            <a:endParaRPr lang="en-GB"/>
          </a:p>
        </p:txBody>
      </p:sp>
      <p:sp>
        <p:nvSpPr>
          <p:cNvPr id="6" name="Footer Placeholder 5">
            <a:extLst>
              <a:ext uri="{FF2B5EF4-FFF2-40B4-BE49-F238E27FC236}">
                <a16:creationId xmlns:a16="http://schemas.microsoft.com/office/drawing/2014/main" id="{70881DAC-51A0-44B5-94A7-A41429EDD10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5E69969-2AE2-462D-A869-D2DC92E167DD}"/>
              </a:ext>
            </a:extLst>
          </p:cNvPr>
          <p:cNvSpPr>
            <a:spLocks noGrp="1"/>
          </p:cNvSpPr>
          <p:nvPr>
            <p:ph type="sldNum" sz="quarter" idx="12"/>
          </p:nvPr>
        </p:nvSpPr>
        <p:spPr/>
        <p:txBody>
          <a:bodyPr/>
          <a:lstStyle/>
          <a:p>
            <a:fld id="{97B87A08-FC76-4F8B-858B-C12F9345BD60}" type="slidenum">
              <a:rPr lang="en-GB" smtClean="0"/>
              <a:t>‹#›</a:t>
            </a:fld>
            <a:endParaRPr lang="en-GB"/>
          </a:p>
        </p:txBody>
      </p:sp>
    </p:spTree>
    <p:extLst>
      <p:ext uri="{BB962C8B-B14F-4D97-AF65-F5344CB8AC3E}">
        <p14:creationId xmlns:p14="http://schemas.microsoft.com/office/powerpoint/2010/main" val="3738180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CE3C0-E554-4DDF-B796-AF830B7856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C6574E6-97F1-4033-92A7-CE98C094E8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8C11707-B676-4C6F-9098-9DC260F239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8ADBB2-91B0-4EA0-832A-C1B71F9D2F6C}"/>
              </a:ext>
            </a:extLst>
          </p:cNvPr>
          <p:cNvSpPr>
            <a:spLocks noGrp="1"/>
          </p:cNvSpPr>
          <p:nvPr>
            <p:ph type="dt" sz="half" idx="10"/>
          </p:nvPr>
        </p:nvSpPr>
        <p:spPr/>
        <p:txBody>
          <a:bodyPr/>
          <a:lstStyle/>
          <a:p>
            <a:fld id="{1ACCD403-9A15-4B57-B842-F32DB33C032A}" type="datetimeFigureOut">
              <a:rPr lang="en-GB" smtClean="0"/>
              <a:t>03/05/2020</a:t>
            </a:fld>
            <a:endParaRPr lang="en-GB"/>
          </a:p>
        </p:txBody>
      </p:sp>
      <p:sp>
        <p:nvSpPr>
          <p:cNvPr id="6" name="Footer Placeholder 5">
            <a:extLst>
              <a:ext uri="{FF2B5EF4-FFF2-40B4-BE49-F238E27FC236}">
                <a16:creationId xmlns:a16="http://schemas.microsoft.com/office/drawing/2014/main" id="{2C7334C3-49E2-4DB3-B0F0-EDE059017B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021946D-C6AF-44D6-B495-DEF9EF7B3E23}"/>
              </a:ext>
            </a:extLst>
          </p:cNvPr>
          <p:cNvSpPr>
            <a:spLocks noGrp="1"/>
          </p:cNvSpPr>
          <p:nvPr>
            <p:ph type="sldNum" sz="quarter" idx="12"/>
          </p:nvPr>
        </p:nvSpPr>
        <p:spPr/>
        <p:txBody>
          <a:bodyPr/>
          <a:lstStyle/>
          <a:p>
            <a:fld id="{97B87A08-FC76-4F8B-858B-C12F9345BD60}" type="slidenum">
              <a:rPr lang="en-GB" smtClean="0"/>
              <a:t>‹#›</a:t>
            </a:fld>
            <a:endParaRPr lang="en-GB"/>
          </a:p>
        </p:txBody>
      </p:sp>
    </p:spTree>
    <p:extLst>
      <p:ext uri="{BB962C8B-B14F-4D97-AF65-F5344CB8AC3E}">
        <p14:creationId xmlns:p14="http://schemas.microsoft.com/office/powerpoint/2010/main" val="2366775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1E6392-2654-4DD4-824E-E5B00E60E5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AFC057C-06F7-462E-AA0B-4348B10214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E8CE59-FCDF-4E43-9DCC-60446E6075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CD403-9A15-4B57-B842-F32DB33C032A}" type="datetimeFigureOut">
              <a:rPr lang="en-GB" smtClean="0"/>
              <a:t>03/05/2020</a:t>
            </a:fld>
            <a:endParaRPr lang="en-GB"/>
          </a:p>
        </p:txBody>
      </p:sp>
      <p:sp>
        <p:nvSpPr>
          <p:cNvPr id="5" name="Footer Placeholder 4">
            <a:extLst>
              <a:ext uri="{FF2B5EF4-FFF2-40B4-BE49-F238E27FC236}">
                <a16:creationId xmlns:a16="http://schemas.microsoft.com/office/drawing/2014/main" id="{BDFCB8C8-88AE-4556-94B1-FCF83F070E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ACAC673-F667-4FCF-83A0-AFA62A268F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B87A08-FC76-4F8B-858B-C12F9345BD60}" type="slidenum">
              <a:rPr lang="en-GB" smtClean="0"/>
              <a:t>‹#›</a:t>
            </a:fld>
            <a:endParaRPr lang="en-GB"/>
          </a:p>
        </p:txBody>
      </p:sp>
    </p:spTree>
    <p:extLst>
      <p:ext uri="{BB962C8B-B14F-4D97-AF65-F5344CB8AC3E}">
        <p14:creationId xmlns:p14="http://schemas.microsoft.com/office/powerpoint/2010/main" val="846920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0AE0734-ABD7-4BD4-B4CA-710A82C6441B}"/>
              </a:ext>
            </a:extLst>
          </p:cNvPr>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4DB7D65C-B85D-4FB5-B36D-C714B44FFD87}"/>
              </a:ext>
            </a:extLst>
          </p:cNvPr>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3D36325-CB34-4E25-A31F-EC0B60DDF483}"/>
              </a:ext>
            </a:extLst>
          </p:cNvPr>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1029" name="Rectangle 5">
            <a:extLst>
              <a:ext uri="{FF2B5EF4-FFF2-40B4-BE49-F238E27FC236}">
                <a16:creationId xmlns:a16="http://schemas.microsoft.com/office/drawing/2014/main" id="{763A1C90-4011-4AEA-8A57-F00602DC43FC}"/>
              </a:ext>
            </a:extLst>
          </p:cNvPr>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a:extLst>
              <a:ext uri="{FF2B5EF4-FFF2-40B4-BE49-F238E27FC236}">
                <a16:creationId xmlns:a16="http://schemas.microsoft.com/office/drawing/2014/main" id="{1943EC3C-9B2D-427F-A62E-55A29D5D8622}"/>
              </a:ext>
            </a:extLst>
          </p:cNvPr>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35A4B1D-20F0-4773-8490-042CD2E9FE4F}" type="slidenum">
              <a:rPr lang="en-US" altLang="en-US"/>
              <a:pPr/>
              <a:t>‹#›</a:t>
            </a:fld>
            <a:endParaRPr lang="en-US" altLang="en-US"/>
          </a:p>
        </p:txBody>
      </p:sp>
    </p:spTree>
    <p:extLst>
      <p:ext uri="{BB962C8B-B14F-4D97-AF65-F5344CB8AC3E}">
        <p14:creationId xmlns:p14="http://schemas.microsoft.com/office/powerpoint/2010/main" val="37502928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ightedmoon.com/" TargetMode="External"/><Relationship Id="rId2" Type="http://schemas.openxmlformats.org/officeDocument/2006/relationships/hyperlink" Target="mailto:francsmyth@gmail.com" TargetMode="External"/><Relationship Id="rId1" Type="http://schemas.openxmlformats.org/officeDocument/2006/relationships/slideLayout" Target="../slideLayouts/slideLayout1.xml"/><Relationship Id="rId5" Type="http://schemas.openxmlformats.org/officeDocument/2006/relationships/hyperlink" Target="http://www.new2torah.com/" TargetMode="External"/><Relationship Id="rId4" Type="http://schemas.openxmlformats.org/officeDocument/2006/relationships/hyperlink" Target="http://www.hebroots.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533AB-DEE3-4CD7-9FF7-B451152C7612}"/>
              </a:ext>
            </a:extLst>
          </p:cNvPr>
          <p:cNvSpPr>
            <a:spLocks noGrp="1"/>
          </p:cNvSpPr>
          <p:nvPr>
            <p:ph type="ctrTitle"/>
          </p:nvPr>
        </p:nvSpPr>
        <p:spPr>
          <a:xfrm>
            <a:off x="742949" y="1122363"/>
            <a:ext cx="10868025" cy="2387600"/>
          </a:xfrm>
        </p:spPr>
        <p:txBody>
          <a:bodyPr>
            <a:normAutofit fontScale="90000"/>
          </a:bodyPr>
          <a:lstStyle/>
          <a:p>
            <a:r>
              <a:rPr lang="en-GB" dirty="0"/>
              <a:t>Whosoever  will…..may!</a:t>
            </a:r>
            <a:br>
              <a:rPr lang="en-GB" dirty="0"/>
            </a:br>
            <a:r>
              <a:rPr lang="en-GB" sz="3200" dirty="0"/>
              <a:t>How </a:t>
            </a:r>
            <a:r>
              <a:rPr lang="en-GB" sz="3200" dirty="0" err="1"/>
              <a:t>Yehovah</a:t>
            </a:r>
            <a:r>
              <a:rPr lang="en-GB" sz="3200" dirty="0"/>
              <a:t> has arranged His dealings with man from creation.</a:t>
            </a:r>
            <a:br>
              <a:rPr lang="en-GB" sz="3200" dirty="0"/>
            </a:br>
            <a:r>
              <a:rPr lang="en-GB" sz="3200" dirty="0"/>
              <a:t>The legal basis for our walk with </a:t>
            </a:r>
            <a:r>
              <a:rPr lang="en-GB" sz="3200" dirty="0" err="1"/>
              <a:t>Yehovah</a:t>
            </a:r>
            <a:r>
              <a:rPr lang="en-GB" sz="3200" dirty="0"/>
              <a:t>.</a:t>
            </a:r>
            <a:br>
              <a:rPr lang="en-GB" sz="3200" dirty="0"/>
            </a:br>
            <a:br>
              <a:rPr lang="en-GB" sz="3200" dirty="0"/>
            </a:br>
            <a:br>
              <a:rPr lang="en-GB" sz="3200" dirty="0"/>
            </a:br>
            <a:endParaRPr lang="en-GB" sz="3200" dirty="0"/>
          </a:p>
        </p:txBody>
      </p:sp>
      <p:sp>
        <p:nvSpPr>
          <p:cNvPr id="3" name="Subtitle 2">
            <a:extLst>
              <a:ext uri="{FF2B5EF4-FFF2-40B4-BE49-F238E27FC236}">
                <a16:creationId xmlns:a16="http://schemas.microsoft.com/office/drawing/2014/main" id="{AF7853D0-BFCC-41E7-ACA8-3409038A0B09}"/>
              </a:ext>
            </a:extLst>
          </p:cNvPr>
          <p:cNvSpPr>
            <a:spLocks noGrp="1"/>
          </p:cNvSpPr>
          <p:nvPr>
            <p:ph type="subTitle" idx="1"/>
          </p:nvPr>
        </p:nvSpPr>
        <p:spPr>
          <a:xfrm>
            <a:off x="1524000" y="3602037"/>
            <a:ext cx="9144000" cy="3100319"/>
          </a:xfrm>
        </p:spPr>
        <p:txBody>
          <a:bodyPr>
            <a:normAutofit fontScale="70000" lnSpcReduction="20000"/>
          </a:bodyPr>
          <a:lstStyle/>
          <a:p>
            <a:r>
              <a:rPr lang="en-GB" dirty="0"/>
              <a:t>Frank Smyth</a:t>
            </a:r>
          </a:p>
          <a:p>
            <a:r>
              <a:rPr lang="en-GB" dirty="0">
                <a:hlinkClick r:id="rId2"/>
              </a:rPr>
              <a:t>francsmyth@gmail.com</a:t>
            </a:r>
            <a:endParaRPr lang="en-GB" dirty="0"/>
          </a:p>
          <a:p>
            <a:endParaRPr lang="en-GB" dirty="0"/>
          </a:p>
          <a:p>
            <a:r>
              <a:rPr lang="en-GB" dirty="0"/>
              <a:t>ACKNOWLEDGEMENTS AND THANKS TO :-</a:t>
            </a:r>
          </a:p>
          <a:p>
            <a:r>
              <a:rPr lang="en-GB" dirty="0"/>
              <a:t>King James Bible(with Strong’s Numbers)</a:t>
            </a:r>
          </a:p>
          <a:p>
            <a:r>
              <a:rPr lang="en-GB" dirty="0"/>
              <a:t>Complete Jewish Bible David H Stern</a:t>
            </a:r>
          </a:p>
          <a:p>
            <a:r>
              <a:rPr lang="en-GB" dirty="0"/>
              <a:t>ISR for The Scriptures 2009</a:t>
            </a:r>
          </a:p>
          <a:p>
            <a:r>
              <a:rPr lang="en-GB" dirty="0"/>
              <a:t>JOSEPH F DUMOND of </a:t>
            </a:r>
            <a:r>
              <a:rPr lang="en-GB" dirty="0">
                <a:hlinkClick r:id="rId3"/>
              </a:rPr>
              <a:t>www.sightedmoon.com</a:t>
            </a:r>
            <a:endParaRPr lang="en-GB" dirty="0"/>
          </a:p>
          <a:p>
            <a:r>
              <a:rPr lang="en-GB" dirty="0"/>
              <a:t>EDDIE CHUMNEY of </a:t>
            </a:r>
            <a:r>
              <a:rPr lang="en-GB" dirty="0">
                <a:hlinkClick r:id="rId4"/>
              </a:rPr>
              <a:t>www.hebroots.org</a:t>
            </a:r>
            <a:endParaRPr lang="en-GB" dirty="0"/>
          </a:p>
          <a:p>
            <a:r>
              <a:rPr lang="en-GB" dirty="0"/>
              <a:t>ZACHARY BOWER of </a:t>
            </a:r>
            <a:r>
              <a:rPr lang="en-GB" dirty="0">
                <a:hlinkClick r:id="rId5"/>
              </a:rPr>
              <a:t>www.new2torah.com</a:t>
            </a:r>
            <a:endParaRPr lang="en-GB" dirty="0"/>
          </a:p>
          <a:p>
            <a:endParaRPr lang="en-GB" dirty="0"/>
          </a:p>
        </p:txBody>
      </p:sp>
    </p:spTree>
    <p:extLst>
      <p:ext uri="{BB962C8B-B14F-4D97-AF65-F5344CB8AC3E}">
        <p14:creationId xmlns:p14="http://schemas.microsoft.com/office/powerpoint/2010/main" val="2572881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D459D5-1B85-4E85-8275-5DBE9D756BDC}"/>
              </a:ext>
            </a:extLst>
          </p:cNvPr>
          <p:cNvSpPr>
            <a:spLocks noGrp="1"/>
          </p:cNvSpPr>
          <p:nvPr>
            <p:ph type="title"/>
          </p:nvPr>
        </p:nvSpPr>
        <p:spPr/>
        <p:txBody>
          <a:bodyPr/>
          <a:lstStyle/>
          <a:p>
            <a:r>
              <a:rPr lang="en-GB" dirty="0"/>
              <a:t> Joseph(2199-2309) –The Exodus 2458</a:t>
            </a:r>
          </a:p>
        </p:txBody>
      </p:sp>
      <p:sp>
        <p:nvSpPr>
          <p:cNvPr id="5" name="Content Placeholder 4">
            <a:extLst>
              <a:ext uri="{FF2B5EF4-FFF2-40B4-BE49-F238E27FC236}">
                <a16:creationId xmlns:a16="http://schemas.microsoft.com/office/drawing/2014/main" id="{40F347AB-1246-4414-9B6C-224B7776BACC}"/>
              </a:ext>
            </a:extLst>
          </p:cNvPr>
          <p:cNvSpPr>
            <a:spLocks noGrp="1"/>
          </p:cNvSpPr>
          <p:nvPr>
            <p:ph idx="1"/>
          </p:nvPr>
        </p:nvSpPr>
        <p:spPr/>
        <p:txBody>
          <a:bodyPr>
            <a:normAutofit fontScale="92500"/>
          </a:bodyPr>
          <a:lstStyle/>
          <a:p>
            <a:r>
              <a:rPr lang="en-GB" dirty="0"/>
              <a:t>Bondage to Egyptians  2458AC -2309AC = &lt;149 years, because it would take the Pharaohs some time to forget Joseph</a:t>
            </a:r>
          </a:p>
          <a:p>
            <a:r>
              <a:rPr lang="en-GB" dirty="0"/>
              <a:t>The treatment was already harsh 71 years after Joseph’s death </a:t>
            </a:r>
            <a:r>
              <a:rPr lang="en-GB" dirty="0" err="1"/>
              <a:t>whem</a:t>
            </a:r>
            <a:r>
              <a:rPr lang="en-GB" dirty="0"/>
              <a:t> Moses was born in2380</a:t>
            </a:r>
          </a:p>
          <a:p>
            <a:endParaRPr lang="en-GB" dirty="0"/>
          </a:p>
          <a:p>
            <a:r>
              <a:rPr lang="en-GB" dirty="0"/>
              <a:t>Moshe (2380AC-2500AC)   dies aged 120 in the year Joshua leads Israel to the land promised to Avraham, </a:t>
            </a:r>
            <a:r>
              <a:rPr lang="en-GB" dirty="0" err="1"/>
              <a:t>Yitzack</a:t>
            </a:r>
            <a:r>
              <a:rPr lang="en-GB" dirty="0"/>
              <a:t>, and </a:t>
            </a:r>
            <a:r>
              <a:rPr lang="en-GB" dirty="0" err="1"/>
              <a:t>Yacob</a:t>
            </a:r>
            <a:r>
              <a:rPr lang="en-GB" dirty="0"/>
              <a:t>.</a:t>
            </a:r>
          </a:p>
          <a:p>
            <a:endParaRPr lang="en-GB" dirty="0"/>
          </a:p>
          <a:p>
            <a:r>
              <a:rPr lang="en-GB" dirty="0"/>
              <a:t>4 Days before Shavuot  up to and including Shavuot 2458AC  is when the  Ketubah- the marriage contract between </a:t>
            </a:r>
            <a:r>
              <a:rPr lang="en-GB" dirty="0" err="1"/>
              <a:t>Yehovah</a:t>
            </a:r>
            <a:r>
              <a:rPr lang="en-GB" dirty="0"/>
              <a:t> and His bride took place.</a:t>
            </a:r>
          </a:p>
        </p:txBody>
      </p:sp>
    </p:spTree>
    <p:extLst>
      <p:ext uri="{BB962C8B-B14F-4D97-AF65-F5344CB8AC3E}">
        <p14:creationId xmlns:p14="http://schemas.microsoft.com/office/powerpoint/2010/main" val="4090279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2057D-BC3E-46F4-82F1-7EE295B10D4B}"/>
              </a:ext>
            </a:extLst>
          </p:cNvPr>
          <p:cNvSpPr>
            <a:spLocks noGrp="1"/>
          </p:cNvSpPr>
          <p:nvPr>
            <p:ph type="title"/>
          </p:nvPr>
        </p:nvSpPr>
        <p:spPr/>
        <p:txBody>
          <a:bodyPr/>
          <a:lstStyle/>
          <a:p>
            <a:r>
              <a:rPr lang="en-GB" dirty="0"/>
              <a:t> 4 ELEMENTS OF A SOUZERAIN COVENANT</a:t>
            </a:r>
          </a:p>
        </p:txBody>
      </p:sp>
      <p:sp>
        <p:nvSpPr>
          <p:cNvPr id="3" name="Content Placeholder 2">
            <a:extLst>
              <a:ext uri="{FF2B5EF4-FFF2-40B4-BE49-F238E27FC236}">
                <a16:creationId xmlns:a16="http://schemas.microsoft.com/office/drawing/2014/main" id="{672BD612-BE7C-44FD-B99E-B272226F9D7D}"/>
              </a:ext>
            </a:extLst>
          </p:cNvPr>
          <p:cNvSpPr>
            <a:spLocks noGrp="1"/>
          </p:cNvSpPr>
          <p:nvPr>
            <p:ph idx="1"/>
          </p:nvPr>
        </p:nvSpPr>
        <p:spPr/>
        <p:txBody>
          <a:bodyPr/>
          <a:lstStyle/>
          <a:p>
            <a:r>
              <a:rPr lang="en-GB" dirty="0"/>
              <a:t>1 The Offer</a:t>
            </a:r>
          </a:p>
          <a:p>
            <a:endParaRPr lang="en-GB" dirty="0"/>
          </a:p>
          <a:p>
            <a:r>
              <a:rPr lang="en-GB" dirty="0"/>
              <a:t>2 The Acceptance of the </a:t>
            </a:r>
            <a:r>
              <a:rPr lang="en-GB" dirty="0" err="1"/>
              <a:t>Souzerain</a:t>
            </a:r>
            <a:r>
              <a:rPr lang="en-GB" dirty="0"/>
              <a:t> as our LORD and High King</a:t>
            </a:r>
          </a:p>
          <a:p>
            <a:endParaRPr lang="en-GB" dirty="0"/>
          </a:p>
          <a:p>
            <a:r>
              <a:rPr lang="en-GB" dirty="0"/>
              <a:t>3 Sealing the covenant with the blood of the </a:t>
            </a:r>
            <a:r>
              <a:rPr lang="en-GB" dirty="0" err="1"/>
              <a:t>slaughterings</a:t>
            </a:r>
            <a:r>
              <a:rPr lang="en-GB" dirty="0"/>
              <a:t>.</a:t>
            </a:r>
          </a:p>
          <a:p>
            <a:endParaRPr lang="en-GB" dirty="0"/>
          </a:p>
          <a:p>
            <a:r>
              <a:rPr lang="en-GB" dirty="0"/>
              <a:t>4 Celebrating the Covenant with a meal together</a:t>
            </a:r>
          </a:p>
        </p:txBody>
      </p:sp>
    </p:spTree>
    <p:extLst>
      <p:ext uri="{BB962C8B-B14F-4D97-AF65-F5344CB8AC3E}">
        <p14:creationId xmlns:p14="http://schemas.microsoft.com/office/powerpoint/2010/main" val="4196488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C8B0F-9629-4717-96E0-50FA774838E1}"/>
              </a:ext>
            </a:extLst>
          </p:cNvPr>
          <p:cNvSpPr>
            <a:spLocks noGrp="1"/>
          </p:cNvSpPr>
          <p:nvPr>
            <p:ph type="title"/>
          </p:nvPr>
        </p:nvSpPr>
        <p:spPr>
          <a:xfrm>
            <a:off x="838200" y="355600"/>
            <a:ext cx="10515600" cy="1325563"/>
          </a:xfrm>
        </p:spPr>
        <p:txBody>
          <a:bodyPr/>
          <a:lstStyle/>
          <a:p>
            <a:r>
              <a:rPr lang="en-GB" b="1" dirty="0"/>
              <a:t>1. The Offer from our </a:t>
            </a:r>
            <a:r>
              <a:rPr lang="en-GB" b="1" dirty="0" err="1"/>
              <a:t>Souzerain</a:t>
            </a:r>
            <a:r>
              <a:rPr lang="en-GB" b="1" dirty="0"/>
              <a:t> King, </a:t>
            </a:r>
            <a:r>
              <a:rPr lang="en-GB" b="1" dirty="0" err="1"/>
              <a:t>Yehovah</a:t>
            </a:r>
            <a:r>
              <a:rPr lang="en-GB" b="1" dirty="0"/>
              <a:t>.</a:t>
            </a:r>
            <a:br>
              <a:rPr lang="en-GB" dirty="0"/>
            </a:br>
            <a:endParaRPr lang="en-GB" dirty="0"/>
          </a:p>
        </p:txBody>
      </p:sp>
      <p:sp>
        <p:nvSpPr>
          <p:cNvPr id="3" name="Content Placeholder 2">
            <a:extLst>
              <a:ext uri="{FF2B5EF4-FFF2-40B4-BE49-F238E27FC236}">
                <a16:creationId xmlns:a16="http://schemas.microsoft.com/office/drawing/2014/main" id="{AC07F4A5-413B-49E7-AA31-7FB38A8ED4D2}"/>
              </a:ext>
            </a:extLst>
          </p:cNvPr>
          <p:cNvSpPr>
            <a:spLocks noGrp="1"/>
          </p:cNvSpPr>
          <p:nvPr>
            <p:ph idx="1"/>
          </p:nvPr>
        </p:nvSpPr>
        <p:spPr/>
        <p:txBody>
          <a:bodyPr>
            <a:normAutofit fontScale="92500" lnSpcReduction="10000"/>
          </a:bodyPr>
          <a:lstStyle/>
          <a:p>
            <a:r>
              <a:rPr lang="en-GB" b="1" dirty="0"/>
              <a:t>The Offer from our </a:t>
            </a:r>
            <a:r>
              <a:rPr lang="en-GB" b="1" dirty="0" err="1"/>
              <a:t>Souzerain</a:t>
            </a:r>
            <a:r>
              <a:rPr lang="en-GB" b="1" dirty="0"/>
              <a:t> King, </a:t>
            </a:r>
            <a:r>
              <a:rPr lang="en-GB" b="1" dirty="0" err="1"/>
              <a:t>Yehovah</a:t>
            </a:r>
            <a:r>
              <a:rPr lang="en-GB" b="1" dirty="0"/>
              <a:t>.</a:t>
            </a:r>
            <a:endParaRPr lang="en-GB" dirty="0"/>
          </a:p>
          <a:p>
            <a:r>
              <a:rPr lang="x-none" dirty="0"/>
              <a:t>Exo 19:3  And Mosheh went up to Elohim, and </a:t>
            </a:r>
            <a:r>
              <a:rPr lang="ar-SA" dirty="0"/>
              <a:t>יהוה</a:t>
            </a:r>
            <a:r>
              <a:rPr lang="x-none" dirty="0"/>
              <a:t> called to him from the mountain, saying, “This is what you are to say to the house of Ya‛aqoḇ, and declare to the children of Yisra’ěl: </a:t>
            </a:r>
            <a:endParaRPr lang="en-GB" dirty="0"/>
          </a:p>
          <a:p>
            <a:r>
              <a:rPr lang="x-none" dirty="0"/>
              <a:t>Exo 19:4  ‘</a:t>
            </a:r>
            <a:r>
              <a:rPr lang="x-none" dirty="0">
                <a:solidFill>
                  <a:srgbClr val="FF0000"/>
                </a:solidFill>
              </a:rPr>
              <a:t>You have seen what I did </a:t>
            </a:r>
            <a:r>
              <a:rPr lang="x-none" dirty="0"/>
              <a:t>to the Mitsrites, and </a:t>
            </a:r>
            <a:r>
              <a:rPr lang="x-none" dirty="0">
                <a:solidFill>
                  <a:srgbClr val="FF0000"/>
                </a:solidFill>
              </a:rPr>
              <a:t>how I bore you </a:t>
            </a:r>
            <a:r>
              <a:rPr lang="x-none" dirty="0"/>
              <a:t>on eagles’ wings and </a:t>
            </a:r>
            <a:r>
              <a:rPr lang="x-none" dirty="0">
                <a:solidFill>
                  <a:srgbClr val="FF0000"/>
                </a:solidFill>
              </a:rPr>
              <a:t>brought you to Myself</a:t>
            </a:r>
            <a:r>
              <a:rPr lang="x-none" dirty="0"/>
              <a:t>. </a:t>
            </a:r>
            <a:endParaRPr lang="en-GB" dirty="0"/>
          </a:p>
          <a:p>
            <a:r>
              <a:rPr lang="x-none" dirty="0"/>
              <a:t>Exo 19:5  ‘And now, </a:t>
            </a:r>
            <a:r>
              <a:rPr lang="x-none" dirty="0">
                <a:highlight>
                  <a:srgbClr val="FFFF00"/>
                </a:highlight>
              </a:rPr>
              <a:t>if</a:t>
            </a:r>
            <a:r>
              <a:rPr lang="x-none" dirty="0"/>
              <a:t> </a:t>
            </a:r>
            <a:r>
              <a:rPr lang="x-none" dirty="0">
                <a:solidFill>
                  <a:srgbClr val="FF0000"/>
                </a:solidFill>
              </a:rPr>
              <a:t>you diligently obey My voice</a:t>
            </a:r>
            <a:r>
              <a:rPr lang="x-none" dirty="0"/>
              <a:t>,</a:t>
            </a:r>
            <a:r>
              <a:rPr lang="x-none" dirty="0">
                <a:highlight>
                  <a:srgbClr val="FFFF00"/>
                </a:highlight>
              </a:rPr>
              <a:t> and </a:t>
            </a:r>
            <a:r>
              <a:rPr lang="x-none" dirty="0">
                <a:solidFill>
                  <a:srgbClr val="FF0000"/>
                </a:solidFill>
              </a:rPr>
              <a:t>shall guard My covenant</a:t>
            </a:r>
            <a:r>
              <a:rPr lang="x-none" dirty="0"/>
              <a:t>, </a:t>
            </a:r>
            <a:r>
              <a:rPr lang="x-none" dirty="0">
                <a:highlight>
                  <a:srgbClr val="FFFF00"/>
                </a:highlight>
              </a:rPr>
              <a:t>then</a:t>
            </a:r>
            <a:r>
              <a:rPr lang="x-none" dirty="0"/>
              <a:t> </a:t>
            </a:r>
            <a:r>
              <a:rPr lang="x-none" dirty="0">
                <a:solidFill>
                  <a:srgbClr val="00B0F0"/>
                </a:solidFill>
              </a:rPr>
              <a:t>you shall be My treasured possession </a:t>
            </a:r>
            <a:r>
              <a:rPr lang="x-none" dirty="0"/>
              <a:t>above all the peoples – for all the earth is Mine – </a:t>
            </a:r>
            <a:endParaRPr lang="en-GB" dirty="0"/>
          </a:p>
          <a:p>
            <a:r>
              <a:rPr lang="x-none" dirty="0"/>
              <a:t>Exo 19:6  ‘and </a:t>
            </a:r>
            <a:r>
              <a:rPr lang="x-none" dirty="0">
                <a:solidFill>
                  <a:srgbClr val="00B0F0"/>
                </a:solidFill>
              </a:rPr>
              <a:t>you shall be to Me a reign of priests </a:t>
            </a:r>
            <a:r>
              <a:rPr lang="x-none" dirty="0"/>
              <a:t>and </a:t>
            </a:r>
            <a:r>
              <a:rPr lang="x-none" dirty="0">
                <a:solidFill>
                  <a:srgbClr val="00B0F0"/>
                </a:solidFill>
              </a:rPr>
              <a:t>a set-apart nation</a:t>
            </a:r>
            <a:r>
              <a:rPr lang="x-none" dirty="0"/>
              <a:t>.’ Those are the words which you are to speak to the children of Yisra’ěl.” </a:t>
            </a:r>
            <a:endParaRPr lang="en-GB" dirty="0"/>
          </a:p>
          <a:p>
            <a:endParaRPr lang="en-GB" dirty="0"/>
          </a:p>
        </p:txBody>
      </p:sp>
    </p:spTree>
    <p:extLst>
      <p:ext uri="{BB962C8B-B14F-4D97-AF65-F5344CB8AC3E}">
        <p14:creationId xmlns:p14="http://schemas.microsoft.com/office/powerpoint/2010/main" val="3424088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C6DBF-64C1-4E83-9AA5-F87638278A7C}"/>
              </a:ext>
            </a:extLst>
          </p:cNvPr>
          <p:cNvSpPr>
            <a:spLocks noGrp="1"/>
          </p:cNvSpPr>
          <p:nvPr>
            <p:ph type="title"/>
          </p:nvPr>
        </p:nvSpPr>
        <p:spPr>
          <a:xfrm>
            <a:off x="838200" y="1"/>
            <a:ext cx="10515600" cy="929640"/>
          </a:xfrm>
        </p:spPr>
        <p:txBody>
          <a:bodyPr>
            <a:normAutofit/>
          </a:bodyPr>
          <a:lstStyle/>
          <a:p>
            <a:r>
              <a:rPr lang="en-GB" dirty="0"/>
              <a:t>Expanding the Offer</a:t>
            </a:r>
          </a:p>
        </p:txBody>
      </p:sp>
      <p:sp>
        <p:nvSpPr>
          <p:cNvPr id="3" name="Content Placeholder 2">
            <a:extLst>
              <a:ext uri="{FF2B5EF4-FFF2-40B4-BE49-F238E27FC236}">
                <a16:creationId xmlns:a16="http://schemas.microsoft.com/office/drawing/2014/main" id="{6698EEA0-8534-4ADA-9EB0-C4F48D4E2DF4}"/>
              </a:ext>
            </a:extLst>
          </p:cNvPr>
          <p:cNvSpPr>
            <a:spLocks noGrp="1"/>
          </p:cNvSpPr>
          <p:nvPr>
            <p:ph idx="1"/>
          </p:nvPr>
        </p:nvSpPr>
        <p:spPr>
          <a:xfrm>
            <a:off x="838200" y="1203960"/>
            <a:ext cx="10515600" cy="5288915"/>
          </a:xfrm>
        </p:spPr>
        <p:txBody>
          <a:bodyPr>
            <a:normAutofit fontScale="92500" lnSpcReduction="20000"/>
          </a:bodyPr>
          <a:lstStyle/>
          <a:p>
            <a:r>
              <a:rPr lang="en-GB" dirty="0" err="1"/>
              <a:t>Yehovah</a:t>
            </a:r>
            <a:r>
              <a:rPr lang="en-GB" dirty="0"/>
              <a:t> did 3 things </a:t>
            </a:r>
          </a:p>
          <a:p>
            <a:r>
              <a:rPr lang="en-GB" dirty="0"/>
              <a:t>-(</a:t>
            </a:r>
            <a:r>
              <a:rPr lang="ar-SA" dirty="0"/>
              <a:t>i</a:t>
            </a:r>
            <a:r>
              <a:rPr lang="en-GB" dirty="0"/>
              <a:t>) </a:t>
            </a:r>
            <a:r>
              <a:rPr lang="ar-SA" dirty="0"/>
              <a:t> Dealt with the Egyptians</a:t>
            </a:r>
            <a:r>
              <a:rPr lang="en-GB" dirty="0"/>
              <a:t> 	                     </a:t>
            </a:r>
            <a:r>
              <a:rPr lang="en-GB" dirty="0">
                <a:solidFill>
                  <a:srgbClr val="FF0000"/>
                </a:solidFill>
              </a:rPr>
              <a:t>Stating who </a:t>
            </a:r>
            <a:r>
              <a:rPr lang="en-GB" dirty="0" err="1">
                <a:solidFill>
                  <a:srgbClr val="FF0000"/>
                </a:solidFill>
              </a:rPr>
              <a:t>Yehovah</a:t>
            </a:r>
            <a:endParaRPr lang="en-GB" dirty="0">
              <a:solidFill>
                <a:srgbClr val="FF0000"/>
              </a:solidFill>
            </a:endParaRPr>
          </a:p>
          <a:p>
            <a:pPr marL="0" indent="0">
              <a:buNone/>
            </a:pPr>
            <a:r>
              <a:rPr lang="en-GB" dirty="0"/>
              <a:t>     (</a:t>
            </a:r>
            <a:r>
              <a:rPr lang="ar-SA" dirty="0"/>
              <a:t>ii</a:t>
            </a:r>
            <a:r>
              <a:rPr lang="en-GB" dirty="0"/>
              <a:t>)  </a:t>
            </a:r>
            <a:r>
              <a:rPr lang="ar-SA" dirty="0"/>
              <a:t>Bore me on eagles' wings</a:t>
            </a:r>
            <a:r>
              <a:rPr lang="en-GB" dirty="0"/>
              <a:t>	                      </a:t>
            </a:r>
            <a:r>
              <a:rPr lang="en-GB" dirty="0">
                <a:solidFill>
                  <a:srgbClr val="FF0000"/>
                </a:solidFill>
              </a:rPr>
              <a:t>is and what HE has done</a:t>
            </a:r>
          </a:p>
          <a:p>
            <a:pPr marL="0" indent="0">
              <a:buNone/>
            </a:pPr>
            <a:r>
              <a:rPr lang="en-GB" dirty="0"/>
              <a:t>     (iii)</a:t>
            </a:r>
            <a:r>
              <a:rPr lang="ar-SA" dirty="0"/>
              <a:t> Brought me to Himself</a:t>
            </a:r>
            <a:r>
              <a:rPr lang="en-GB" dirty="0"/>
              <a:t>           	          </a:t>
            </a:r>
            <a:r>
              <a:rPr lang="en-GB" dirty="0">
                <a:solidFill>
                  <a:srgbClr val="FF0000"/>
                </a:solidFill>
              </a:rPr>
              <a:t>to deserve our loyalty</a:t>
            </a:r>
          </a:p>
          <a:p>
            <a:pPr marL="0" indent="0">
              <a:buNone/>
            </a:pPr>
            <a:endParaRPr lang="en-GB" dirty="0">
              <a:solidFill>
                <a:srgbClr val="FF0000"/>
              </a:solidFill>
            </a:endParaRPr>
          </a:p>
          <a:p>
            <a:pPr marL="0" indent="0">
              <a:buNone/>
            </a:pPr>
            <a:r>
              <a:rPr lang="en-GB" dirty="0"/>
              <a:t> If I do 2 things</a:t>
            </a:r>
          </a:p>
          <a:p>
            <a:pPr marL="571500" indent="-571500">
              <a:buAutoNum type="romanLcParenBoth"/>
            </a:pPr>
            <a:r>
              <a:rPr lang="en-GB" dirty="0"/>
              <a:t>Diligently obey His voice			</a:t>
            </a:r>
            <a:r>
              <a:rPr lang="en-GB" dirty="0">
                <a:solidFill>
                  <a:srgbClr val="0070C0"/>
                </a:solidFill>
              </a:rPr>
              <a:t>My obligations</a:t>
            </a:r>
          </a:p>
          <a:p>
            <a:pPr marL="571500" indent="-571500">
              <a:buAutoNum type="romanLcParenBoth"/>
            </a:pPr>
            <a:r>
              <a:rPr lang="en-GB" dirty="0"/>
              <a:t>Guard His  Covenant</a:t>
            </a:r>
          </a:p>
          <a:p>
            <a:pPr marL="571500" indent="-571500">
              <a:buAutoNum type="romanLcParenBoth"/>
            </a:pPr>
            <a:endParaRPr lang="en-GB" dirty="0"/>
          </a:p>
          <a:p>
            <a:pPr marL="0" indent="0">
              <a:buNone/>
            </a:pPr>
            <a:r>
              <a:rPr lang="en-GB" dirty="0"/>
              <a:t>   </a:t>
            </a:r>
            <a:r>
              <a:rPr lang="en-GB" dirty="0" err="1"/>
              <a:t>Yehovah</a:t>
            </a:r>
            <a:r>
              <a:rPr lang="en-GB" dirty="0"/>
              <a:t> will transform me into 2  things</a:t>
            </a:r>
          </a:p>
          <a:p>
            <a:pPr marL="0" indent="0">
              <a:buNone/>
            </a:pPr>
            <a:r>
              <a:rPr lang="en-GB" dirty="0"/>
              <a:t> (</a:t>
            </a:r>
            <a:r>
              <a:rPr lang="en-GB" dirty="0" err="1"/>
              <a:t>i</a:t>
            </a:r>
            <a:r>
              <a:rPr lang="en-GB" dirty="0"/>
              <a:t>) A member of a kingdom of Priests		</a:t>
            </a:r>
            <a:r>
              <a:rPr lang="en-GB" dirty="0">
                <a:solidFill>
                  <a:srgbClr val="00B050"/>
                </a:solidFill>
              </a:rPr>
              <a:t>His Promise</a:t>
            </a:r>
          </a:p>
          <a:p>
            <a:pPr marL="0" indent="0">
              <a:buNone/>
            </a:pPr>
            <a:r>
              <a:rPr lang="en-GB" dirty="0"/>
              <a:t> (ii) A member of a set apart nation</a:t>
            </a:r>
          </a:p>
          <a:p>
            <a:pPr marL="0" indent="0">
              <a:buNone/>
            </a:pPr>
            <a:endParaRPr lang="en-GB" dirty="0">
              <a:solidFill>
                <a:srgbClr val="FF0000"/>
              </a:solidFill>
            </a:endParaRPr>
          </a:p>
          <a:p>
            <a:endParaRPr lang="en-GB" dirty="0"/>
          </a:p>
        </p:txBody>
      </p:sp>
    </p:spTree>
    <p:extLst>
      <p:ext uri="{BB962C8B-B14F-4D97-AF65-F5344CB8AC3E}">
        <p14:creationId xmlns:p14="http://schemas.microsoft.com/office/powerpoint/2010/main" val="2446780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F1963-A758-47AF-94B1-AE09542F6E2B}"/>
              </a:ext>
            </a:extLst>
          </p:cNvPr>
          <p:cNvSpPr>
            <a:spLocks noGrp="1"/>
          </p:cNvSpPr>
          <p:nvPr>
            <p:ph type="title"/>
          </p:nvPr>
        </p:nvSpPr>
        <p:spPr/>
        <p:txBody>
          <a:bodyPr/>
          <a:lstStyle/>
          <a:p>
            <a:r>
              <a:rPr lang="en-GB" dirty="0"/>
              <a:t>KJV with Strong’s Numbers</a:t>
            </a:r>
          </a:p>
        </p:txBody>
      </p:sp>
      <p:sp>
        <p:nvSpPr>
          <p:cNvPr id="3" name="Content Placeholder 2">
            <a:extLst>
              <a:ext uri="{FF2B5EF4-FFF2-40B4-BE49-F238E27FC236}">
                <a16:creationId xmlns:a16="http://schemas.microsoft.com/office/drawing/2014/main" id="{157EF6B3-64C6-4C9D-B949-3F186151D07E}"/>
              </a:ext>
            </a:extLst>
          </p:cNvPr>
          <p:cNvSpPr>
            <a:spLocks noGrp="1"/>
          </p:cNvSpPr>
          <p:nvPr>
            <p:ph idx="1"/>
          </p:nvPr>
        </p:nvSpPr>
        <p:spPr/>
        <p:txBody>
          <a:bodyPr>
            <a:normAutofit fontScale="92500" lnSpcReduction="20000"/>
          </a:bodyPr>
          <a:lstStyle/>
          <a:p>
            <a:r>
              <a:rPr lang="en-GB" dirty="0"/>
              <a:t>(Exo 19:5)  Now</a:t>
            </a:r>
            <a:r>
              <a:rPr lang="en-GB" baseline="30000" dirty="0"/>
              <a:t>H6258</a:t>
            </a:r>
            <a:r>
              <a:rPr lang="en-GB" dirty="0"/>
              <a:t> therefore, if</a:t>
            </a:r>
            <a:r>
              <a:rPr lang="en-GB" baseline="30000" dirty="0"/>
              <a:t>H518</a:t>
            </a:r>
            <a:r>
              <a:rPr lang="en-GB" dirty="0"/>
              <a:t> ye will obey my voice indeed,</a:t>
            </a:r>
            <a:r>
              <a:rPr lang="en-GB" baseline="30000" dirty="0"/>
              <a:t>H8085</a:t>
            </a:r>
            <a:r>
              <a:rPr lang="en-GB" dirty="0"/>
              <a:t> </a:t>
            </a:r>
            <a:r>
              <a:rPr lang="en-GB" baseline="30000" dirty="0"/>
              <a:t>H8085</a:t>
            </a:r>
            <a:r>
              <a:rPr lang="en-GB" dirty="0"/>
              <a:t> </a:t>
            </a:r>
            <a:r>
              <a:rPr lang="en-GB" baseline="30000" dirty="0"/>
              <a:t>H6963</a:t>
            </a:r>
            <a:r>
              <a:rPr lang="en-GB" dirty="0"/>
              <a:t> and keep</a:t>
            </a:r>
            <a:r>
              <a:rPr lang="en-GB" baseline="30000" dirty="0"/>
              <a:t>H8104</a:t>
            </a:r>
            <a:r>
              <a:rPr lang="en-GB" dirty="0"/>
              <a:t> </a:t>
            </a:r>
            <a:r>
              <a:rPr lang="en-GB" baseline="30000" dirty="0"/>
              <a:t>(H853)</a:t>
            </a:r>
            <a:r>
              <a:rPr lang="en-GB" dirty="0"/>
              <a:t> my covenant,</a:t>
            </a:r>
            <a:r>
              <a:rPr lang="en-GB" baseline="30000" dirty="0"/>
              <a:t>H1285</a:t>
            </a:r>
            <a:r>
              <a:rPr lang="en-GB" dirty="0"/>
              <a:t> then ye shall be</a:t>
            </a:r>
            <a:r>
              <a:rPr lang="en-GB" baseline="30000" dirty="0"/>
              <a:t>H1961</a:t>
            </a:r>
            <a:r>
              <a:rPr lang="en-GB" dirty="0"/>
              <a:t> a peculiar treasure</a:t>
            </a:r>
            <a:r>
              <a:rPr lang="en-GB" baseline="30000" dirty="0">
                <a:solidFill>
                  <a:srgbClr val="FF0000"/>
                </a:solidFill>
              </a:rPr>
              <a:t>H5459</a:t>
            </a:r>
            <a:r>
              <a:rPr lang="en-GB" dirty="0"/>
              <a:t> unto me above all</a:t>
            </a:r>
            <a:r>
              <a:rPr lang="en-GB" baseline="30000" dirty="0"/>
              <a:t>H4480</a:t>
            </a:r>
            <a:r>
              <a:rPr lang="en-GB" dirty="0"/>
              <a:t> </a:t>
            </a:r>
            <a:r>
              <a:rPr lang="en-GB" baseline="30000" dirty="0"/>
              <a:t>H3605</a:t>
            </a:r>
            <a:r>
              <a:rPr lang="en-GB" dirty="0"/>
              <a:t> people:</a:t>
            </a:r>
            <a:r>
              <a:rPr lang="en-GB" baseline="30000" dirty="0"/>
              <a:t>H5971</a:t>
            </a:r>
            <a:r>
              <a:rPr lang="en-GB" dirty="0"/>
              <a:t> for</a:t>
            </a:r>
            <a:r>
              <a:rPr lang="en-GB" baseline="30000" dirty="0"/>
              <a:t>H3588</a:t>
            </a:r>
            <a:r>
              <a:rPr lang="en-GB" dirty="0"/>
              <a:t> all</a:t>
            </a:r>
            <a:r>
              <a:rPr lang="en-GB" baseline="30000" dirty="0"/>
              <a:t>H3605</a:t>
            </a:r>
            <a:r>
              <a:rPr lang="en-GB" dirty="0"/>
              <a:t> the earth</a:t>
            </a:r>
            <a:r>
              <a:rPr lang="en-GB" baseline="30000" dirty="0"/>
              <a:t>H776</a:t>
            </a:r>
            <a:r>
              <a:rPr lang="en-GB" dirty="0"/>
              <a:t> </a:t>
            </a:r>
            <a:r>
              <a:rPr lang="en-GB" i="1" dirty="0"/>
              <a:t>is</a:t>
            </a:r>
            <a:r>
              <a:rPr lang="en-GB" dirty="0"/>
              <a:t> mine:</a:t>
            </a:r>
          </a:p>
          <a:p>
            <a:endParaRPr lang="en-GB" dirty="0"/>
          </a:p>
          <a:p>
            <a:r>
              <a:rPr lang="en-GB" b="1" dirty="0">
                <a:solidFill>
                  <a:srgbClr val="FF0000"/>
                </a:solidFill>
              </a:rPr>
              <a:t>H5459</a:t>
            </a:r>
          </a:p>
          <a:p>
            <a:r>
              <a:rPr lang="he-IL" dirty="0"/>
              <a:t>סְגֻלָּה</a:t>
            </a:r>
            <a:endParaRPr lang="en-GB" dirty="0"/>
          </a:p>
          <a:p>
            <a:r>
              <a:rPr lang="en-GB" dirty="0" err="1"/>
              <a:t>s</a:t>
            </a:r>
            <a:r>
              <a:rPr lang="en-GB" baseline="30000" dirty="0" err="1"/>
              <a:t>e</a:t>
            </a:r>
            <a:r>
              <a:rPr lang="en-GB" dirty="0" err="1"/>
              <a:t>gûllâh</a:t>
            </a:r>
            <a:endParaRPr lang="en-GB" dirty="0"/>
          </a:p>
          <a:p>
            <a:r>
              <a:rPr lang="en-GB" i="1" dirty="0"/>
              <a:t>seg-</a:t>
            </a:r>
            <a:r>
              <a:rPr lang="en-GB" i="1" dirty="0" err="1"/>
              <a:t>ool</a:t>
            </a:r>
            <a:r>
              <a:rPr lang="en-GB" i="1" dirty="0"/>
              <a:t>-law'</a:t>
            </a:r>
            <a:endParaRPr lang="en-GB" dirty="0"/>
          </a:p>
          <a:p>
            <a:r>
              <a:rPr lang="en-GB" dirty="0"/>
              <a:t>Feminine passive participle of an unused root meaning to </a:t>
            </a:r>
            <a:r>
              <a:rPr lang="en-GB" i="1" dirty="0"/>
              <a:t>shut</a:t>
            </a:r>
            <a:r>
              <a:rPr lang="en-GB" dirty="0"/>
              <a:t> up; </a:t>
            </a:r>
            <a:r>
              <a:rPr lang="en-GB" i="1" dirty="0"/>
              <a:t>wealth</a:t>
            </a:r>
            <a:r>
              <a:rPr lang="en-GB" dirty="0"/>
              <a:t> (as closely </a:t>
            </a:r>
            <a:r>
              <a:rPr lang="en-GB" i="1" dirty="0"/>
              <a:t>shut</a:t>
            </a:r>
            <a:r>
              <a:rPr lang="en-GB" dirty="0"/>
              <a:t> up): - jewel, peculiar (treasure), proper good, special.</a:t>
            </a:r>
          </a:p>
          <a:p>
            <a:r>
              <a:rPr lang="en-GB" b="1" dirty="0"/>
              <a:t>Total KJV occurrences: 8</a:t>
            </a:r>
            <a:endParaRPr lang="en-GB" dirty="0"/>
          </a:p>
        </p:txBody>
      </p:sp>
    </p:spTree>
    <p:extLst>
      <p:ext uri="{BB962C8B-B14F-4D97-AF65-F5344CB8AC3E}">
        <p14:creationId xmlns:p14="http://schemas.microsoft.com/office/powerpoint/2010/main" val="3359950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02FAE-EAE4-475F-9F4C-9F1FEEC41044}"/>
              </a:ext>
            </a:extLst>
          </p:cNvPr>
          <p:cNvSpPr>
            <a:spLocks noGrp="1"/>
          </p:cNvSpPr>
          <p:nvPr>
            <p:ph type="title"/>
          </p:nvPr>
        </p:nvSpPr>
        <p:spPr>
          <a:xfrm>
            <a:off x="361949" y="365125"/>
            <a:ext cx="11496675" cy="1325563"/>
          </a:xfrm>
        </p:spPr>
        <p:txBody>
          <a:bodyPr/>
          <a:lstStyle/>
          <a:p>
            <a:r>
              <a:rPr lang="en-GB" dirty="0"/>
              <a:t>2. The Acceptance by our ancestors in the faith</a:t>
            </a:r>
          </a:p>
        </p:txBody>
      </p:sp>
      <p:sp>
        <p:nvSpPr>
          <p:cNvPr id="3" name="Content Placeholder 2">
            <a:extLst>
              <a:ext uri="{FF2B5EF4-FFF2-40B4-BE49-F238E27FC236}">
                <a16:creationId xmlns:a16="http://schemas.microsoft.com/office/drawing/2014/main" id="{89D4D88F-678C-4EB3-9920-3DD6CCCBA556}"/>
              </a:ext>
            </a:extLst>
          </p:cNvPr>
          <p:cNvSpPr>
            <a:spLocks noGrp="1"/>
          </p:cNvSpPr>
          <p:nvPr>
            <p:ph idx="1"/>
          </p:nvPr>
        </p:nvSpPr>
        <p:spPr>
          <a:xfrm>
            <a:off x="838200" y="2143125"/>
            <a:ext cx="10515600" cy="4152900"/>
          </a:xfrm>
        </p:spPr>
        <p:txBody>
          <a:bodyPr>
            <a:normAutofit fontScale="92500"/>
          </a:bodyPr>
          <a:lstStyle/>
          <a:p>
            <a:r>
              <a:rPr lang="x-none" dirty="0"/>
              <a:t>Exo 19:7</a:t>
            </a:r>
            <a:r>
              <a:rPr lang="en-GB" dirty="0"/>
              <a:t>-8</a:t>
            </a:r>
            <a:r>
              <a:rPr lang="x-none" dirty="0"/>
              <a:t>  And Mosheh came and called for the elders of the people, and set before them all these words which </a:t>
            </a:r>
            <a:r>
              <a:rPr lang="ar-SA" dirty="0"/>
              <a:t>יהוה</a:t>
            </a:r>
            <a:r>
              <a:rPr lang="x-none" dirty="0"/>
              <a:t> commanded him. And all the people answered together and said, “</a:t>
            </a:r>
            <a:r>
              <a:rPr lang="x-none" dirty="0">
                <a:solidFill>
                  <a:srgbClr val="FF0000"/>
                </a:solidFill>
              </a:rPr>
              <a:t>All that </a:t>
            </a:r>
            <a:r>
              <a:rPr lang="ar-SA" dirty="0">
                <a:solidFill>
                  <a:srgbClr val="FF0000"/>
                </a:solidFill>
              </a:rPr>
              <a:t>יהוה</a:t>
            </a:r>
            <a:r>
              <a:rPr lang="x-none" dirty="0">
                <a:solidFill>
                  <a:srgbClr val="FF0000"/>
                </a:solidFill>
              </a:rPr>
              <a:t> has spoken we shall do</a:t>
            </a:r>
            <a:r>
              <a:rPr lang="x-none" dirty="0"/>
              <a:t>.” So Mosheh brought back the words of the people to </a:t>
            </a:r>
            <a:r>
              <a:rPr lang="ar-SA" dirty="0"/>
              <a:t>יהוה</a:t>
            </a:r>
            <a:r>
              <a:rPr lang="x-none" dirty="0"/>
              <a:t>. </a:t>
            </a:r>
            <a:endParaRPr lang="en-GB" dirty="0"/>
          </a:p>
          <a:p>
            <a:r>
              <a:rPr lang="en-GB" dirty="0"/>
              <a:t>Exo 24:3-4  And </a:t>
            </a:r>
            <a:r>
              <a:rPr lang="en-GB" dirty="0" err="1"/>
              <a:t>Mosheh</a:t>
            </a:r>
            <a:r>
              <a:rPr lang="en-GB" dirty="0"/>
              <a:t> came and related to the people all the Words of </a:t>
            </a:r>
            <a:r>
              <a:rPr lang="he-IL" dirty="0"/>
              <a:t>יהוה</a:t>
            </a:r>
            <a:r>
              <a:rPr lang="en-GB" dirty="0"/>
              <a:t> and all the right-rulings. And all the people answered with one voice and said, “</a:t>
            </a:r>
            <a:r>
              <a:rPr lang="en-GB" dirty="0">
                <a:solidFill>
                  <a:srgbClr val="FF0000"/>
                </a:solidFill>
              </a:rPr>
              <a:t>All the Words which </a:t>
            </a:r>
            <a:r>
              <a:rPr lang="he-IL" dirty="0">
                <a:solidFill>
                  <a:srgbClr val="FF0000"/>
                </a:solidFill>
              </a:rPr>
              <a:t>יהוה</a:t>
            </a:r>
            <a:r>
              <a:rPr lang="en-GB" dirty="0">
                <a:solidFill>
                  <a:srgbClr val="FF0000"/>
                </a:solidFill>
              </a:rPr>
              <a:t> has spoken we shall do</a:t>
            </a:r>
            <a:r>
              <a:rPr lang="en-GB" dirty="0"/>
              <a:t>.” And </a:t>
            </a:r>
            <a:r>
              <a:rPr lang="en-GB" dirty="0" err="1"/>
              <a:t>Mosheh</a:t>
            </a:r>
            <a:r>
              <a:rPr lang="en-GB" dirty="0"/>
              <a:t> wrote down all the Words of </a:t>
            </a:r>
            <a:r>
              <a:rPr lang="he-IL" dirty="0"/>
              <a:t>יהוה</a:t>
            </a:r>
            <a:r>
              <a:rPr lang="en-GB" dirty="0"/>
              <a:t>, </a:t>
            </a:r>
          </a:p>
          <a:p>
            <a:r>
              <a:rPr lang="en-GB" dirty="0"/>
              <a:t>Exo 24:7  And he took the Book of the Covenant and read in the hearing of the people. And they said, “</a:t>
            </a:r>
            <a:r>
              <a:rPr lang="en-GB" dirty="0">
                <a:solidFill>
                  <a:srgbClr val="FF0000"/>
                </a:solidFill>
              </a:rPr>
              <a:t>All that </a:t>
            </a:r>
            <a:r>
              <a:rPr lang="he-IL" dirty="0">
                <a:solidFill>
                  <a:srgbClr val="FF0000"/>
                </a:solidFill>
              </a:rPr>
              <a:t>יהוה</a:t>
            </a:r>
            <a:r>
              <a:rPr lang="en-GB" dirty="0">
                <a:solidFill>
                  <a:srgbClr val="FF0000"/>
                </a:solidFill>
              </a:rPr>
              <a:t> has spoken we shall do, and obey,”</a:t>
            </a:r>
            <a:r>
              <a:rPr lang="en-GB" dirty="0"/>
              <a:t> </a:t>
            </a:r>
          </a:p>
          <a:p>
            <a:endParaRPr lang="en-GB" dirty="0"/>
          </a:p>
        </p:txBody>
      </p:sp>
    </p:spTree>
    <p:extLst>
      <p:ext uri="{BB962C8B-B14F-4D97-AF65-F5344CB8AC3E}">
        <p14:creationId xmlns:p14="http://schemas.microsoft.com/office/powerpoint/2010/main" val="729682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5EE34-E46C-401B-B320-178D620DCC92}"/>
              </a:ext>
            </a:extLst>
          </p:cNvPr>
          <p:cNvSpPr>
            <a:spLocks noGrp="1"/>
          </p:cNvSpPr>
          <p:nvPr>
            <p:ph type="title"/>
          </p:nvPr>
        </p:nvSpPr>
        <p:spPr/>
        <p:txBody>
          <a:bodyPr/>
          <a:lstStyle/>
          <a:p>
            <a:r>
              <a:rPr lang="en-GB" dirty="0"/>
              <a:t>3. The Blood of the Covenant</a:t>
            </a:r>
          </a:p>
        </p:txBody>
      </p:sp>
      <p:sp>
        <p:nvSpPr>
          <p:cNvPr id="3" name="Content Placeholder 2">
            <a:extLst>
              <a:ext uri="{FF2B5EF4-FFF2-40B4-BE49-F238E27FC236}">
                <a16:creationId xmlns:a16="http://schemas.microsoft.com/office/drawing/2014/main" id="{99F745E9-BEF4-4C66-833D-F1FAC7C0691B}"/>
              </a:ext>
            </a:extLst>
          </p:cNvPr>
          <p:cNvSpPr>
            <a:spLocks noGrp="1"/>
          </p:cNvSpPr>
          <p:nvPr>
            <p:ph idx="1"/>
          </p:nvPr>
        </p:nvSpPr>
        <p:spPr/>
        <p:txBody>
          <a:bodyPr>
            <a:normAutofit fontScale="92500" lnSpcReduction="10000"/>
          </a:bodyPr>
          <a:lstStyle/>
          <a:p>
            <a:r>
              <a:rPr lang="en-GB" dirty="0"/>
              <a:t>Exo 24:5  And he sent young men of the children of </a:t>
            </a:r>
            <a:r>
              <a:rPr lang="en-GB" dirty="0" err="1"/>
              <a:t>Yisra’ěl</a:t>
            </a:r>
            <a:r>
              <a:rPr lang="en-GB" dirty="0"/>
              <a:t>, and they offered ascending offerings and slaughtered </a:t>
            </a:r>
            <a:r>
              <a:rPr lang="en-GB" dirty="0" err="1"/>
              <a:t>slaughterings</a:t>
            </a:r>
            <a:r>
              <a:rPr lang="en-GB" dirty="0"/>
              <a:t> of peace </a:t>
            </a:r>
            <a:r>
              <a:rPr lang="en-GB" i="1" dirty="0"/>
              <a:t>offerings</a:t>
            </a:r>
            <a:r>
              <a:rPr lang="en-GB" dirty="0"/>
              <a:t> to </a:t>
            </a:r>
            <a:r>
              <a:rPr lang="he-IL" dirty="0"/>
              <a:t>יהוה</a:t>
            </a:r>
            <a:r>
              <a:rPr lang="en-GB" dirty="0"/>
              <a:t> of bulls. </a:t>
            </a:r>
          </a:p>
          <a:p>
            <a:r>
              <a:rPr lang="en-GB" dirty="0"/>
              <a:t>Exo 24:6  And </a:t>
            </a:r>
            <a:r>
              <a:rPr lang="en-GB" dirty="0" err="1"/>
              <a:t>Mosheh</a:t>
            </a:r>
            <a:r>
              <a:rPr lang="en-GB" dirty="0"/>
              <a:t> took </a:t>
            </a:r>
            <a:r>
              <a:rPr lang="en-GB" dirty="0">
                <a:solidFill>
                  <a:srgbClr val="FF0000"/>
                </a:solidFill>
              </a:rPr>
              <a:t>half the blood and put it in basins</a:t>
            </a:r>
            <a:r>
              <a:rPr lang="en-GB" dirty="0"/>
              <a:t>, and </a:t>
            </a:r>
            <a:r>
              <a:rPr lang="en-GB" dirty="0">
                <a:solidFill>
                  <a:srgbClr val="FF0000"/>
                </a:solidFill>
              </a:rPr>
              <a:t>half the blood he sprinkled on the slaughter-place</a:t>
            </a:r>
            <a:r>
              <a:rPr lang="en-GB" dirty="0"/>
              <a:t>. …..</a:t>
            </a:r>
          </a:p>
          <a:p>
            <a:r>
              <a:rPr lang="en-GB" dirty="0"/>
              <a:t>Exo 24:8  And </a:t>
            </a:r>
            <a:r>
              <a:rPr lang="en-GB" dirty="0" err="1"/>
              <a:t>Mosheh</a:t>
            </a:r>
            <a:r>
              <a:rPr lang="en-GB" dirty="0"/>
              <a:t> took </a:t>
            </a:r>
            <a:r>
              <a:rPr lang="en-GB" dirty="0">
                <a:solidFill>
                  <a:srgbClr val="FF0000"/>
                </a:solidFill>
              </a:rPr>
              <a:t>the blood and sprinkled it on the people</a:t>
            </a:r>
            <a:r>
              <a:rPr lang="en-GB" dirty="0"/>
              <a:t>, and said, “See, the blood of the covenant which </a:t>
            </a:r>
            <a:r>
              <a:rPr lang="he-IL" dirty="0"/>
              <a:t>יהוה</a:t>
            </a:r>
            <a:r>
              <a:rPr lang="en-GB" dirty="0"/>
              <a:t> has made with you concerning all these Words.”</a:t>
            </a:r>
          </a:p>
          <a:p>
            <a:endParaRPr lang="en-GB" dirty="0"/>
          </a:p>
          <a:p>
            <a:r>
              <a:rPr lang="en-GB" b="1" dirty="0" err="1"/>
              <a:t>Heb</a:t>
            </a:r>
            <a:r>
              <a:rPr lang="en-GB" b="1" dirty="0"/>
              <a:t> 9:22</a:t>
            </a:r>
            <a:r>
              <a:rPr lang="en-GB" dirty="0"/>
              <a:t>  And nearly everything is purified in blood according to the Torah, and apart from the shedding of blood there is no forgiveness.  </a:t>
            </a:r>
          </a:p>
        </p:txBody>
      </p:sp>
    </p:spTree>
    <p:extLst>
      <p:ext uri="{BB962C8B-B14F-4D97-AF65-F5344CB8AC3E}">
        <p14:creationId xmlns:p14="http://schemas.microsoft.com/office/powerpoint/2010/main" val="2487611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EEE3C-59A1-4943-8613-CCDE329B858E}"/>
              </a:ext>
            </a:extLst>
          </p:cNvPr>
          <p:cNvSpPr>
            <a:spLocks noGrp="1"/>
          </p:cNvSpPr>
          <p:nvPr>
            <p:ph type="title"/>
          </p:nvPr>
        </p:nvSpPr>
        <p:spPr/>
        <p:txBody>
          <a:bodyPr/>
          <a:lstStyle/>
          <a:p>
            <a:r>
              <a:rPr lang="en-GB" dirty="0"/>
              <a:t>4. The meal of celebration</a:t>
            </a:r>
          </a:p>
        </p:txBody>
      </p:sp>
      <p:sp>
        <p:nvSpPr>
          <p:cNvPr id="3" name="Content Placeholder 2">
            <a:extLst>
              <a:ext uri="{FF2B5EF4-FFF2-40B4-BE49-F238E27FC236}">
                <a16:creationId xmlns:a16="http://schemas.microsoft.com/office/drawing/2014/main" id="{B0C90937-F78E-4289-A414-92F8E83302A4}"/>
              </a:ext>
            </a:extLst>
          </p:cNvPr>
          <p:cNvSpPr>
            <a:spLocks noGrp="1"/>
          </p:cNvSpPr>
          <p:nvPr>
            <p:ph idx="1"/>
          </p:nvPr>
        </p:nvSpPr>
        <p:spPr/>
        <p:txBody>
          <a:bodyPr/>
          <a:lstStyle/>
          <a:p>
            <a:endParaRPr lang="en-GB" dirty="0"/>
          </a:p>
          <a:p>
            <a:r>
              <a:rPr lang="en-GB" dirty="0"/>
              <a:t>Exo 24:9 - 11  And </a:t>
            </a:r>
            <a:r>
              <a:rPr lang="en-GB" dirty="0" err="1"/>
              <a:t>Mosheh</a:t>
            </a:r>
            <a:r>
              <a:rPr lang="en-GB" dirty="0"/>
              <a:t> went up, also </a:t>
            </a:r>
            <a:r>
              <a:rPr lang="en-GB" dirty="0" err="1"/>
              <a:t>Aharon</a:t>
            </a:r>
            <a:r>
              <a:rPr lang="en-GB" dirty="0"/>
              <a:t>, </a:t>
            </a:r>
            <a:r>
              <a:rPr lang="en-GB" dirty="0" err="1"/>
              <a:t>Naḏaḇ</a:t>
            </a:r>
            <a:r>
              <a:rPr lang="en-GB" dirty="0"/>
              <a:t>, and </a:t>
            </a:r>
            <a:r>
              <a:rPr lang="en-GB" dirty="0" err="1"/>
              <a:t>Aḇihu</a:t>
            </a:r>
            <a:r>
              <a:rPr lang="en-GB" dirty="0"/>
              <a:t>, and seventy of the elders of </a:t>
            </a:r>
            <a:r>
              <a:rPr lang="en-GB" dirty="0" err="1"/>
              <a:t>Yisra’ěl</a:t>
            </a:r>
            <a:r>
              <a:rPr lang="en-GB" dirty="0"/>
              <a:t>, and they saw the Elohim of </a:t>
            </a:r>
            <a:r>
              <a:rPr lang="en-GB" dirty="0" err="1"/>
              <a:t>Yisra’ěl</a:t>
            </a:r>
            <a:r>
              <a:rPr lang="en-GB" dirty="0"/>
              <a:t>, and under His feet like a paved work of sapphire stone, and like the heavens for brightness. Yet He did not stretch out His hand against the chiefs of the children of </a:t>
            </a:r>
            <a:r>
              <a:rPr lang="en-GB" dirty="0" err="1"/>
              <a:t>Yisra’ěl</a:t>
            </a:r>
            <a:r>
              <a:rPr lang="en-GB" dirty="0"/>
              <a:t>! And they saw Elohim, and they ate and drank. </a:t>
            </a:r>
          </a:p>
          <a:p>
            <a:endParaRPr lang="en-GB" dirty="0"/>
          </a:p>
          <a:p>
            <a:r>
              <a:rPr lang="en-GB" dirty="0"/>
              <a:t>74 men ate a meal in the presence of the Elohim of </a:t>
            </a:r>
            <a:r>
              <a:rPr lang="en-GB" dirty="0" err="1"/>
              <a:t>Yisra’ěl</a:t>
            </a:r>
            <a:r>
              <a:rPr lang="en-GB" dirty="0"/>
              <a:t>. They communed with  </a:t>
            </a:r>
            <a:r>
              <a:rPr lang="en-GB" dirty="0" err="1"/>
              <a:t>Yehovah</a:t>
            </a:r>
            <a:r>
              <a:rPr lang="en-GB" dirty="0"/>
              <a:t>. HE did not kill them !!!!!!!!!!!!!!!!!!</a:t>
            </a:r>
          </a:p>
        </p:txBody>
      </p:sp>
    </p:spTree>
    <p:extLst>
      <p:ext uri="{BB962C8B-B14F-4D97-AF65-F5344CB8AC3E}">
        <p14:creationId xmlns:p14="http://schemas.microsoft.com/office/powerpoint/2010/main" val="2876607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884BB-F087-430B-89C3-304B27F0541B}"/>
              </a:ext>
            </a:extLst>
          </p:cNvPr>
          <p:cNvSpPr>
            <a:spLocks noGrp="1"/>
          </p:cNvSpPr>
          <p:nvPr>
            <p:ph type="title"/>
          </p:nvPr>
        </p:nvSpPr>
        <p:spPr/>
        <p:txBody>
          <a:bodyPr/>
          <a:lstStyle/>
          <a:p>
            <a:r>
              <a:rPr lang="en-GB" dirty="0"/>
              <a:t>Applications</a:t>
            </a:r>
          </a:p>
        </p:txBody>
      </p:sp>
      <p:sp>
        <p:nvSpPr>
          <p:cNvPr id="3" name="Content Placeholder 2">
            <a:extLst>
              <a:ext uri="{FF2B5EF4-FFF2-40B4-BE49-F238E27FC236}">
                <a16:creationId xmlns:a16="http://schemas.microsoft.com/office/drawing/2014/main" id="{39BB90D8-528A-4E89-923A-3EF0B9F74E54}"/>
              </a:ext>
            </a:extLst>
          </p:cNvPr>
          <p:cNvSpPr>
            <a:spLocks noGrp="1"/>
          </p:cNvSpPr>
          <p:nvPr>
            <p:ph idx="1"/>
          </p:nvPr>
        </p:nvSpPr>
        <p:spPr/>
        <p:txBody>
          <a:bodyPr>
            <a:normAutofit fontScale="70000" lnSpcReduction="20000"/>
          </a:bodyPr>
          <a:lstStyle/>
          <a:p>
            <a:r>
              <a:rPr lang="en-GB" dirty="0"/>
              <a:t>1 Whosoever will make </a:t>
            </a:r>
            <a:r>
              <a:rPr lang="en-GB" dirty="0" err="1"/>
              <a:t>Yehovah</a:t>
            </a:r>
            <a:r>
              <a:rPr lang="en-GB" dirty="0"/>
              <a:t> his/her </a:t>
            </a:r>
            <a:r>
              <a:rPr lang="en-GB" dirty="0" err="1"/>
              <a:t>Yehovah</a:t>
            </a:r>
            <a:r>
              <a:rPr lang="en-GB" dirty="0"/>
              <a:t> becomes </a:t>
            </a:r>
            <a:r>
              <a:rPr lang="en-GB" dirty="0" err="1"/>
              <a:t>Yehovah’s</a:t>
            </a:r>
            <a:r>
              <a:rPr lang="en-GB" dirty="0"/>
              <a:t> SEGULAH.</a:t>
            </a:r>
          </a:p>
          <a:p>
            <a:endParaRPr lang="en-GB" dirty="0"/>
          </a:p>
          <a:p>
            <a:r>
              <a:rPr lang="en-GB" dirty="0"/>
              <a:t>Rahab did it.</a:t>
            </a:r>
          </a:p>
          <a:p>
            <a:r>
              <a:rPr lang="en-GB" b="1" dirty="0"/>
              <a:t>Jos 6:25</a:t>
            </a:r>
            <a:r>
              <a:rPr lang="en-GB" dirty="0"/>
              <a:t>  However, Yehoshua kept alive </a:t>
            </a:r>
            <a:r>
              <a:rPr lang="en-GB" dirty="0" err="1"/>
              <a:t>Raḥaḇ</a:t>
            </a:r>
            <a:r>
              <a:rPr lang="en-GB" dirty="0"/>
              <a:t> the whore, and her father’s household, and all that she had. And she dwelt in the midst of </a:t>
            </a:r>
            <a:r>
              <a:rPr lang="en-GB" dirty="0" err="1"/>
              <a:t>Yisra’ěl</a:t>
            </a:r>
            <a:r>
              <a:rPr lang="en-GB" dirty="0"/>
              <a:t> to this day, because she hid the messengers whom Yehoshua sent to spy out </a:t>
            </a:r>
            <a:r>
              <a:rPr lang="en-GB" dirty="0" err="1"/>
              <a:t>Yeriḥo</a:t>
            </a:r>
            <a:r>
              <a:rPr lang="en-GB" dirty="0"/>
              <a:t>.  </a:t>
            </a:r>
          </a:p>
          <a:p>
            <a:r>
              <a:rPr lang="en-GB" dirty="0" err="1"/>
              <a:t>Heb</a:t>
            </a:r>
            <a:r>
              <a:rPr lang="en-GB" dirty="0"/>
              <a:t> 11:31  By belief, </a:t>
            </a:r>
            <a:r>
              <a:rPr lang="en-GB" dirty="0" err="1"/>
              <a:t>Raḥaḇ</a:t>
            </a:r>
            <a:r>
              <a:rPr lang="en-GB" dirty="0"/>
              <a:t> the whore did not perish with those who did not believe, having received the spies with peace.  </a:t>
            </a:r>
          </a:p>
          <a:p>
            <a:r>
              <a:rPr lang="en-GB" b="1" dirty="0"/>
              <a:t>Jas 2:25</a:t>
            </a:r>
            <a:r>
              <a:rPr lang="en-GB" dirty="0"/>
              <a:t>  In the same way, was not </a:t>
            </a:r>
            <a:r>
              <a:rPr lang="en-GB" dirty="0" err="1"/>
              <a:t>Raḥaḇ</a:t>
            </a:r>
            <a:r>
              <a:rPr lang="en-GB" dirty="0"/>
              <a:t> the whore also declared right by works when she received the messengers and sent them out another way?  </a:t>
            </a:r>
          </a:p>
          <a:p>
            <a:r>
              <a:rPr lang="en-GB" dirty="0"/>
              <a:t>Ruth, the Moabitess, did it. Read her account in the book of Ruth.</a:t>
            </a:r>
          </a:p>
          <a:p>
            <a:r>
              <a:rPr lang="en-GB" dirty="0"/>
              <a:t>These two ladies are in </a:t>
            </a:r>
            <a:r>
              <a:rPr lang="en-GB" dirty="0" err="1"/>
              <a:t>Yeshua’s</a:t>
            </a:r>
            <a:r>
              <a:rPr lang="en-GB" dirty="0"/>
              <a:t> ancestry!!!! Matt 1:5</a:t>
            </a:r>
          </a:p>
          <a:p>
            <a:endParaRPr lang="en-GB" dirty="0"/>
          </a:p>
          <a:p>
            <a:r>
              <a:rPr lang="en-GB" dirty="0"/>
              <a:t>Have I done it?????????</a:t>
            </a:r>
          </a:p>
        </p:txBody>
      </p:sp>
    </p:spTree>
    <p:extLst>
      <p:ext uri="{BB962C8B-B14F-4D97-AF65-F5344CB8AC3E}">
        <p14:creationId xmlns:p14="http://schemas.microsoft.com/office/powerpoint/2010/main" val="4254565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F6057-DBA2-44EB-9B39-55B2E6C29247}"/>
              </a:ext>
            </a:extLst>
          </p:cNvPr>
          <p:cNvSpPr>
            <a:spLocks noGrp="1"/>
          </p:cNvSpPr>
          <p:nvPr>
            <p:ph type="title"/>
          </p:nvPr>
        </p:nvSpPr>
        <p:spPr/>
        <p:txBody>
          <a:bodyPr/>
          <a:lstStyle/>
          <a:p>
            <a:r>
              <a:rPr lang="en-GB" dirty="0"/>
              <a:t>Applications continued</a:t>
            </a:r>
          </a:p>
        </p:txBody>
      </p:sp>
      <p:sp>
        <p:nvSpPr>
          <p:cNvPr id="3" name="Content Placeholder 2">
            <a:extLst>
              <a:ext uri="{FF2B5EF4-FFF2-40B4-BE49-F238E27FC236}">
                <a16:creationId xmlns:a16="http://schemas.microsoft.com/office/drawing/2014/main" id="{AEED3E60-B15F-4C62-B995-73F83E8E988A}"/>
              </a:ext>
            </a:extLst>
          </p:cNvPr>
          <p:cNvSpPr>
            <a:spLocks noGrp="1"/>
          </p:cNvSpPr>
          <p:nvPr>
            <p:ph idx="1"/>
          </p:nvPr>
        </p:nvSpPr>
        <p:spPr/>
        <p:txBody>
          <a:bodyPr>
            <a:normAutofit fontScale="92500" lnSpcReduction="20000"/>
          </a:bodyPr>
          <a:lstStyle/>
          <a:p>
            <a:r>
              <a:rPr lang="en-GB" dirty="0"/>
              <a:t>Our identity changes. Who we belong to is what makes us immovable</a:t>
            </a:r>
          </a:p>
          <a:p>
            <a:r>
              <a:rPr lang="en-GB" dirty="0"/>
              <a:t>Who we live to please changes our behaviour. This is really how </a:t>
            </a:r>
            <a:r>
              <a:rPr lang="en-GB" dirty="0" err="1"/>
              <a:t>Yeshua</a:t>
            </a:r>
            <a:r>
              <a:rPr lang="en-GB" dirty="0"/>
              <a:t> gets formed in us.</a:t>
            </a:r>
          </a:p>
          <a:p>
            <a:r>
              <a:rPr lang="en-GB" dirty="0" err="1"/>
              <a:t>Yehovah</a:t>
            </a:r>
            <a:r>
              <a:rPr lang="en-GB" dirty="0"/>
              <a:t> gives us a framework for what HE wants – a bride with His sign on her.</a:t>
            </a:r>
          </a:p>
          <a:p>
            <a:r>
              <a:rPr lang="en-GB" dirty="0"/>
              <a:t>Gives us a methodology for walking together as brethren.</a:t>
            </a:r>
          </a:p>
          <a:p>
            <a:r>
              <a:rPr lang="en-GB" dirty="0"/>
              <a:t>Solves the 43000 “ </a:t>
            </a:r>
            <a:r>
              <a:rPr lang="en-GB"/>
              <a:t>bride of </a:t>
            </a:r>
            <a:r>
              <a:rPr lang="en-GB" dirty="0"/>
              <a:t>Christ” problem for </a:t>
            </a:r>
            <a:r>
              <a:rPr lang="en-GB" dirty="0" err="1"/>
              <a:t>churchianity</a:t>
            </a:r>
            <a:r>
              <a:rPr lang="en-GB" dirty="0"/>
              <a:t>.</a:t>
            </a:r>
          </a:p>
          <a:p>
            <a:r>
              <a:rPr lang="en-GB" dirty="0"/>
              <a:t>Shows how </a:t>
            </a:r>
            <a:r>
              <a:rPr lang="en-GB" b="1" dirty="0"/>
              <a:t>Joh 17:21-23</a:t>
            </a:r>
            <a:r>
              <a:rPr lang="en-GB" dirty="0"/>
              <a:t>  that they all may be one. Just as You, Father, are in Me and I am in You, so also </a:t>
            </a:r>
            <a:r>
              <a:rPr lang="en-GB" dirty="0">
                <a:solidFill>
                  <a:srgbClr val="FF0000"/>
                </a:solidFill>
              </a:rPr>
              <a:t>may they be one in Us</a:t>
            </a:r>
            <a:r>
              <a:rPr lang="en-GB" dirty="0"/>
              <a:t>, so the world may believe that You sent Me. The glory that You have given to Me I have given to them, that they may be one just as We are one— I in them and You in Me—that they may be perfected in unity, so that the world may know that You sent Me and loved them as You loved Me. </a:t>
            </a:r>
          </a:p>
          <a:p>
            <a:endParaRPr lang="en-GB" dirty="0"/>
          </a:p>
        </p:txBody>
      </p:sp>
    </p:spTree>
    <p:extLst>
      <p:ext uri="{BB962C8B-B14F-4D97-AF65-F5344CB8AC3E}">
        <p14:creationId xmlns:p14="http://schemas.microsoft.com/office/powerpoint/2010/main" val="1625514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A7BD2-DA1D-4834-8615-E3BA814B7D5B}"/>
              </a:ext>
            </a:extLst>
          </p:cNvPr>
          <p:cNvSpPr>
            <a:spLocks noGrp="1"/>
          </p:cNvSpPr>
          <p:nvPr>
            <p:ph type="title"/>
          </p:nvPr>
        </p:nvSpPr>
        <p:spPr/>
        <p:txBody>
          <a:bodyPr/>
          <a:lstStyle/>
          <a:p>
            <a:r>
              <a:rPr lang="en-GB" dirty="0"/>
              <a:t>Overview</a:t>
            </a:r>
          </a:p>
        </p:txBody>
      </p:sp>
      <p:sp>
        <p:nvSpPr>
          <p:cNvPr id="3" name="Content Placeholder 2">
            <a:extLst>
              <a:ext uri="{FF2B5EF4-FFF2-40B4-BE49-F238E27FC236}">
                <a16:creationId xmlns:a16="http://schemas.microsoft.com/office/drawing/2014/main" id="{E3BB81F2-E3B2-40DE-8CB8-DE7AEAA7BECE}"/>
              </a:ext>
            </a:extLst>
          </p:cNvPr>
          <p:cNvSpPr>
            <a:spLocks noGrp="1"/>
          </p:cNvSpPr>
          <p:nvPr>
            <p:ph idx="1"/>
          </p:nvPr>
        </p:nvSpPr>
        <p:spPr/>
        <p:txBody>
          <a:bodyPr/>
          <a:lstStyle/>
          <a:p>
            <a:r>
              <a:rPr lang="en-GB" dirty="0"/>
              <a:t>READ Exodus 19:3-24:11</a:t>
            </a:r>
          </a:p>
          <a:p>
            <a:r>
              <a:rPr lang="en-GB" dirty="0"/>
              <a:t>How </a:t>
            </a:r>
            <a:r>
              <a:rPr lang="en-GB" dirty="0" err="1"/>
              <a:t>Yehovah</a:t>
            </a:r>
            <a:r>
              <a:rPr lang="en-GB" dirty="0"/>
              <a:t> deals with mankind down the generations</a:t>
            </a:r>
          </a:p>
          <a:p>
            <a:r>
              <a:rPr lang="en-GB" dirty="0"/>
              <a:t>The timeline to Sinai from creation and how things change</a:t>
            </a:r>
          </a:p>
          <a:p>
            <a:r>
              <a:rPr lang="en-GB" dirty="0"/>
              <a:t>The Ketubah Exodus 19:3 – 24:11 :- a four part agreement</a:t>
            </a:r>
          </a:p>
          <a:p>
            <a:r>
              <a:rPr lang="en-GB" dirty="0"/>
              <a:t>Applications</a:t>
            </a:r>
          </a:p>
          <a:p>
            <a:r>
              <a:rPr lang="en-GB" dirty="0"/>
              <a:t>Questions</a:t>
            </a:r>
          </a:p>
          <a:p>
            <a:r>
              <a:rPr lang="en-GB" dirty="0"/>
              <a:t>The </a:t>
            </a:r>
            <a:r>
              <a:rPr lang="en-GB" dirty="0" err="1"/>
              <a:t>end,,,,of</a:t>
            </a:r>
            <a:r>
              <a:rPr lang="en-GB" dirty="0"/>
              <a:t> the beginning</a:t>
            </a:r>
          </a:p>
        </p:txBody>
      </p:sp>
    </p:spTree>
    <p:extLst>
      <p:ext uri="{BB962C8B-B14F-4D97-AF65-F5344CB8AC3E}">
        <p14:creationId xmlns:p14="http://schemas.microsoft.com/office/powerpoint/2010/main" val="356889858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BC831-8414-462B-BC92-84AB4A350348}"/>
              </a:ext>
            </a:extLst>
          </p:cNvPr>
          <p:cNvSpPr>
            <a:spLocks noGrp="1"/>
          </p:cNvSpPr>
          <p:nvPr>
            <p:ph type="title"/>
          </p:nvPr>
        </p:nvSpPr>
        <p:spPr/>
        <p:txBody>
          <a:bodyPr/>
          <a:lstStyle/>
          <a:p>
            <a:r>
              <a:rPr lang="en-GB" dirty="0"/>
              <a:t>Conclusion</a:t>
            </a:r>
          </a:p>
        </p:txBody>
      </p:sp>
      <p:sp>
        <p:nvSpPr>
          <p:cNvPr id="3" name="Content Placeholder 2">
            <a:extLst>
              <a:ext uri="{FF2B5EF4-FFF2-40B4-BE49-F238E27FC236}">
                <a16:creationId xmlns:a16="http://schemas.microsoft.com/office/drawing/2014/main" id="{61AD5CFA-C7D3-47CB-8323-9B562BE10E06}"/>
              </a:ext>
            </a:extLst>
          </p:cNvPr>
          <p:cNvSpPr>
            <a:spLocks noGrp="1"/>
          </p:cNvSpPr>
          <p:nvPr>
            <p:ph idx="1"/>
          </p:nvPr>
        </p:nvSpPr>
        <p:spPr/>
        <p:txBody>
          <a:bodyPr/>
          <a:lstStyle/>
          <a:p>
            <a:r>
              <a:rPr lang="en-GB" dirty="0"/>
              <a:t>Whosoever will make </a:t>
            </a:r>
            <a:r>
              <a:rPr lang="en-GB" dirty="0" err="1"/>
              <a:t>Yehovah</a:t>
            </a:r>
            <a:r>
              <a:rPr lang="en-GB" dirty="0"/>
              <a:t> their Elohim becomes </a:t>
            </a:r>
            <a:r>
              <a:rPr lang="en-GB" dirty="0" err="1"/>
              <a:t>segulah</a:t>
            </a:r>
            <a:r>
              <a:rPr lang="en-GB" dirty="0"/>
              <a:t> to </a:t>
            </a:r>
            <a:r>
              <a:rPr lang="en-GB" dirty="0" err="1"/>
              <a:t>Yehovah</a:t>
            </a:r>
            <a:r>
              <a:rPr lang="en-GB" dirty="0"/>
              <a:t>.</a:t>
            </a:r>
          </a:p>
          <a:p>
            <a:r>
              <a:rPr lang="en-GB" dirty="0"/>
              <a:t>Keeping His Shabbats puts HIS sign on us. Exodus 31:17.</a:t>
            </a:r>
          </a:p>
          <a:p>
            <a:r>
              <a:rPr lang="en-GB" dirty="0"/>
              <a:t>Trusting faithful obedience qualifies us to be part of His bride.</a:t>
            </a:r>
          </a:p>
          <a:p>
            <a:endParaRPr lang="en-GB" dirty="0"/>
          </a:p>
          <a:p>
            <a:r>
              <a:rPr lang="en-GB" dirty="0"/>
              <a:t>Whosoever will   …..  May!</a:t>
            </a:r>
          </a:p>
        </p:txBody>
      </p:sp>
    </p:spTree>
    <p:extLst>
      <p:ext uri="{BB962C8B-B14F-4D97-AF65-F5344CB8AC3E}">
        <p14:creationId xmlns:p14="http://schemas.microsoft.com/office/powerpoint/2010/main" val="169835530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1AFE0-A24E-4DA1-9098-0180D870FA77}"/>
              </a:ext>
            </a:extLst>
          </p:cNvPr>
          <p:cNvSpPr>
            <a:spLocks noGrp="1"/>
          </p:cNvSpPr>
          <p:nvPr>
            <p:ph type="ctrTitle"/>
          </p:nvPr>
        </p:nvSpPr>
        <p:spPr/>
        <p:txBody>
          <a:bodyPr/>
          <a:lstStyle/>
          <a:p>
            <a:r>
              <a:rPr lang="en-GB" dirty="0"/>
              <a:t>Fin</a:t>
            </a:r>
          </a:p>
        </p:txBody>
      </p:sp>
      <p:sp>
        <p:nvSpPr>
          <p:cNvPr id="3" name="Subtitle 2">
            <a:extLst>
              <a:ext uri="{FF2B5EF4-FFF2-40B4-BE49-F238E27FC236}">
                <a16:creationId xmlns:a16="http://schemas.microsoft.com/office/drawing/2014/main" id="{D1F99E13-0CC5-4B87-A522-7B9E617F2EFC}"/>
              </a:ext>
            </a:extLst>
          </p:cNvPr>
          <p:cNvSpPr>
            <a:spLocks noGrp="1"/>
          </p:cNvSpPr>
          <p:nvPr>
            <p:ph type="subTitle" idx="1"/>
          </p:nvPr>
        </p:nvSpPr>
        <p:spPr/>
        <p:txBody>
          <a:bodyPr/>
          <a:lstStyle/>
          <a:p>
            <a:r>
              <a:rPr lang="en-GB"/>
              <a:t>Thankyou !!</a:t>
            </a:r>
          </a:p>
        </p:txBody>
      </p:sp>
    </p:spTree>
    <p:extLst>
      <p:ext uri="{BB962C8B-B14F-4D97-AF65-F5344CB8AC3E}">
        <p14:creationId xmlns:p14="http://schemas.microsoft.com/office/powerpoint/2010/main" val="284256982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944CC-623D-4709-96C6-BFDB66994BF0}"/>
              </a:ext>
            </a:extLst>
          </p:cNvPr>
          <p:cNvSpPr>
            <a:spLocks noGrp="1"/>
          </p:cNvSpPr>
          <p:nvPr>
            <p:ph type="title"/>
          </p:nvPr>
        </p:nvSpPr>
        <p:spPr>
          <a:xfrm>
            <a:off x="914400" y="133351"/>
            <a:ext cx="10363200" cy="704850"/>
          </a:xfrm>
        </p:spPr>
        <p:txBody>
          <a:bodyPr/>
          <a:lstStyle/>
          <a:p>
            <a:r>
              <a:rPr lang="en-GB" dirty="0"/>
              <a:t>How </a:t>
            </a:r>
            <a:r>
              <a:rPr lang="en-GB" dirty="0" err="1"/>
              <a:t>Yehovah</a:t>
            </a:r>
            <a:r>
              <a:rPr lang="en-GB" dirty="0"/>
              <a:t> dealt with….</a:t>
            </a:r>
          </a:p>
        </p:txBody>
      </p:sp>
      <p:sp>
        <p:nvSpPr>
          <p:cNvPr id="3" name="Content Placeholder 2">
            <a:extLst>
              <a:ext uri="{FF2B5EF4-FFF2-40B4-BE49-F238E27FC236}">
                <a16:creationId xmlns:a16="http://schemas.microsoft.com/office/drawing/2014/main" id="{F36D6FF9-CE7C-43FC-92CC-5BABE58AC0B7}"/>
              </a:ext>
            </a:extLst>
          </p:cNvPr>
          <p:cNvSpPr>
            <a:spLocks noGrp="1"/>
          </p:cNvSpPr>
          <p:nvPr>
            <p:ph idx="1"/>
          </p:nvPr>
        </p:nvSpPr>
        <p:spPr>
          <a:xfrm>
            <a:off x="400049" y="1152525"/>
            <a:ext cx="11515725" cy="5705475"/>
          </a:xfrm>
        </p:spPr>
        <p:txBody>
          <a:bodyPr/>
          <a:lstStyle/>
          <a:p>
            <a:r>
              <a:rPr lang="en-GB" dirty="0"/>
              <a:t>With Adam in the Garden: Face to face.</a:t>
            </a:r>
          </a:p>
          <a:p>
            <a:r>
              <a:rPr lang="en-GB" dirty="0"/>
              <a:t>From the Garden to the flood: Through the         Prophet/Priest/King  type leader in the lineage from Adam to Noah.</a:t>
            </a:r>
          </a:p>
          <a:p>
            <a:r>
              <a:rPr lang="en-GB" dirty="0"/>
              <a:t>From Noah to the famine of 2237 AC: Through the         Prophet/Priest/King  type leader in the lineage from Noah to Jacob who died in Egypt in 2255 AC.</a:t>
            </a:r>
          </a:p>
          <a:p>
            <a:r>
              <a:rPr lang="en-GB" dirty="0"/>
              <a:t>With the  Children of Israel from Joseph’s death in 2309AC to the Exodus and arrival in Sinai in time for Shavuot 2458: in lovingkindness and faithfulness to His promises to Abraham, Isaac and Jacob.</a:t>
            </a:r>
          </a:p>
          <a:p>
            <a:endParaRPr lang="en-GB" dirty="0"/>
          </a:p>
        </p:txBody>
      </p:sp>
    </p:spTree>
    <p:extLst>
      <p:ext uri="{BB962C8B-B14F-4D97-AF65-F5344CB8AC3E}">
        <p14:creationId xmlns:p14="http://schemas.microsoft.com/office/powerpoint/2010/main" val="340774175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56A2A-AB30-4D3C-ADAE-9444B94A7BD6}"/>
              </a:ext>
            </a:extLst>
          </p:cNvPr>
          <p:cNvSpPr>
            <a:spLocks noGrp="1"/>
          </p:cNvSpPr>
          <p:nvPr>
            <p:ph type="title"/>
          </p:nvPr>
        </p:nvSpPr>
        <p:spPr>
          <a:xfrm>
            <a:off x="838200" y="365126"/>
            <a:ext cx="10515600" cy="558800"/>
          </a:xfrm>
        </p:spPr>
        <p:txBody>
          <a:bodyPr>
            <a:normAutofit fontScale="90000"/>
          </a:bodyPr>
          <a:lstStyle/>
          <a:p>
            <a:r>
              <a:rPr lang="en-GB" dirty="0" err="1"/>
              <a:t>Yehovah</a:t>
            </a:r>
            <a:r>
              <a:rPr lang="en-GB" dirty="0"/>
              <a:t> always requires trusting obedience</a:t>
            </a:r>
          </a:p>
        </p:txBody>
      </p:sp>
      <p:sp>
        <p:nvSpPr>
          <p:cNvPr id="3" name="Content Placeholder 2">
            <a:extLst>
              <a:ext uri="{FF2B5EF4-FFF2-40B4-BE49-F238E27FC236}">
                <a16:creationId xmlns:a16="http://schemas.microsoft.com/office/drawing/2014/main" id="{5B6AA1E2-9249-46B4-816F-AA3D66BD9C55}"/>
              </a:ext>
            </a:extLst>
          </p:cNvPr>
          <p:cNvSpPr>
            <a:spLocks noGrp="1"/>
          </p:cNvSpPr>
          <p:nvPr>
            <p:ph idx="1"/>
          </p:nvPr>
        </p:nvSpPr>
        <p:spPr>
          <a:xfrm>
            <a:off x="838200" y="1428750"/>
            <a:ext cx="10515600" cy="5143500"/>
          </a:xfrm>
        </p:spPr>
        <p:txBody>
          <a:bodyPr>
            <a:normAutofit fontScale="77500" lnSpcReduction="20000"/>
          </a:bodyPr>
          <a:lstStyle/>
          <a:p>
            <a:r>
              <a:rPr lang="en-GB" dirty="0" err="1"/>
              <a:t>Hab</a:t>
            </a:r>
            <a:r>
              <a:rPr lang="en-GB" dirty="0"/>
              <a:t> 2:4  "Look at the proud: he is inwardly not upright; but the righteous will attain life through </a:t>
            </a:r>
            <a:r>
              <a:rPr lang="en-GB" dirty="0">
                <a:solidFill>
                  <a:srgbClr val="FF0000"/>
                </a:solidFill>
              </a:rPr>
              <a:t>trusting faithfulness</a:t>
            </a:r>
            <a:r>
              <a:rPr lang="en-GB" dirty="0"/>
              <a:t>. (CJB)</a:t>
            </a:r>
          </a:p>
          <a:p>
            <a:r>
              <a:rPr lang="en-GB" dirty="0" err="1"/>
              <a:t>Heb</a:t>
            </a:r>
            <a:r>
              <a:rPr lang="en-GB" dirty="0"/>
              <a:t> 11:7  By</a:t>
            </a:r>
            <a:r>
              <a:rPr lang="en-GB" dirty="0">
                <a:solidFill>
                  <a:srgbClr val="FF0000"/>
                </a:solidFill>
              </a:rPr>
              <a:t> trusting</a:t>
            </a:r>
            <a:r>
              <a:rPr lang="en-GB" dirty="0"/>
              <a:t>, </a:t>
            </a:r>
            <a:r>
              <a:rPr lang="en-GB" dirty="0" err="1"/>
              <a:t>Noach</a:t>
            </a:r>
            <a:r>
              <a:rPr lang="en-GB" dirty="0"/>
              <a:t>, after receiving divine warning about things as yet unseen, was filled with holy fear and built an ark to save his household. </a:t>
            </a:r>
            <a:r>
              <a:rPr lang="en-GB" dirty="0">
                <a:solidFill>
                  <a:srgbClr val="FF0000"/>
                </a:solidFill>
              </a:rPr>
              <a:t>Through this trusting</a:t>
            </a:r>
            <a:r>
              <a:rPr lang="en-GB" dirty="0"/>
              <a:t>, he put the world under condemnation and </a:t>
            </a:r>
            <a:r>
              <a:rPr lang="en-GB" dirty="0">
                <a:solidFill>
                  <a:srgbClr val="FF0000"/>
                </a:solidFill>
              </a:rPr>
              <a:t>received the righteousness that comes from trusting</a:t>
            </a:r>
            <a:r>
              <a:rPr lang="en-GB" dirty="0"/>
              <a:t>. (CJB)</a:t>
            </a:r>
          </a:p>
          <a:p>
            <a:r>
              <a:rPr lang="en-GB" dirty="0"/>
              <a:t>Gal 3:10-14  For everyone who depends on legalistic observance of Torah commands lives under a curse, since it is written, "Cursed is everyone who does not keep on doing everything written in the Scroll of the Torah." Now it is evident that no one comes to be declared righteous by God through legalism, since "</a:t>
            </a:r>
            <a:r>
              <a:rPr lang="en-GB" dirty="0">
                <a:solidFill>
                  <a:srgbClr val="FF0000"/>
                </a:solidFill>
              </a:rPr>
              <a:t>The person who is righteous will attain life by trusting and being faithful</a:t>
            </a:r>
            <a:r>
              <a:rPr lang="en-GB" dirty="0"/>
              <a:t>." Furthermore, legalism is not based on trusting and being faithful, but on [</a:t>
            </a:r>
            <a:r>
              <a:rPr lang="en-GB" i="1" dirty="0"/>
              <a:t>a misuse of</a:t>
            </a:r>
            <a:r>
              <a:rPr lang="en-GB" dirty="0"/>
              <a:t>] the text that says, "Anyone who does these things will attain life through </a:t>
            </a:r>
            <a:r>
              <a:rPr lang="en-GB" dirty="0" err="1"/>
              <a:t>them.“</a:t>
            </a:r>
            <a:r>
              <a:rPr lang="en-GB" baseline="30000" dirty="0" err="1"/>
              <a:t>a</a:t>
            </a:r>
            <a:r>
              <a:rPr lang="en-GB" baseline="30000" dirty="0"/>
              <a:t> </a:t>
            </a:r>
            <a:r>
              <a:rPr lang="en-GB" dirty="0"/>
              <a:t>The Messiah redeemed us from the curse pronounced in the Torah by becoming cursed on our behalf; for the Tanakh says, "Everyone who hangs from a stake comes under a curse." </a:t>
            </a:r>
            <a:r>
              <a:rPr lang="en-GB" dirty="0" err="1"/>
              <a:t>Yeshua</a:t>
            </a:r>
            <a:r>
              <a:rPr lang="en-GB" dirty="0"/>
              <a:t> the Messiah did this so that in union with him the Gentiles might receive the blessing announced to Avraham, so that </a:t>
            </a:r>
            <a:r>
              <a:rPr lang="en-GB" dirty="0">
                <a:solidFill>
                  <a:srgbClr val="FF0000"/>
                </a:solidFill>
              </a:rPr>
              <a:t>through trusting and being faithful</a:t>
            </a:r>
            <a:r>
              <a:rPr lang="en-GB" dirty="0"/>
              <a:t>, we might receive what was promised, namely, the Spirit. (CJB)</a:t>
            </a:r>
          </a:p>
          <a:p>
            <a:r>
              <a:rPr lang="en-GB" dirty="0"/>
              <a:t>A Lev 18:5</a:t>
            </a:r>
          </a:p>
        </p:txBody>
      </p:sp>
    </p:spTree>
    <p:extLst>
      <p:ext uri="{BB962C8B-B14F-4D97-AF65-F5344CB8AC3E}">
        <p14:creationId xmlns:p14="http://schemas.microsoft.com/office/powerpoint/2010/main" val="2017674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37A0FACD-0EE3-4FE5-8FBE-17595E1FF8FA}"/>
              </a:ext>
            </a:extLst>
          </p:cNvPr>
          <p:cNvSpPr>
            <a:spLocks noGrp="1" noChangeArrowheads="1"/>
          </p:cNvSpPr>
          <p:nvPr>
            <p:ph type="title"/>
          </p:nvPr>
        </p:nvSpPr>
        <p:spPr>
          <a:xfrm>
            <a:off x="1905000" y="304800"/>
            <a:ext cx="8382000" cy="1295400"/>
          </a:xfrm>
        </p:spPr>
        <p:txBody>
          <a:bodyPr/>
          <a:lstStyle/>
          <a:p>
            <a:pPr eaLnBrk="1" hangingPunct="1"/>
            <a:r>
              <a:rPr lang="en-US" altLang="en-US" sz="4000" dirty="0">
                <a:latin typeface="Britannic Bold" panose="020B0903060703020204" pitchFamily="34" charset="0"/>
              </a:rPr>
              <a:t>THE </a:t>
            </a:r>
            <a:r>
              <a:rPr lang="en-US" altLang="en-US" sz="4000" dirty="0">
                <a:solidFill>
                  <a:srgbClr val="FF0000"/>
                </a:solidFill>
                <a:latin typeface="Britannic Bold" panose="020B0903060703020204" pitchFamily="34" charset="0"/>
              </a:rPr>
              <a:t>LEADERSHIP LINEAGE</a:t>
            </a:r>
            <a:r>
              <a:rPr lang="en-US" altLang="en-US" sz="4000" dirty="0">
                <a:latin typeface="Britannic Bold" panose="020B0903060703020204" pitchFamily="34" charset="0"/>
              </a:rPr>
              <a:t> FROM </a:t>
            </a:r>
            <a:r>
              <a:rPr lang="en-US" altLang="en-US" sz="4000" dirty="0">
                <a:solidFill>
                  <a:srgbClr val="3333FF"/>
                </a:solidFill>
                <a:latin typeface="Britannic Bold" panose="020B0903060703020204" pitchFamily="34" charset="0"/>
              </a:rPr>
              <a:t>ADAM TO NOAH </a:t>
            </a:r>
            <a:r>
              <a:rPr lang="en-US" altLang="en-US" sz="4000" dirty="0">
                <a:solidFill>
                  <a:schemeClr val="tx1"/>
                </a:solidFill>
                <a:latin typeface="Britannic Bold" panose="020B0903060703020204" pitchFamily="34" charset="0"/>
              </a:rPr>
              <a:t>(</a:t>
            </a:r>
            <a:r>
              <a:rPr lang="en-US" altLang="en-US" sz="4000" dirty="0">
                <a:solidFill>
                  <a:srgbClr val="FF0000"/>
                </a:solidFill>
                <a:latin typeface="Britannic Bold" panose="020B0903060703020204" pitchFamily="34" charset="0"/>
              </a:rPr>
              <a:t>10 GENERATIONS</a:t>
            </a:r>
            <a:r>
              <a:rPr lang="en-US" altLang="en-US" sz="4000" dirty="0">
                <a:solidFill>
                  <a:schemeClr val="tx1"/>
                </a:solidFill>
                <a:latin typeface="Britannic Bold" panose="020B0903060703020204" pitchFamily="34" charset="0"/>
              </a:rPr>
              <a:t>)</a:t>
            </a:r>
          </a:p>
        </p:txBody>
      </p:sp>
      <p:sp>
        <p:nvSpPr>
          <p:cNvPr id="32771" name="Rectangle 3">
            <a:extLst>
              <a:ext uri="{FF2B5EF4-FFF2-40B4-BE49-F238E27FC236}">
                <a16:creationId xmlns:a16="http://schemas.microsoft.com/office/drawing/2014/main" id="{49F20431-96F4-4E3E-851B-CD99F0306473}"/>
              </a:ext>
            </a:extLst>
          </p:cNvPr>
          <p:cNvSpPr>
            <a:spLocks noGrp="1" noChangeArrowheads="1"/>
          </p:cNvSpPr>
          <p:nvPr>
            <p:ph type="body" idx="1"/>
          </p:nvPr>
        </p:nvSpPr>
        <p:spPr>
          <a:xfrm>
            <a:off x="817123" y="1906620"/>
            <a:ext cx="11225719" cy="4646579"/>
          </a:xfrm>
          <a:solidFill>
            <a:srgbClr val="FFFF00"/>
          </a:solidFill>
        </p:spPr>
        <p:txBody>
          <a:bodyPr/>
          <a:lstStyle/>
          <a:p>
            <a:pPr eaLnBrk="1" hangingPunct="1">
              <a:buFontTx/>
              <a:buNone/>
            </a:pPr>
            <a:r>
              <a:rPr lang="en-US" altLang="en-US" sz="2800" dirty="0"/>
              <a:t> </a:t>
            </a:r>
            <a:r>
              <a:rPr lang="en-US" altLang="en-US" sz="2800" b="1" dirty="0"/>
              <a:t>Adam to Seth …………..   (</a:t>
            </a:r>
            <a:r>
              <a:rPr lang="en-US" altLang="en-US" sz="2800" b="1" dirty="0">
                <a:solidFill>
                  <a:srgbClr val="0000FF"/>
                </a:solidFill>
              </a:rPr>
              <a:t>130 years</a:t>
            </a:r>
            <a:r>
              <a:rPr lang="en-US" altLang="en-US" sz="2800" b="1" dirty="0"/>
              <a:t>) (</a:t>
            </a:r>
            <a:r>
              <a:rPr lang="en-US" altLang="en-US" sz="2800" b="1" dirty="0">
                <a:solidFill>
                  <a:srgbClr val="CC00CC"/>
                </a:solidFill>
              </a:rPr>
              <a:t>Genesis 5:3</a:t>
            </a:r>
            <a:r>
              <a:rPr lang="en-US" altLang="en-US" sz="2800" b="1" dirty="0"/>
              <a:t>)		130   AC</a:t>
            </a:r>
          </a:p>
          <a:p>
            <a:pPr eaLnBrk="1" hangingPunct="1">
              <a:buFontTx/>
              <a:buNone/>
            </a:pPr>
            <a:r>
              <a:rPr lang="en-US" altLang="en-US" sz="2800" b="1" dirty="0"/>
              <a:t> Seth to Enos   ………….   (</a:t>
            </a:r>
            <a:r>
              <a:rPr lang="en-US" altLang="en-US" sz="2800" b="1" dirty="0">
                <a:solidFill>
                  <a:srgbClr val="0000FF"/>
                </a:solidFill>
              </a:rPr>
              <a:t>105 years</a:t>
            </a:r>
            <a:r>
              <a:rPr lang="en-US" altLang="en-US" sz="2800" b="1" dirty="0"/>
              <a:t>) (</a:t>
            </a:r>
            <a:r>
              <a:rPr lang="en-US" altLang="en-US" sz="2800" b="1" dirty="0">
                <a:solidFill>
                  <a:srgbClr val="CC00CC"/>
                </a:solidFill>
              </a:rPr>
              <a:t>Genesis 5:6</a:t>
            </a:r>
            <a:r>
              <a:rPr lang="en-US" altLang="en-US" sz="2800" b="1" dirty="0"/>
              <a:t>)		235   AC</a:t>
            </a:r>
          </a:p>
          <a:p>
            <a:pPr eaLnBrk="1" hangingPunct="1">
              <a:buFontTx/>
              <a:buNone/>
            </a:pPr>
            <a:r>
              <a:rPr lang="en-US" altLang="en-US" sz="2800" b="1" dirty="0"/>
              <a:t> Enos to </a:t>
            </a:r>
            <a:r>
              <a:rPr lang="en-US" altLang="en-US" sz="2800" b="1" dirty="0" err="1"/>
              <a:t>Cainan</a:t>
            </a:r>
            <a:r>
              <a:rPr lang="en-US" altLang="en-US" sz="2800" b="1" dirty="0"/>
              <a:t> …………  (</a:t>
            </a:r>
            <a:r>
              <a:rPr lang="en-US" altLang="en-US" sz="2800" b="1" dirty="0">
                <a:solidFill>
                  <a:srgbClr val="0000FF"/>
                </a:solidFill>
              </a:rPr>
              <a:t>90 years</a:t>
            </a:r>
            <a:r>
              <a:rPr lang="en-US" altLang="en-US" sz="2800" b="1" dirty="0"/>
              <a:t>) (</a:t>
            </a:r>
            <a:r>
              <a:rPr lang="en-US" altLang="en-US" sz="2800" b="1" dirty="0">
                <a:solidFill>
                  <a:srgbClr val="CC00CC"/>
                </a:solidFill>
              </a:rPr>
              <a:t>Genesis 5:9</a:t>
            </a:r>
            <a:r>
              <a:rPr lang="en-US" altLang="en-US" sz="2800" b="1" dirty="0"/>
              <a:t>)		325   AC</a:t>
            </a:r>
          </a:p>
          <a:p>
            <a:pPr eaLnBrk="1" hangingPunct="1">
              <a:buFontTx/>
              <a:buNone/>
            </a:pPr>
            <a:r>
              <a:rPr lang="en-US" altLang="en-US" sz="2800" b="1" dirty="0"/>
              <a:t> </a:t>
            </a:r>
            <a:r>
              <a:rPr lang="en-US" altLang="en-US" sz="2800" b="1" dirty="0" err="1"/>
              <a:t>Cainan</a:t>
            </a:r>
            <a:r>
              <a:rPr lang="en-US" altLang="en-US" sz="2800" b="1" dirty="0"/>
              <a:t> to </a:t>
            </a:r>
            <a:r>
              <a:rPr lang="en-US" altLang="en-US" sz="2800" b="1" dirty="0" err="1"/>
              <a:t>Mahalaleel</a:t>
            </a:r>
            <a:r>
              <a:rPr lang="en-US" altLang="en-US" sz="2800" b="1" dirty="0"/>
              <a:t> …..  (</a:t>
            </a:r>
            <a:r>
              <a:rPr lang="en-US" altLang="en-US" sz="2800" b="1" dirty="0">
                <a:solidFill>
                  <a:srgbClr val="0000FF"/>
                </a:solidFill>
              </a:rPr>
              <a:t>70 years</a:t>
            </a:r>
            <a:r>
              <a:rPr lang="en-US" altLang="en-US" sz="2800" b="1" dirty="0"/>
              <a:t>) (</a:t>
            </a:r>
            <a:r>
              <a:rPr lang="en-US" altLang="en-US" sz="2800" b="1" dirty="0">
                <a:solidFill>
                  <a:srgbClr val="CC00CC"/>
                </a:solidFill>
              </a:rPr>
              <a:t>Genesis 5:12</a:t>
            </a:r>
            <a:r>
              <a:rPr lang="en-US" altLang="en-US" sz="2800" b="1" dirty="0"/>
              <a:t>)		395   AC</a:t>
            </a:r>
          </a:p>
          <a:p>
            <a:pPr eaLnBrk="1" hangingPunct="1">
              <a:buFontTx/>
              <a:buNone/>
            </a:pPr>
            <a:r>
              <a:rPr lang="en-US" altLang="en-US" sz="2800" b="1" dirty="0"/>
              <a:t> </a:t>
            </a:r>
            <a:r>
              <a:rPr lang="en-US" altLang="en-US" sz="2800" b="1" dirty="0" err="1"/>
              <a:t>Mahalaleel</a:t>
            </a:r>
            <a:r>
              <a:rPr lang="en-US" altLang="en-US" sz="2800" b="1" dirty="0"/>
              <a:t> to Jared …….  (</a:t>
            </a:r>
            <a:r>
              <a:rPr lang="en-US" altLang="en-US" sz="2800" b="1" dirty="0">
                <a:solidFill>
                  <a:srgbClr val="0000FF"/>
                </a:solidFill>
              </a:rPr>
              <a:t>65 years</a:t>
            </a:r>
            <a:r>
              <a:rPr lang="en-US" altLang="en-US" sz="2800" b="1" dirty="0"/>
              <a:t>) (</a:t>
            </a:r>
            <a:r>
              <a:rPr lang="en-US" altLang="en-US" sz="2800" b="1" dirty="0">
                <a:solidFill>
                  <a:srgbClr val="CC00CC"/>
                </a:solidFill>
              </a:rPr>
              <a:t>Genesis 5:15</a:t>
            </a:r>
            <a:r>
              <a:rPr lang="en-US" altLang="en-US" sz="2800" b="1" dirty="0"/>
              <a:t>)		460   AC</a:t>
            </a:r>
          </a:p>
          <a:p>
            <a:pPr eaLnBrk="1" hangingPunct="1">
              <a:buFontTx/>
              <a:buNone/>
            </a:pPr>
            <a:r>
              <a:rPr lang="en-US" altLang="en-US" sz="2800" b="1" dirty="0"/>
              <a:t> Jared to Enoch ………….  (</a:t>
            </a:r>
            <a:r>
              <a:rPr lang="en-US" altLang="en-US" sz="2800" b="1" dirty="0">
                <a:solidFill>
                  <a:srgbClr val="0000FF"/>
                </a:solidFill>
              </a:rPr>
              <a:t>162 years</a:t>
            </a:r>
            <a:r>
              <a:rPr lang="en-US" altLang="en-US" sz="2800" b="1" dirty="0"/>
              <a:t>) (</a:t>
            </a:r>
            <a:r>
              <a:rPr lang="en-US" altLang="en-US" sz="2800" b="1" dirty="0">
                <a:solidFill>
                  <a:srgbClr val="CC00CC"/>
                </a:solidFill>
              </a:rPr>
              <a:t>Genesis 5:18</a:t>
            </a:r>
            <a:r>
              <a:rPr lang="en-US" altLang="en-US" sz="2800" b="1" dirty="0"/>
              <a:t>)		622   AC</a:t>
            </a:r>
          </a:p>
          <a:p>
            <a:pPr eaLnBrk="1" hangingPunct="1">
              <a:buFontTx/>
              <a:buNone/>
            </a:pPr>
            <a:r>
              <a:rPr lang="en-US" altLang="en-US" sz="2800" b="1" dirty="0"/>
              <a:t> Enoch to Methuselah …...  (</a:t>
            </a:r>
            <a:r>
              <a:rPr lang="en-US" altLang="en-US" sz="2800" b="1" dirty="0">
                <a:solidFill>
                  <a:srgbClr val="0000FF"/>
                </a:solidFill>
              </a:rPr>
              <a:t>65 years</a:t>
            </a:r>
            <a:r>
              <a:rPr lang="en-US" altLang="en-US" sz="2800" b="1" dirty="0"/>
              <a:t>) (</a:t>
            </a:r>
            <a:r>
              <a:rPr lang="en-US" altLang="en-US" sz="2800" b="1" dirty="0">
                <a:solidFill>
                  <a:srgbClr val="CC00CC"/>
                </a:solidFill>
              </a:rPr>
              <a:t>Genesis 5:21</a:t>
            </a:r>
            <a:r>
              <a:rPr lang="en-US" altLang="en-US" sz="2800" b="1" dirty="0"/>
              <a:t>)		687   AC</a:t>
            </a:r>
          </a:p>
          <a:p>
            <a:pPr eaLnBrk="1" hangingPunct="1">
              <a:buFontTx/>
              <a:buNone/>
            </a:pPr>
            <a:r>
              <a:rPr lang="en-US" altLang="en-US" sz="2800" b="1" dirty="0"/>
              <a:t> Methuselah to Lamech …. (</a:t>
            </a:r>
            <a:r>
              <a:rPr lang="en-US" altLang="en-US" sz="2800" b="1" dirty="0">
                <a:solidFill>
                  <a:srgbClr val="0000FF"/>
                </a:solidFill>
              </a:rPr>
              <a:t>187 years</a:t>
            </a:r>
            <a:r>
              <a:rPr lang="en-US" altLang="en-US" sz="2800" b="1" dirty="0"/>
              <a:t>) (</a:t>
            </a:r>
            <a:r>
              <a:rPr lang="en-US" altLang="en-US" sz="2800" b="1" dirty="0">
                <a:solidFill>
                  <a:srgbClr val="CC00CC"/>
                </a:solidFill>
              </a:rPr>
              <a:t>Genesis 5:25</a:t>
            </a:r>
            <a:r>
              <a:rPr lang="en-US" altLang="en-US" sz="2800" b="1" dirty="0"/>
              <a:t>)		874   AC</a:t>
            </a:r>
          </a:p>
          <a:p>
            <a:pPr eaLnBrk="1" hangingPunct="1">
              <a:buFontTx/>
              <a:buNone/>
            </a:pPr>
            <a:r>
              <a:rPr lang="en-US" altLang="en-US" sz="2800" b="1" dirty="0"/>
              <a:t> Lamech to Noah ………...  (</a:t>
            </a:r>
            <a:r>
              <a:rPr lang="en-US" altLang="en-US" sz="2800" b="1" dirty="0">
                <a:solidFill>
                  <a:srgbClr val="0000FF"/>
                </a:solidFill>
              </a:rPr>
              <a:t>182 years</a:t>
            </a:r>
            <a:r>
              <a:rPr lang="en-US" altLang="en-US" sz="2800" b="1" dirty="0"/>
              <a:t>) (</a:t>
            </a:r>
            <a:r>
              <a:rPr lang="en-US" altLang="en-US" sz="2800" b="1" dirty="0">
                <a:solidFill>
                  <a:srgbClr val="CC00CC"/>
                </a:solidFill>
              </a:rPr>
              <a:t>Gen 5:28-29</a:t>
            </a:r>
            <a:r>
              <a:rPr lang="en-US" altLang="en-US" sz="2800" b="1" dirty="0"/>
              <a:t>)		1056 AC</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DC24DFDC-8FF5-4D2C-ADAD-0AFCDFC4606C}"/>
              </a:ext>
            </a:extLst>
          </p:cNvPr>
          <p:cNvSpPr>
            <a:spLocks noGrp="1" noChangeArrowheads="1"/>
          </p:cNvSpPr>
          <p:nvPr>
            <p:ph type="title"/>
          </p:nvPr>
        </p:nvSpPr>
        <p:spPr>
          <a:xfrm>
            <a:off x="333375" y="228600"/>
            <a:ext cx="11534369" cy="1143000"/>
          </a:xfrm>
        </p:spPr>
        <p:txBody>
          <a:bodyPr/>
          <a:lstStyle/>
          <a:p>
            <a:pPr eaLnBrk="1" hangingPunct="1"/>
            <a:r>
              <a:rPr lang="en-US" altLang="en-US" sz="4000" dirty="0">
                <a:latin typeface="Britannic Bold" panose="020B0903060703020204" pitchFamily="34" charset="0"/>
              </a:rPr>
              <a:t>THE </a:t>
            </a:r>
            <a:r>
              <a:rPr lang="en-US" altLang="en-US" sz="4000" dirty="0">
                <a:solidFill>
                  <a:srgbClr val="FF0000"/>
                </a:solidFill>
                <a:latin typeface="Britannic Bold" panose="020B0903060703020204" pitchFamily="34" charset="0"/>
              </a:rPr>
              <a:t>LEADERSHIP LINEAGE</a:t>
            </a:r>
            <a:r>
              <a:rPr lang="en-US" altLang="en-US" sz="4000" dirty="0">
                <a:latin typeface="Britannic Bold" panose="020B0903060703020204" pitchFamily="34" charset="0"/>
              </a:rPr>
              <a:t> FROM </a:t>
            </a:r>
            <a:r>
              <a:rPr lang="en-US" altLang="en-US" sz="4000" dirty="0">
                <a:solidFill>
                  <a:srgbClr val="3333FF"/>
                </a:solidFill>
                <a:latin typeface="Britannic Bold" panose="020B0903060703020204" pitchFamily="34" charset="0"/>
              </a:rPr>
              <a:t>NOAH TO ABRAHAM </a:t>
            </a:r>
            <a:r>
              <a:rPr lang="en-US" altLang="en-US" sz="4000" dirty="0">
                <a:solidFill>
                  <a:schemeClr val="tx1"/>
                </a:solidFill>
                <a:latin typeface="Britannic Bold" panose="020B0903060703020204" pitchFamily="34" charset="0"/>
              </a:rPr>
              <a:t>(</a:t>
            </a:r>
            <a:r>
              <a:rPr lang="en-US" altLang="en-US" sz="4000" dirty="0">
                <a:solidFill>
                  <a:srgbClr val="FF0000"/>
                </a:solidFill>
                <a:latin typeface="Britannic Bold" panose="020B0903060703020204" pitchFamily="34" charset="0"/>
              </a:rPr>
              <a:t>10 GENERATIONS</a:t>
            </a:r>
            <a:r>
              <a:rPr lang="en-US" altLang="en-US" sz="4000" dirty="0">
                <a:solidFill>
                  <a:schemeClr val="tx1"/>
                </a:solidFill>
                <a:latin typeface="Britannic Bold" panose="020B0903060703020204" pitchFamily="34" charset="0"/>
              </a:rPr>
              <a:t>)</a:t>
            </a:r>
          </a:p>
        </p:txBody>
      </p:sp>
      <p:sp>
        <p:nvSpPr>
          <p:cNvPr id="33795" name="Rectangle 3">
            <a:extLst>
              <a:ext uri="{FF2B5EF4-FFF2-40B4-BE49-F238E27FC236}">
                <a16:creationId xmlns:a16="http://schemas.microsoft.com/office/drawing/2014/main" id="{A07C3418-43EC-4FD7-AAF5-003A2814225F}"/>
              </a:ext>
            </a:extLst>
          </p:cNvPr>
          <p:cNvSpPr>
            <a:spLocks noGrp="1" noChangeArrowheads="1"/>
          </p:cNvSpPr>
          <p:nvPr>
            <p:ph type="body" sz="half" idx="1"/>
          </p:nvPr>
        </p:nvSpPr>
        <p:spPr>
          <a:xfrm>
            <a:off x="680935" y="1676400"/>
            <a:ext cx="11186809" cy="4800600"/>
          </a:xfrm>
          <a:solidFill>
            <a:srgbClr val="FFFF00"/>
          </a:solidFill>
        </p:spPr>
        <p:txBody>
          <a:bodyPr/>
          <a:lstStyle/>
          <a:p>
            <a:pPr eaLnBrk="1" hangingPunct="1">
              <a:lnSpc>
                <a:spcPct val="90000"/>
              </a:lnSpc>
              <a:buFontTx/>
              <a:buNone/>
            </a:pPr>
            <a:r>
              <a:rPr lang="en-US" altLang="en-US" dirty="0"/>
              <a:t> </a:t>
            </a:r>
            <a:r>
              <a:rPr lang="en-US" altLang="en-US" b="1" dirty="0"/>
              <a:t>Noah to Shem        ………   (</a:t>
            </a:r>
            <a:r>
              <a:rPr lang="en-US" altLang="en-US" b="1" dirty="0">
                <a:solidFill>
                  <a:srgbClr val="3333FF"/>
                </a:solidFill>
              </a:rPr>
              <a:t>Noah 502</a:t>
            </a:r>
            <a:r>
              <a:rPr lang="en-US" altLang="en-US" b="1" dirty="0"/>
              <a:t>) (</a:t>
            </a:r>
            <a:r>
              <a:rPr lang="en-US" altLang="en-US" b="1" dirty="0">
                <a:solidFill>
                  <a:srgbClr val="CC00CC"/>
                </a:solidFill>
              </a:rPr>
              <a:t>Genesis 5:32</a:t>
            </a:r>
            <a:r>
              <a:rPr lang="en-US" altLang="en-US" b="1" dirty="0"/>
              <a:t>)		1558 AC</a:t>
            </a:r>
          </a:p>
          <a:p>
            <a:pPr eaLnBrk="1" hangingPunct="1">
              <a:lnSpc>
                <a:spcPct val="90000"/>
              </a:lnSpc>
              <a:buFontTx/>
              <a:buNone/>
            </a:pPr>
            <a:r>
              <a:rPr lang="en-US" altLang="en-US" b="1" dirty="0"/>
              <a:t> Shem to </a:t>
            </a:r>
            <a:r>
              <a:rPr lang="en-US" altLang="en-US" b="1" dirty="0" err="1"/>
              <a:t>Arphaxad</a:t>
            </a:r>
            <a:r>
              <a:rPr lang="en-US" altLang="en-US" b="1" dirty="0"/>
              <a:t> ……...  (</a:t>
            </a:r>
            <a:r>
              <a:rPr lang="en-US" altLang="en-US" b="1" dirty="0">
                <a:solidFill>
                  <a:srgbClr val="3333FF"/>
                </a:solidFill>
              </a:rPr>
              <a:t>Shem 100</a:t>
            </a:r>
            <a:r>
              <a:rPr lang="en-US" altLang="en-US" b="1" dirty="0"/>
              <a:t>) (Genesis 11:10)	1658 AC</a:t>
            </a:r>
          </a:p>
          <a:p>
            <a:pPr eaLnBrk="1" hangingPunct="1">
              <a:lnSpc>
                <a:spcPct val="90000"/>
              </a:lnSpc>
              <a:buFontTx/>
              <a:buNone/>
            </a:pPr>
            <a:r>
              <a:rPr lang="en-US" altLang="en-US" b="1" dirty="0"/>
              <a:t> </a:t>
            </a:r>
            <a:r>
              <a:rPr lang="en-US" altLang="en-US" b="1" dirty="0" err="1"/>
              <a:t>Arphaxad</a:t>
            </a:r>
            <a:r>
              <a:rPr lang="en-US" altLang="en-US" b="1" dirty="0"/>
              <a:t> to Salah   …….   (</a:t>
            </a:r>
            <a:r>
              <a:rPr lang="en-US" altLang="en-US" b="1" dirty="0">
                <a:solidFill>
                  <a:srgbClr val="0000FF"/>
                </a:solidFill>
              </a:rPr>
              <a:t>35 years</a:t>
            </a:r>
            <a:r>
              <a:rPr lang="en-US" altLang="en-US" b="1" dirty="0"/>
              <a:t>) (</a:t>
            </a:r>
            <a:r>
              <a:rPr lang="en-US" altLang="en-US" b="1" dirty="0">
                <a:solidFill>
                  <a:srgbClr val="CC00CC"/>
                </a:solidFill>
              </a:rPr>
              <a:t>Genesis 11:12</a:t>
            </a:r>
            <a:r>
              <a:rPr lang="en-US" altLang="en-US" b="1" dirty="0"/>
              <a:t>)		1693 AC</a:t>
            </a:r>
          </a:p>
          <a:p>
            <a:pPr eaLnBrk="1" hangingPunct="1">
              <a:lnSpc>
                <a:spcPct val="90000"/>
              </a:lnSpc>
              <a:buFontTx/>
              <a:buNone/>
            </a:pPr>
            <a:r>
              <a:rPr lang="en-US" altLang="en-US" b="1" dirty="0"/>
              <a:t> Salah to Eber ……………  (</a:t>
            </a:r>
            <a:r>
              <a:rPr lang="en-US" altLang="en-US" b="1" dirty="0">
                <a:solidFill>
                  <a:srgbClr val="0000FF"/>
                </a:solidFill>
              </a:rPr>
              <a:t>30 years</a:t>
            </a:r>
            <a:r>
              <a:rPr lang="en-US" altLang="en-US" b="1" dirty="0"/>
              <a:t>) (</a:t>
            </a:r>
            <a:r>
              <a:rPr lang="en-US" altLang="en-US" b="1" dirty="0">
                <a:solidFill>
                  <a:srgbClr val="CC00CC"/>
                </a:solidFill>
              </a:rPr>
              <a:t>Genesis 11:14</a:t>
            </a:r>
            <a:r>
              <a:rPr lang="en-US" altLang="en-US" b="1" dirty="0"/>
              <a:t>)		1723 AC</a:t>
            </a:r>
          </a:p>
          <a:p>
            <a:pPr eaLnBrk="1" hangingPunct="1">
              <a:lnSpc>
                <a:spcPct val="90000"/>
              </a:lnSpc>
              <a:buFontTx/>
              <a:buNone/>
            </a:pPr>
            <a:r>
              <a:rPr lang="en-US" altLang="en-US" b="1" dirty="0"/>
              <a:t> Eber to Peleg ……………  (</a:t>
            </a:r>
            <a:r>
              <a:rPr lang="en-US" altLang="en-US" b="1" dirty="0">
                <a:solidFill>
                  <a:srgbClr val="0000FF"/>
                </a:solidFill>
              </a:rPr>
              <a:t>34 years</a:t>
            </a:r>
            <a:r>
              <a:rPr lang="en-US" altLang="en-US" b="1" dirty="0"/>
              <a:t>) (</a:t>
            </a:r>
            <a:r>
              <a:rPr lang="en-US" altLang="en-US" b="1" dirty="0">
                <a:solidFill>
                  <a:srgbClr val="CC00CC"/>
                </a:solidFill>
              </a:rPr>
              <a:t>Genesis 11:16</a:t>
            </a:r>
            <a:r>
              <a:rPr lang="en-US" altLang="en-US" b="1" dirty="0"/>
              <a:t>)		1757 AC</a:t>
            </a:r>
          </a:p>
          <a:p>
            <a:pPr eaLnBrk="1" hangingPunct="1">
              <a:lnSpc>
                <a:spcPct val="90000"/>
              </a:lnSpc>
              <a:buFontTx/>
              <a:buNone/>
            </a:pPr>
            <a:r>
              <a:rPr lang="en-US" altLang="en-US" b="1" dirty="0"/>
              <a:t> Peleg to Reu ……………..  (</a:t>
            </a:r>
            <a:r>
              <a:rPr lang="en-US" altLang="en-US" b="1" dirty="0">
                <a:solidFill>
                  <a:srgbClr val="0000FF"/>
                </a:solidFill>
              </a:rPr>
              <a:t>30 years</a:t>
            </a:r>
            <a:r>
              <a:rPr lang="en-US" altLang="en-US" b="1" dirty="0"/>
              <a:t>) (</a:t>
            </a:r>
            <a:r>
              <a:rPr lang="en-US" altLang="en-US" b="1" dirty="0">
                <a:solidFill>
                  <a:srgbClr val="CC00CC"/>
                </a:solidFill>
              </a:rPr>
              <a:t>Genesis 11:18</a:t>
            </a:r>
            <a:r>
              <a:rPr lang="en-US" altLang="en-US" b="1" dirty="0"/>
              <a:t>)		1787 AC</a:t>
            </a:r>
          </a:p>
          <a:p>
            <a:pPr eaLnBrk="1" hangingPunct="1">
              <a:lnSpc>
                <a:spcPct val="90000"/>
              </a:lnSpc>
              <a:buFontTx/>
              <a:buNone/>
            </a:pPr>
            <a:r>
              <a:rPr lang="en-US" altLang="en-US" b="1" dirty="0"/>
              <a:t> Reu to </a:t>
            </a:r>
            <a:r>
              <a:rPr lang="en-US" altLang="en-US" b="1" dirty="0" err="1"/>
              <a:t>Serug</a:t>
            </a:r>
            <a:r>
              <a:rPr lang="en-US" altLang="en-US" b="1" dirty="0"/>
              <a:t> …………….  (</a:t>
            </a:r>
            <a:r>
              <a:rPr lang="en-US" altLang="en-US" b="1" dirty="0">
                <a:solidFill>
                  <a:srgbClr val="0000FF"/>
                </a:solidFill>
              </a:rPr>
              <a:t>32 years</a:t>
            </a:r>
            <a:r>
              <a:rPr lang="en-US" altLang="en-US" b="1" dirty="0"/>
              <a:t>) (</a:t>
            </a:r>
            <a:r>
              <a:rPr lang="en-US" altLang="en-US" b="1" dirty="0">
                <a:solidFill>
                  <a:srgbClr val="CC00CC"/>
                </a:solidFill>
              </a:rPr>
              <a:t>Genesis 11:20</a:t>
            </a:r>
            <a:r>
              <a:rPr lang="en-US" altLang="en-US" b="1" dirty="0"/>
              <a:t>)		1819 AC</a:t>
            </a:r>
          </a:p>
          <a:p>
            <a:pPr eaLnBrk="1" hangingPunct="1">
              <a:lnSpc>
                <a:spcPct val="90000"/>
              </a:lnSpc>
              <a:buFontTx/>
              <a:buNone/>
            </a:pPr>
            <a:r>
              <a:rPr lang="en-US" altLang="en-US" b="1" dirty="0"/>
              <a:t> </a:t>
            </a:r>
            <a:r>
              <a:rPr lang="en-US" altLang="en-US" b="1" dirty="0" err="1"/>
              <a:t>Serug</a:t>
            </a:r>
            <a:r>
              <a:rPr lang="en-US" altLang="en-US" b="1" dirty="0"/>
              <a:t> to </a:t>
            </a:r>
            <a:r>
              <a:rPr lang="en-US" altLang="en-US" b="1" dirty="0" err="1"/>
              <a:t>Nahor</a:t>
            </a:r>
            <a:r>
              <a:rPr lang="en-US" altLang="en-US" b="1" dirty="0"/>
              <a:t> ………….  (</a:t>
            </a:r>
            <a:r>
              <a:rPr lang="en-US" altLang="en-US" b="1" dirty="0">
                <a:solidFill>
                  <a:srgbClr val="0000FF"/>
                </a:solidFill>
              </a:rPr>
              <a:t>30 years</a:t>
            </a:r>
            <a:r>
              <a:rPr lang="en-US" altLang="en-US" b="1" dirty="0"/>
              <a:t>) (</a:t>
            </a:r>
            <a:r>
              <a:rPr lang="en-US" altLang="en-US" b="1" dirty="0">
                <a:solidFill>
                  <a:srgbClr val="CC00CC"/>
                </a:solidFill>
              </a:rPr>
              <a:t>Genesis 11:22</a:t>
            </a:r>
            <a:r>
              <a:rPr lang="en-US" altLang="en-US" b="1" dirty="0"/>
              <a:t>)		1849 AC</a:t>
            </a:r>
          </a:p>
          <a:p>
            <a:pPr eaLnBrk="1" hangingPunct="1">
              <a:lnSpc>
                <a:spcPct val="90000"/>
              </a:lnSpc>
              <a:buFontTx/>
              <a:buNone/>
            </a:pPr>
            <a:r>
              <a:rPr lang="en-US" altLang="en-US" b="1" dirty="0"/>
              <a:t> </a:t>
            </a:r>
            <a:r>
              <a:rPr lang="en-US" altLang="en-US" b="1" dirty="0" err="1"/>
              <a:t>Nahor</a:t>
            </a:r>
            <a:r>
              <a:rPr lang="en-US" altLang="en-US" b="1" dirty="0"/>
              <a:t> to </a:t>
            </a:r>
            <a:r>
              <a:rPr lang="en-US" altLang="en-US" b="1" dirty="0" err="1"/>
              <a:t>Terah</a:t>
            </a:r>
            <a:r>
              <a:rPr lang="en-US" altLang="en-US" b="1" dirty="0"/>
              <a:t> …………. (</a:t>
            </a:r>
            <a:r>
              <a:rPr lang="en-US" altLang="en-US" b="1" dirty="0">
                <a:solidFill>
                  <a:srgbClr val="0000FF"/>
                </a:solidFill>
              </a:rPr>
              <a:t>29 years</a:t>
            </a:r>
            <a:r>
              <a:rPr lang="en-US" altLang="en-US" b="1" dirty="0"/>
              <a:t>) (</a:t>
            </a:r>
            <a:r>
              <a:rPr lang="en-US" altLang="en-US" b="1" dirty="0">
                <a:solidFill>
                  <a:srgbClr val="CC00CC"/>
                </a:solidFill>
              </a:rPr>
              <a:t>Genesis 11:24</a:t>
            </a:r>
            <a:r>
              <a:rPr lang="en-US" altLang="en-US" b="1" dirty="0"/>
              <a:t>)		1878 AC</a:t>
            </a:r>
          </a:p>
          <a:p>
            <a:pPr eaLnBrk="1" hangingPunct="1">
              <a:lnSpc>
                <a:spcPct val="90000"/>
              </a:lnSpc>
              <a:buFontTx/>
              <a:buNone/>
            </a:pPr>
            <a:r>
              <a:rPr lang="en-US" altLang="en-US" b="1" dirty="0"/>
              <a:t> </a:t>
            </a:r>
            <a:r>
              <a:rPr lang="en-US" altLang="en-US" b="1" dirty="0" err="1"/>
              <a:t>Terah</a:t>
            </a:r>
            <a:r>
              <a:rPr lang="en-US" altLang="en-US" b="1" dirty="0"/>
              <a:t> to Abraham ………  (</a:t>
            </a:r>
            <a:r>
              <a:rPr lang="en-US" altLang="en-US" b="1" dirty="0">
                <a:solidFill>
                  <a:srgbClr val="0000FF"/>
                </a:solidFill>
              </a:rPr>
              <a:t>70 years</a:t>
            </a:r>
            <a:r>
              <a:rPr lang="en-US" altLang="en-US" b="1" dirty="0"/>
              <a:t>) (</a:t>
            </a:r>
            <a:r>
              <a:rPr lang="en-US" altLang="en-US" b="1" dirty="0">
                <a:solidFill>
                  <a:srgbClr val="CC00CC"/>
                </a:solidFill>
              </a:rPr>
              <a:t>Genesis 11:26</a:t>
            </a:r>
            <a:r>
              <a:rPr lang="en-US" altLang="en-US" b="1" dirty="0"/>
              <a:t>)		1948 AC</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64DD13A0-E06F-4B0D-AF6B-F5747C84AFF7}"/>
              </a:ext>
            </a:extLst>
          </p:cNvPr>
          <p:cNvSpPr>
            <a:spLocks noGrp="1" noChangeArrowheads="1"/>
          </p:cNvSpPr>
          <p:nvPr>
            <p:ph type="title"/>
          </p:nvPr>
        </p:nvSpPr>
        <p:spPr>
          <a:xfrm>
            <a:off x="361949" y="228600"/>
            <a:ext cx="11477625" cy="1219200"/>
          </a:xfrm>
        </p:spPr>
        <p:txBody>
          <a:bodyPr/>
          <a:lstStyle/>
          <a:p>
            <a:pPr eaLnBrk="1" hangingPunct="1"/>
            <a:r>
              <a:rPr lang="en-US" altLang="en-US" sz="4000" dirty="0">
                <a:latin typeface="Britannic Bold" panose="020B0903060703020204" pitchFamily="34" charset="0"/>
              </a:rPr>
              <a:t>THE </a:t>
            </a:r>
            <a:r>
              <a:rPr lang="en-US" altLang="en-US" sz="4000" dirty="0">
                <a:solidFill>
                  <a:srgbClr val="FF0000"/>
                </a:solidFill>
                <a:latin typeface="Britannic Bold" panose="020B0903060703020204" pitchFamily="34" charset="0"/>
              </a:rPr>
              <a:t>LEADERSHIP LINEAGE</a:t>
            </a:r>
            <a:r>
              <a:rPr lang="en-US" altLang="en-US" sz="4000" dirty="0">
                <a:latin typeface="Britannic Bold" panose="020B0903060703020204" pitchFamily="34" charset="0"/>
              </a:rPr>
              <a:t> FROM </a:t>
            </a:r>
            <a:r>
              <a:rPr lang="en-US" altLang="en-US" sz="4000" dirty="0">
                <a:solidFill>
                  <a:srgbClr val="3333FF"/>
                </a:solidFill>
                <a:latin typeface="Britannic Bold" panose="020B0903060703020204" pitchFamily="34" charset="0"/>
              </a:rPr>
              <a:t>ADAM TO JACOB </a:t>
            </a:r>
            <a:r>
              <a:rPr lang="en-US" altLang="en-US" sz="4000" dirty="0">
                <a:solidFill>
                  <a:schemeClr val="tx1"/>
                </a:solidFill>
                <a:latin typeface="Britannic Bold" panose="020B0903060703020204" pitchFamily="34" charset="0"/>
              </a:rPr>
              <a:t>(</a:t>
            </a:r>
            <a:r>
              <a:rPr lang="en-US" altLang="en-US" sz="4000" dirty="0">
                <a:solidFill>
                  <a:srgbClr val="FF0000"/>
                </a:solidFill>
                <a:latin typeface="Britannic Bold" panose="020B0903060703020204" pitchFamily="34" charset="0"/>
              </a:rPr>
              <a:t>22 GENERATIONS</a:t>
            </a:r>
            <a:r>
              <a:rPr lang="en-US" altLang="en-US" sz="4000" dirty="0">
                <a:solidFill>
                  <a:schemeClr val="tx1"/>
                </a:solidFill>
                <a:latin typeface="Britannic Bold" panose="020B0903060703020204" pitchFamily="34" charset="0"/>
              </a:rPr>
              <a:t>)</a:t>
            </a:r>
          </a:p>
        </p:txBody>
      </p:sp>
      <p:sp>
        <p:nvSpPr>
          <p:cNvPr id="34819" name="Rectangle 3">
            <a:extLst>
              <a:ext uri="{FF2B5EF4-FFF2-40B4-BE49-F238E27FC236}">
                <a16:creationId xmlns:a16="http://schemas.microsoft.com/office/drawing/2014/main" id="{671992E5-43E7-407A-B7A9-8A366DCCBA56}"/>
              </a:ext>
            </a:extLst>
          </p:cNvPr>
          <p:cNvSpPr>
            <a:spLocks noGrp="1" noChangeArrowheads="1"/>
          </p:cNvSpPr>
          <p:nvPr>
            <p:ph type="body" sz="half" idx="1"/>
          </p:nvPr>
        </p:nvSpPr>
        <p:spPr>
          <a:xfrm>
            <a:off x="1981200" y="1676400"/>
            <a:ext cx="2514600" cy="4876800"/>
          </a:xfrm>
          <a:solidFill>
            <a:srgbClr val="FFFF00"/>
          </a:solidFill>
        </p:spPr>
        <p:txBody>
          <a:bodyPr/>
          <a:lstStyle/>
          <a:p>
            <a:pPr marL="533400" indent="-533400" eaLnBrk="1" hangingPunct="1">
              <a:lnSpc>
                <a:spcPct val="90000"/>
              </a:lnSpc>
              <a:buClr>
                <a:schemeClr val="accent2"/>
              </a:buClr>
              <a:buFontTx/>
              <a:buAutoNum type="arabicPeriod"/>
            </a:pPr>
            <a:r>
              <a:rPr lang="en-US" altLang="en-US" b="1"/>
              <a:t>Adam</a:t>
            </a:r>
          </a:p>
          <a:p>
            <a:pPr marL="533400" indent="-533400" eaLnBrk="1" hangingPunct="1">
              <a:lnSpc>
                <a:spcPct val="90000"/>
              </a:lnSpc>
              <a:buClr>
                <a:schemeClr val="accent2"/>
              </a:buClr>
              <a:buFontTx/>
              <a:buAutoNum type="arabicPeriod"/>
            </a:pPr>
            <a:r>
              <a:rPr lang="en-US" altLang="en-US" b="1"/>
              <a:t>Seth</a:t>
            </a:r>
          </a:p>
          <a:p>
            <a:pPr marL="533400" indent="-533400" eaLnBrk="1" hangingPunct="1">
              <a:lnSpc>
                <a:spcPct val="90000"/>
              </a:lnSpc>
              <a:buClr>
                <a:schemeClr val="accent2"/>
              </a:buClr>
              <a:buFontTx/>
              <a:buAutoNum type="arabicPeriod"/>
            </a:pPr>
            <a:r>
              <a:rPr lang="en-US" altLang="en-US" b="1"/>
              <a:t>Enosh</a:t>
            </a:r>
          </a:p>
          <a:p>
            <a:pPr marL="533400" indent="-533400" eaLnBrk="1" hangingPunct="1">
              <a:lnSpc>
                <a:spcPct val="90000"/>
              </a:lnSpc>
              <a:buClr>
                <a:schemeClr val="accent2"/>
              </a:buClr>
              <a:buFontTx/>
              <a:buAutoNum type="arabicPeriod"/>
            </a:pPr>
            <a:r>
              <a:rPr lang="en-US" altLang="en-US" b="1"/>
              <a:t>Cainan</a:t>
            </a:r>
          </a:p>
          <a:p>
            <a:pPr marL="533400" indent="-533400" eaLnBrk="1" hangingPunct="1">
              <a:lnSpc>
                <a:spcPct val="90000"/>
              </a:lnSpc>
              <a:buClr>
                <a:schemeClr val="accent2"/>
              </a:buClr>
              <a:buFontTx/>
              <a:buAutoNum type="arabicPeriod"/>
            </a:pPr>
            <a:r>
              <a:rPr lang="en-US" altLang="en-US" b="1"/>
              <a:t>Mahal</a:t>
            </a:r>
          </a:p>
          <a:p>
            <a:pPr marL="533400" indent="-533400" eaLnBrk="1" hangingPunct="1">
              <a:lnSpc>
                <a:spcPct val="90000"/>
              </a:lnSpc>
              <a:buClr>
                <a:schemeClr val="accent2"/>
              </a:buClr>
              <a:buFontTx/>
              <a:buAutoNum type="arabicPeriod"/>
            </a:pPr>
            <a:r>
              <a:rPr lang="en-US" altLang="en-US" b="1"/>
              <a:t>Jared</a:t>
            </a:r>
          </a:p>
          <a:p>
            <a:pPr marL="533400" indent="-533400" eaLnBrk="1" hangingPunct="1">
              <a:lnSpc>
                <a:spcPct val="90000"/>
              </a:lnSpc>
              <a:buClr>
                <a:schemeClr val="accent2"/>
              </a:buClr>
              <a:buFontTx/>
              <a:buAutoNum type="arabicPeriod"/>
            </a:pPr>
            <a:r>
              <a:rPr lang="en-US" altLang="en-US" b="1"/>
              <a:t>Enoch</a:t>
            </a:r>
          </a:p>
          <a:p>
            <a:pPr marL="533400" indent="-533400" eaLnBrk="1" hangingPunct="1">
              <a:lnSpc>
                <a:spcPct val="90000"/>
              </a:lnSpc>
              <a:buClr>
                <a:schemeClr val="accent2"/>
              </a:buClr>
              <a:buFontTx/>
              <a:buAutoNum type="arabicPeriod"/>
            </a:pPr>
            <a:r>
              <a:rPr lang="en-US" altLang="en-US" b="1"/>
              <a:t>Methuselah</a:t>
            </a:r>
          </a:p>
          <a:p>
            <a:pPr marL="533400" indent="-533400" eaLnBrk="1" hangingPunct="1">
              <a:lnSpc>
                <a:spcPct val="90000"/>
              </a:lnSpc>
              <a:buClr>
                <a:schemeClr val="accent2"/>
              </a:buClr>
              <a:buFontTx/>
              <a:buAutoNum type="arabicPeriod"/>
            </a:pPr>
            <a:r>
              <a:rPr lang="en-US" altLang="en-US" b="1"/>
              <a:t>Lamech</a:t>
            </a:r>
          </a:p>
          <a:p>
            <a:pPr marL="533400" indent="-533400" eaLnBrk="1" hangingPunct="1">
              <a:lnSpc>
                <a:spcPct val="90000"/>
              </a:lnSpc>
              <a:buClr>
                <a:schemeClr val="accent2"/>
              </a:buClr>
              <a:buFontTx/>
              <a:buAutoNum type="arabicPeriod"/>
            </a:pPr>
            <a:r>
              <a:rPr lang="en-US" altLang="en-US" b="1"/>
              <a:t>Noah</a:t>
            </a:r>
            <a:endParaRPr lang="en-US" altLang="en-US"/>
          </a:p>
        </p:txBody>
      </p:sp>
      <p:sp>
        <p:nvSpPr>
          <p:cNvPr id="34820" name="Rectangle 5">
            <a:extLst>
              <a:ext uri="{FF2B5EF4-FFF2-40B4-BE49-F238E27FC236}">
                <a16:creationId xmlns:a16="http://schemas.microsoft.com/office/drawing/2014/main" id="{506F4B89-100A-4EB5-B69E-FC65F56D155D}"/>
              </a:ext>
            </a:extLst>
          </p:cNvPr>
          <p:cNvSpPr>
            <a:spLocks noChangeArrowheads="1"/>
          </p:cNvSpPr>
          <p:nvPr/>
        </p:nvSpPr>
        <p:spPr bwMode="auto">
          <a:xfrm>
            <a:off x="4800600" y="1676400"/>
            <a:ext cx="2819400" cy="4953000"/>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fontAlgn="base" hangingPunct="1">
              <a:lnSpc>
                <a:spcPct val="90000"/>
              </a:lnSpc>
              <a:spcAft>
                <a:spcPct val="0"/>
              </a:spcAft>
              <a:buNone/>
            </a:pPr>
            <a:r>
              <a:rPr lang="en-US" altLang="en-US" sz="2800" b="1" dirty="0">
                <a:solidFill>
                  <a:srgbClr val="3333CC"/>
                </a:solidFill>
              </a:rPr>
              <a:t>11.</a:t>
            </a:r>
            <a:r>
              <a:rPr lang="en-US" altLang="en-US" sz="2800" b="1" dirty="0">
                <a:solidFill>
                  <a:srgbClr val="000000"/>
                </a:solidFill>
              </a:rPr>
              <a:t> Shem</a:t>
            </a:r>
          </a:p>
          <a:p>
            <a:pPr eaLnBrk="1" fontAlgn="base" hangingPunct="1">
              <a:lnSpc>
                <a:spcPct val="90000"/>
              </a:lnSpc>
              <a:spcAft>
                <a:spcPct val="0"/>
              </a:spcAft>
              <a:buNone/>
            </a:pPr>
            <a:r>
              <a:rPr lang="en-US" altLang="en-US" sz="2800" b="1" dirty="0">
                <a:solidFill>
                  <a:srgbClr val="3333CC"/>
                </a:solidFill>
              </a:rPr>
              <a:t>12.</a:t>
            </a:r>
            <a:r>
              <a:rPr lang="en-US" altLang="en-US" sz="2800" b="1" dirty="0">
                <a:solidFill>
                  <a:srgbClr val="000000"/>
                </a:solidFill>
              </a:rPr>
              <a:t> </a:t>
            </a:r>
            <a:r>
              <a:rPr lang="en-US" altLang="en-US" sz="2800" b="1" dirty="0" err="1">
                <a:solidFill>
                  <a:srgbClr val="000000"/>
                </a:solidFill>
              </a:rPr>
              <a:t>Arphachshad</a:t>
            </a:r>
            <a:endParaRPr lang="en-US" altLang="en-US" sz="2800" b="1" dirty="0">
              <a:solidFill>
                <a:srgbClr val="000000"/>
              </a:solidFill>
            </a:endParaRPr>
          </a:p>
          <a:p>
            <a:pPr eaLnBrk="1" fontAlgn="base" hangingPunct="1">
              <a:lnSpc>
                <a:spcPct val="90000"/>
              </a:lnSpc>
              <a:spcAft>
                <a:spcPct val="0"/>
              </a:spcAft>
              <a:buNone/>
            </a:pPr>
            <a:r>
              <a:rPr lang="en-US" altLang="en-US" sz="2800" b="1" dirty="0">
                <a:solidFill>
                  <a:srgbClr val="3333CC"/>
                </a:solidFill>
              </a:rPr>
              <a:t>13.</a:t>
            </a:r>
            <a:r>
              <a:rPr lang="en-US" altLang="en-US" sz="2800" b="1" dirty="0">
                <a:solidFill>
                  <a:srgbClr val="000000"/>
                </a:solidFill>
              </a:rPr>
              <a:t> Shelah </a:t>
            </a:r>
          </a:p>
          <a:p>
            <a:pPr eaLnBrk="1" fontAlgn="base" hangingPunct="1">
              <a:lnSpc>
                <a:spcPct val="90000"/>
              </a:lnSpc>
              <a:spcAft>
                <a:spcPct val="0"/>
              </a:spcAft>
              <a:buNone/>
            </a:pPr>
            <a:r>
              <a:rPr lang="en-US" altLang="en-US" sz="2800" b="1" dirty="0">
                <a:solidFill>
                  <a:srgbClr val="3333CC"/>
                </a:solidFill>
              </a:rPr>
              <a:t>14.</a:t>
            </a:r>
            <a:r>
              <a:rPr lang="en-US" altLang="en-US" sz="2800" b="1" dirty="0">
                <a:solidFill>
                  <a:srgbClr val="000000"/>
                </a:solidFill>
              </a:rPr>
              <a:t> Eber </a:t>
            </a:r>
          </a:p>
          <a:p>
            <a:pPr eaLnBrk="1" fontAlgn="base" hangingPunct="1">
              <a:lnSpc>
                <a:spcPct val="90000"/>
              </a:lnSpc>
              <a:spcAft>
                <a:spcPct val="0"/>
              </a:spcAft>
              <a:buNone/>
            </a:pPr>
            <a:r>
              <a:rPr lang="en-US" altLang="en-US" sz="2800" b="1" dirty="0">
                <a:solidFill>
                  <a:srgbClr val="3333CC"/>
                </a:solidFill>
              </a:rPr>
              <a:t>15.</a:t>
            </a:r>
            <a:r>
              <a:rPr lang="en-US" altLang="en-US" sz="2800" b="1" dirty="0">
                <a:solidFill>
                  <a:srgbClr val="000000"/>
                </a:solidFill>
              </a:rPr>
              <a:t> Peleg</a:t>
            </a:r>
          </a:p>
          <a:p>
            <a:pPr eaLnBrk="1" fontAlgn="base" hangingPunct="1">
              <a:lnSpc>
                <a:spcPct val="90000"/>
              </a:lnSpc>
              <a:spcAft>
                <a:spcPct val="0"/>
              </a:spcAft>
              <a:buNone/>
            </a:pPr>
            <a:r>
              <a:rPr lang="en-US" altLang="en-US" sz="2800" b="1" dirty="0">
                <a:solidFill>
                  <a:srgbClr val="3333CC"/>
                </a:solidFill>
              </a:rPr>
              <a:t>16.</a:t>
            </a:r>
            <a:r>
              <a:rPr lang="en-US" altLang="en-US" sz="2800" b="1" dirty="0">
                <a:solidFill>
                  <a:srgbClr val="000000"/>
                </a:solidFill>
              </a:rPr>
              <a:t> Rue</a:t>
            </a:r>
          </a:p>
          <a:p>
            <a:pPr eaLnBrk="1" fontAlgn="base" hangingPunct="1">
              <a:lnSpc>
                <a:spcPct val="90000"/>
              </a:lnSpc>
              <a:spcAft>
                <a:spcPct val="0"/>
              </a:spcAft>
              <a:buNone/>
            </a:pPr>
            <a:r>
              <a:rPr lang="en-US" altLang="en-US" sz="2800" b="1" dirty="0">
                <a:solidFill>
                  <a:srgbClr val="3333CC"/>
                </a:solidFill>
              </a:rPr>
              <a:t>17.</a:t>
            </a:r>
            <a:r>
              <a:rPr lang="en-US" altLang="en-US" sz="2800" b="1" dirty="0">
                <a:solidFill>
                  <a:srgbClr val="000000"/>
                </a:solidFill>
              </a:rPr>
              <a:t> </a:t>
            </a:r>
            <a:r>
              <a:rPr lang="en-US" altLang="en-US" sz="2800" b="1" dirty="0" err="1">
                <a:solidFill>
                  <a:srgbClr val="000000"/>
                </a:solidFill>
              </a:rPr>
              <a:t>Serug</a:t>
            </a:r>
            <a:endParaRPr lang="en-US" altLang="en-US" sz="2800" b="1" dirty="0">
              <a:solidFill>
                <a:srgbClr val="000000"/>
              </a:solidFill>
            </a:endParaRPr>
          </a:p>
          <a:p>
            <a:pPr eaLnBrk="1" fontAlgn="base" hangingPunct="1">
              <a:lnSpc>
                <a:spcPct val="90000"/>
              </a:lnSpc>
              <a:spcAft>
                <a:spcPct val="0"/>
              </a:spcAft>
              <a:buNone/>
            </a:pPr>
            <a:r>
              <a:rPr lang="en-US" altLang="en-US" sz="2800" b="1" dirty="0">
                <a:solidFill>
                  <a:srgbClr val="3333CC"/>
                </a:solidFill>
              </a:rPr>
              <a:t>18.</a:t>
            </a:r>
            <a:r>
              <a:rPr lang="en-US" altLang="en-US" sz="2800" b="1" dirty="0">
                <a:solidFill>
                  <a:srgbClr val="000000"/>
                </a:solidFill>
              </a:rPr>
              <a:t> </a:t>
            </a:r>
            <a:r>
              <a:rPr lang="en-US" altLang="en-US" sz="2800" b="1" dirty="0" err="1">
                <a:solidFill>
                  <a:srgbClr val="000000"/>
                </a:solidFill>
              </a:rPr>
              <a:t>Nahor</a:t>
            </a:r>
            <a:endParaRPr lang="en-US" altLang="en-US" sz="2800" b="1" dirty="0">
              <a:solidFill>
                <a:srgbClr val="000000"/>
              </a:solidFill>
            </a:endParaRPr>
          </a:p>
          <a:p>
            <a:pPr eaLnBrk="1" fontAlgn="base" hangingPunct="1">
              <a:lnSpc>
                <a:spcPct val="90000"/>
              </a:lnSpc>
              <a:spcAft>
                <a:spcPct val="0"/>
              </a:spcAft>
              <a:buNone/>
            </a:pPr>
            <a:r>
              <a:rPr lang="en-US" altLang="en-US" sz="2800" b="1" dirty="0">
                <a:solidFill>
                  <a:srgbClr val="3333CC"/>
                </a:solidFill>
              </a:rPr>
              <a:t>19.</a:t>
            </a:r>
            <a:r>
              <a:rPr lang="en-US" altLang="en-US" sz="2800" b="1" dirty="0">
                <a:solidFill>
                  <a:srgbClr val="000000"/>
                </a:solidFill>
              </a:rPr>
              <a:t> </a:t>
            </a:r>
            <a:r>
              <a:rPr lang="en-US" altLang="en-US" sz="2800" b="1" dirty="0" err="1">
                <a:solidFill>
                  <a:srgbClr val="000000"/>
                </a:solidFill>
              </a:rPr>
              <a:t>Terah</a:t>
            </a:r>
            <a:r>
              <a:rPr lang="en-US" altLang="en-US" sz="2800" b="1" dirty="0">
                <a:solidFill>
                  <a:srgbClr val="000000"/>
                </a:solidFill>
              </a:rPr>
              <a:t> </a:t>
            </a:r>
          </a:p>
          <a:p>
            <a:pPr eaLnBrk="1" fontAlgn="base" hangingPunct="1">
              <a:lnSpc>
                <a:spcPct val="90000"/>
              </a:lnSpc>
              <a:spcAft>
                <a:spcPct val="0"/>
              </a:spcAft>
              <a:buNone/>
            </a:pPr>
            <a:r>
              <a:rPr lang="en-US" altLang="en-US" sz="2800" b="1" dirty="0">
                <a:solidFill>
                  <a:srgbClr val="3333CC"/>
                </a:solidFill>
              </a:rPr>
              <a:t>20.</a:t>
            </a:r>
            <a:r>
              <a:rPr lang="en-US" altLang="en-US" sz="2800" b="1" dirty="0">
                <a:solidFill>
                  <a:srgbClr val="000000"/>
                </a:solidFill>
              </a:rPr>
              <a:t> Abraham</a:t>
            </a:r>
            <a:r>
              <a:rPr lang="en-US" altLang="en-US" sz="2800" dirty="0">
                <a:solidFill>
                  <a:srgbClr val="000000"/>
                </a:solidFill>
              </a:rPr>
              <a:t> </a:t>
            </a:r>
          </a:p>
        </p:txBody>
      </p:sp>
      <p:sp>
        <p:nvSpPr>
          <p:cNvPr id="34821" name="Rectangle 7">
            <a:extLst>
              <a:ext uri="{FF2B5EF4-FFF2-40B4-BE49-F238E27FC236}">
                <a16:creationId xmlns:a16="http://schemas.microsoft.com/office/drawing/2014/main" id="{5188D87A-769F-4E15-B4FE-720DF3909E85}"/>
              </a:ext>
            </a:extLst>
          </p:cNvPr>
          <p:cNvSpPr>
            <a:spLocks noGrp="1" noChangeArrowheads="1"/>
          </p:cNvSpPr>
          <p:nvPr>
            <p:ph type="body" sz="half" idx="2"/>
          </p:nvPr>
        </p:nvSpPr>
        <p:spPr>
          <a:xfrm>
            <a:off x="8077200" y="1676401"/>
            <a:ext cx="3683540" cy="1154348"/>
          </a:xfrm>
          <a:solidFill>
            <a:srgbClr val="FFFF00"/>
          </a:solidFill>
        </p:spPr>
        <p:txBody>
          <a:bodyPr/>
          <a:lstStyle/>
          <a:p>
            <a:pPr eaLnBrk="1" hangingPunct="1">
              <a:buFontTx/>
              <a:buNone/>
            </a:pPr>
            <a:r>
              <a:rPr lang="en-US" altLang="en-US" b="1" dirty="0">
                <a:solidFill>
                  <a:srgbClr val="0070C0"/>
                </a:solidFill>
              </a:rPr>
              <a:t>21. </a:t>
            </a:r>
            <a:r>
              <a:rPr lang="en-US" altLang="en-US" b="1" dirty="0"/>
              <a:t>Isaac	2048 AC  </a:t>
            </a:r>
          </a:p>
          <a:p>
            <a:pPr eaLnBrk="1" hangingPunct="1">
              <a:buFontTx/>
              <a:buNone/>
            </a:pPr>
            <a:r>
              <a:rPr lang="en-US" altLang="en-US" b="1" dirty="0">
                <a:solidFill>
                  <a:srgbClr val="0070C0"/>
                </a:solidFill>
              </a:rPr>
              <a:t>22. </a:t>
            </a:r>
            <a:r>
              <a:rPr lang="en-US" altLang="en-US" b="1" dirty="0"/>
              <a:t>Jacob	2108 AC</a:t>
            </a:r>
            <a:endParaRPr lang="en-US" altLang="en-US" dirty="0"/>
          </a:p>
        </p:txBody>
      </p:sp>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D627C-8441-4C0C-8D3B-36F839F18C64}"/>
              </a:ext>
            </a:extLst>
          </p:cNvPr>
          <p:cNvSpPr>
            <a:spLocks noGrp="1"/>
          </p:cNvSpPr>
          <p:nvPr>
            <p:ph type="title"/>
          </p:nvPr>
        </p:nvSpPr>
        <p:spPr>
          <a:xfrm>
            <a:off x="914400" y="1"/>
            <a:ext cx="10363200" cy="762000"/>
          </a:xfrm>
        </p:spPr>
        <p:txBody>
          <a:bodyPr/>
          <a:lstStyle/>
          <a:p>
            <a:r>
              <a:rPr lang="en-GB" dirty="0">
                <a:latin typeface="Britannic Bold" panose="020B0903060703020204" pitchFamily="34" charset="0"/>
              </a:rPr>
              <a:t>From </a:t>
            </a:r>
            <a:r>
              <a:rPr lang="en-GB" dirty="0">
                <a:solidFill>
                  <a:srgbClr val="FFC000"/>
                </a:solidFill>
                <a:latin typeface="Britannic Bold" panose="020B0903060703020204" pitchFamily="34" charset="0"/>
              </a:rPr>
              <a:t>Adam</a:t>
            </a:r>
            <a:r>
              <a:rPr lang="en-GB" dirty="0">
                <a:latin typeface="Britannic Bold" panose="020B0903060703020204" pitchFamily="34" charset="0"/>
              </a:rPr>
              <a:t> to </a:t>
            </a:r>
            <a:r>
              <a:rPr lang="en-GB" dirty="0">
                <a:solidFill>
                  <a:srgbClr val="FF0000"/>
                </a:solidFill>
                <a:latin typeface="Britannic Bold" panose="020B0903060703020204" pitchFamily="34" charset="0"/>
              </a:rPr>
              <a:t>Joseph</a:t>
            </a:r>
          </a:p>
        </p:txBody>
      </p:sp>
      <p:sp>
        <p:nvSpPr>
          <p:cNvPr id="4" name="Content Placeholder 3">
            <a:extLst>
              <a:ext uri="{FF2B5EF4-FFF2-40B4-BE49-F238E27FC236}">
                <a16:creationId xmlns:a16="http://schemas.microsoft.com/office/drawing/2014/main" id="{58E1958E-2E9A-4E61-9D6D-6A049E3D194F}"/>
              </a:ext>
            </a:extLst>
          </p:cNvPr>
          <p:cNvSpPr>
            <a:spLocks noGrp="1"/>
          </p:cNvSpPr>
          <p:nvPr>
            <p:ph sz="half" idx="2"/>
          </p:nvPr>
        </p:nvSpPr>
        <p:spPr/>
        <p:txBody>
          <a:bodyPr/>
          <a:lstStyle/>
          <a:p>
            <a:endParaRPr lang="en-GB"/>
          </a:p>
        </p:txBody>
      </p:sp>
      <p:pic>
        <p:nvPicPr>
          <p:cNvPr id="5" name="Picture 12" descr="Age-Chart">
            <a:extLst>
              <a:ext uri="{FF2B5EF4-FFF2-40B4-BE49-F238E27FC236}">
                <a16:creationId xmlns:a16="http://schemas.microsoft.com/office/drawing/2014/main" id="{631FFD67-153C-4FAC-A0EA-BA7EBCE2FFB8}"/>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0" y="643467"/>
            <a:ext cx="12191999" cy="63330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25757355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B6C7C-EC39-4B89-80FF-24C4978EDFEE}"/>
              </a:ext>
            </a:extLst>
          </p:cNvPr>
          <p:cNvSpPr>
            <a:spLocks noGrp="1"/>
          </p:cNvSpPr>
          <p:nvPr>
            <p:ph type="title"/>
          </p:nvPr>
        </p:nvSpPr>
        <p:spPr>
          <a:xfrm>
            <a:off x="914400" y="285750"/>
            <a:ext cx="10363200" cy="923925"/>
          </a:xfrm>
        </p:spPr>
        <p:txBody>
          <a:bodyPr/>
          <a:lstStyle/>
          <a:p>
            <a:r>
              <a:rPr lang="en-GB" dirty="0"/>
              <a:t>42 generations from Abraham to </a:t>
            </a:r>
            <a:r>
              <a:rPr lang="en-GB" dirty="0" err="1"/>
              <a:t>Yeshua</a:t>
            </a:r>
            <a:endParaRPr lang="en-GB" dirty="0"/>
          </a:p>
        </p:txBody>
      </p:sp>
      <p:sp>
        <p:nvSpPr>
          <p:cNvPr id="3" name="Content Placeholder 2">
            <a:extLst>
              <a:ext uri="{FF2B5EF4-FFF2-40B4-BE49-F238E27FC236}">
                <a16:creationId xmlns:a16="http://schemas.microsoft.com/office/drawing/2014/main" id="{FDE9B308-BF79-4170-9E51-A9A7A997F62B}"/>
              </a:ext>
            </a:extLst>
          </p:cNvPr>
          <p:cNvSpPr>
            <a:spLocks noGrp="1"/>
          </p:cNvSpPr>
          <p:nvPr>
            <p:ph idx="1"/>
          </p:nvPr>
        </p:nvSpPr>
        <p:spPr>
          <a:xfrm>
            <a:off x="914400" y="959557"/>
            <a:ext cx="10363200" cy="6423376"/>
          </a:xfrm>
        </p:spPr>
        <p:txBody>
          <a:bodyPr/>
          <a:lstStyle/>
          <a:p>
            <a:r>
              <a:rPr lang="en-GB" dirty="0"/>
              <a:t>Read Matthew chapter One for yourselves.</a:t>
            </a:r>
          </a:p>
          <a:p>
            <a:pPr marL="0" indent="0">
              <a:buNone/>
            </a:pPr>
            <a:r>
              <a:rPr lang="en-GB" dirty="0"/>
              <a:t>Mat 1:17  So all the generations from </a:t>
            </a:r>
            <a:r>
              <a:rPr lang="en-GB" dirty="0" err="1"/>
              <a:t>Aḇraham</a:t>
            </a:r>
            <a:r>
              <a:rPr lang="en-GB" dirty="0"/>
              <a:t> to </a:t>
            </a:r>
            <a:r>
              <a:rPr lang="en-GB" dirty="0" err="1"/>
              <a:t>Dawiḏ</a:t>
            </a:r>
            <a:r>
              <a:rPr lang="en-GB" dirty="0"/>
              <a:t> were fourteen generations, and from </a:t>
            </a:r>
            <a:r>
              <a:rPr lang="en-GB" dirty="0" err="1"/>
              <a:t>Dawiḏ</a:t>
            </a:r>
            <a:r>
              <a:rPr lang="en-GB" dirty="0"/>
              <a:t> until the exile to </a:t>
            </a:r>
            <a:r>
              <a:rPr lang="en-GB" dirty="0" err="1"/>
              <a:t>Baḇel</a:t>
            </a:r>
            <a:r>
              <a:rPr lang="en-GB" dirty="0"/>
              <a:t> were fourteen generations, and from the exile to </a:t>
            </a:r>
            <a:r>
              <a:rPr lang="en-GB" dirty="0" err="1"/>
              <a:t>Baḇel</a:t>
            </a:r>
            <a:r>
              <a:rPr lang="en-GB" dirty="0"/>
              <a:t> until the Messiah were fourteen generations.</a:t>
            </a:r>
          </a:p>
          <a:p>
            <a:pPr marL="0" indent="0">
              <a:buNone/>
            </a:pPr>
            <a:endParaRPr lang="en-GB" dirty="0"/>
          </a:p>
          <a:p>
            <a:pPr marL="0" indent="0">
              <a:buNone/>
            </a:pPr>
            <a:r>
              <a:rPr lang="en-GB" dirty="0"/>
              <a:t>  So all the generations from Adam until the Messiah were sixty two generations.[ using Matthew] ( 76 generations in Luke)</a:t>
            </a:r>
          </a:p>
          <a:p>
            <a:pPr marL="0" indent="0">
              <a:buNone/>
            </a:pPr>
            <a:r>
              <a:rPr lang="en-GB" dirty="0" err="1"/>
              <a:t>Yeshuah</a:t>
            </a:r>
            <a:r>
              <a:rPr lang="en-GB" dirty="0"/>
              <a:t> was born on Sept 11 3BC, 3834AC in the fourth millennial day. He was executed on the fourth day…….</a:t>
            </a:r>
          </a:p>
          <a:p>
            <a:endParaRPr lang="en-GB" dirty="0"/>
          </a:p>
          <a:p>
            <a:endParaRPr lang="en-GB" dirty="0"/>
          </a:p>
        </p:txBody>
      </p:sp>
    </p:spTree>
    <p:extLst>
      <p:ext uri="{BB962C8B-B14F-4D97-AF65-F5344CB8AC3E}">
        <p14:creationId xmlns:p14="http://schemas.microsoft.com/office/powerpoint/2010/main" val="3717910797"/>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26705</TotalTime>
  <Words>2290</Words>
  <Application>Microsoft Office PowerPoint</Application>
  <PresentationFormat>Widescreen</PresentationFormat>
  <Paragraphs>164</Paragraphs>
  <Slides>21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21</vt:i4>
      </vt:variant>
    </vt:vector>
  </HeadingPairs>
  <TitlesOfParts>
    <vt:vector size="28" baseType="lpstr">
      <vt:lpstr>Arial</vt:lpstr>
      <vt:lpstr>Britannic Bold</vt:lpstr>
      <vt:lpstr>Calibri</vt:lpstr>
      <vt:lpstr>Calibri Light</vt:lpstr>
      <vt:lpstr>Times New Roman</vt:lpstr>
      <vt:lpstr>Office Theme</vt:lpstr>
      <vt:lpstr>Default Design</vt:lpstr>
      <vt:lpstr>Whosoever  will…..may! How Yehovah has arranged His dealings with man from creation. The legal basis for our walk with Yehovah.   </vt:lpstr>
      <vt:lpstr>Overview</vt:lpstr>
      <vt:lpstr>How Yehovah dealt with….</vt:lpstr>
      <vt:lpstr>Yehovah always requires trusting obedience</vt:lpstr>
      <vt:lpstr>THE LEADERSHIP LINEAGE FROM ADAM TO NOAH (10 GENERATIONS)</vt:lpstr>
      <vt:lpstr>THE LEADERSHIP LINEAGE FROM NOAH TO ABRAHAM (10 GENERATIONS)</vt:lpstr>
      <vt:lpstr>THE LEADERSHIP LINEAGE FROM ADAM TO JACOB (22 GENERATIONS)</vt:lpstr>
      <vt:lpstr>From Adam to Joseph</vt:lpstr>
      <vt:lpstr>42 generations from Abraham to Yeshua</vt:lpstr>
      <vt:lpstr> Joseph(2199-2309) –The Exodus 2458</vt:lpstr>
      <vt:lpstr> 4 ELEMENTS OF A SOUZERAIN COVENANT</vt:lpstr>
      <vt:lpstr>1. The Offer from our Souzerain King, Yehovah. </vt:lpstr>
      <vt:lpstr>Expanding the Offer</vt:lpstr>
      <vt:lpstr>KJV with Strong’s Numbers</vt:lpstr>
      <vt:lpstr>2. The Acceptance by our ancestors in the faith</vt:lpstr>
      <vt:lpstr>3. The Blood of the Covenant</vt:lpstr>
      <vt:lpstr>4. The meal of celebration</vt:lpstr>
      <vt:lpstr>Applications</vt:lpstr>
      <vt:lpstr>Applications continued</vt:lpstr>
      <vt:lpstr>Conclusion</vt:lpstr>
      <vt:lpstr>Fin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FIRSTBORN LINEAGE FROM ADAM TO NOAH (10 GENERATIONS)</dc:title>
  <dc:creator>Frank Smyth</dc:creator>
  <cp:lastModifiedBy>Frank Smyth</cp:lastModifiedBy>
  <cp:revision>68</cp:revision>
  <dcterms:created xsi:type="dcterms:W3CDTF">2020-04-12T23:34:43Z</dcterms:created>
  <dcterms:modified xsi:type="dcterms:W3CDTF">2020-05-03T11:38:04Z</dcterms:modified>
</cp:coreProperties>
</file>