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1"/>
  </p:notesMasterIdLst>
  <p:sldIdLst>
    <p:sldId id="256" r:id="rId2"/>
    <p:sldId id="257" r:id="rId3"/>
    <p:sldId id="262" r:id="rId4"/>
    <p:sldId id="662" r:id="rId5"/>
    <p:sldId id="259" r:id="rId6"/>
    <p:sldId id="273" r:id="rId7"/>
    <p:sldId id="261" r:id="rId8"/>
    <p:sldId id="264" r:id="rId9"/>
    <p:sldId id="265" r:id="rId10"/>
    <p:sldId id="266" r:id="rId11"/>
    <p:sldId id="267" r:id="rId12"/>
    <p:sldId id="268" r:id="rId13"/>
    <p:sldId id="269" r:id="rId14"/>
    <p:sldId id="270" r:id="rId15"/>
    <p:sldId id="636" r:id="rId16"/>
    <p:sldId id="637" r:id="rId17"/>
    <p:sldId id="638" r:id="rId18"/>
    <p:sldId id="639" r:id="rId19"/>
    <p:sldId id="272" r:id="rId20"/>
    <p:sldId id="275" r:id="rId21"/>
    <p:sldId id="276" r:id="rId22"/>
    <p:sldId id="279" r:id="rId23"/>
    <p:sldId id="277" r:id="rId24"/>
    <p:sldId id="280" r:id="rId25"/>
    <p:sldId id="281" r:id="rId26"/>
    <p:sldId id="282" r:id="rId27"/>
    <p:sldId id="284" r:id="rId28"/>
    <p:sldId id="283" r:id="rId29"/>
    <p:sldId id="668" r:id="rId30"/>
    <p:sldId id="642" r:id="rId31"/>
    <p:sldId id="286" r:id="rId32"/>
    <p:sldId id="287" r:id="rId33"/>
    <p:sldId id="288" r:id="rId34"/>
    <p:sldId id="289" r:id="rId35"/>
    <p:sldId id="290" r:id="rId36"/>
    <p:sldId id="291" r:id="rId37"/>
    <p:sldId id="293" r:id="rId38"/>
    <p:sldId id="294" r:id="rId39"/>
    <p:sldId id="295" r:id="rId40"/>
    <p:sldId id="296" r:id="rId41"/>
    <p:sldId id="297" r:id="rId42"/>
    <p:sldId id="663" r:id="rId43"/>
    <p:sldId id="299" r:id="rId44"/>
    <p:sldId id="300" r:id="rId45"/>
    <p:sldId id="301" r:id="rId46"/>
    <p:sldId id="304" r:id="rId47"/>
    <p:sldId id="303" r:id="rId48"/>
    <p:sldId id="302" r:id="rId49"/>
    <p:sldId id="305" r:id="rId50"/>
    <p:sldId id="306" r:id="rId51"/>
    <p:sldId id="311" r:id="rId52"/>
    <p:sldId id="312" r:id="rId53"/>
    <p:sldId id="309" r:id="rId54"/>
    <p:sldId id="313" r:id="rId55"/>
    <p:sldId id="314" r:id="rId56"/>
    <p:sldId id="315" r:id="rId57"/>
    <p:sldId id="316" r:id="rId58"/>
    <p:sldId id="317" r:id="rId59"/>
    <p:sldId id="318" r:id="rId60"/>
    <p:sldId id="319" r:id="rId61"/>
    <p:sldId id="320" r:id="rId62"/>
    <p:sldId id="321" r:id="rId63"/>
    <p:sldId id="325" r:id="rId64"/>
    <p:sldId id="324" r:id="rId65"/>
    <p:sldId id="326" r:id="rId66"/>
    <p:sldId id="329" r:id="rId67"/>
    <p:sldId id="327" r:id="rId68"/>
    <p:sldId id="328" r:id="rId69"/>
    <p:sldId id="322" r:id="rId70"/>
    <p:sldId id="330" r:id="rId71"/>
    <p:sldId id="331" r:id="rId72"/>
    <p:sldId id="332" r:id="rId73"/>
    <p:sldId id="335" r:id="rId74"/>
    <p:sldId id="333" r:id="rId75"/>
    <p:sldId id="334" r:id="rId76"/>
    <p:sldId id="336" r:id="rId77"/>
    <p:sldId id="337" r:id="rId78"/>
    <p:sldId id="338" r:id="rId79"/>
    <p:sldId id="339" r:id="rId80"/>
    <p:sldId id="340" r:id="rId81"/>
    <p:sldId id="298" r:id="rId82"/>
    <p:sldId id="664" r:id="rId83"/>
    <p:sldId id="342" r:id="rId84"/>
    <p:sldId id="343" r:id="rId85"/>
    <p:sldId id="344" r:id="rId86"/>
    <p:sldId id="345" r:id="rId87"/>
    <p:sldId id="341" r:id="rId88"/>
    <p:sldId id="346" r:id="rId89"/>
    <p:sldId id="347" r:id="rId90"/>
    <p:sldId id="348" r:id="rId91"/>
    <p:sldId id="349" r:id="rId92"/>
    <p:sldId id="351" r:id="rId93"/>
    <p:sldId id="352" r:id="rId94"/>
    <p:sldId id="353" r:id="rId95"/>
    <p:sldId id="354" r:id="rId96"/>
    <p:sldId id="355" r:id="rId97"/>
    <p:sldId id="356" r:id="rId98"/>
    <p:sldId id="357" r:id="rId99"/>
    <p:sldId id="358" r:id="rId100"/>
    <p:sldId id="359" r:id="rId101"/>
    <p:sldId id="360" r:id="rId102"/>
    <p:sldId id="361"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7" r:id="rId137"/>
    <p:sldId id="396"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2" r:id="rId153"/>
    <p:sldId id="413" r:id="rId154"/>
    <p:sldId id="415" r:id="rId155"/>
    <p:sldId id="414" r:id="rId156"/>
    <p:sldId id="416" r:id="rId157"/>
    <p:sldId id="417" r:id="rId158"/>
    <p:sldId id="418" r:id="rId159"/>
    <p:sldId id="419" r:id="rId160"/>
    <p:sldId id="420" r:id="rId161"/>
    <p:sldId id="421" r:id="rId162"/>
    <p:sldId id="422" r:id="rId163"/>
    <p:sldId id="423" r:id="rId164"/>
    <p:sldId id="424" r:id="rId165"/>
    <p:sldId id="425" r:id="rId166"/>
    <p:sldId id="426" r:id="rId167"/>
    <p:sldId id="427" r:id="rId168"/>
    <p:sldId id="428" r:id="rId169"/>
    <p:sldId id="429" r:id="rId170"/>
    <p:sldId id="430" r:id="rId171"/>
    <p:sldId id="431" r:id="rId172"/>
    <p:sldId id="432" r:id="rId173"/>
    <p:sldId id="433" r:id="rId174"/>
    <p:sldId id="434" r:id="rId175"/>
    <p:sldId id="435" r:id="rId176"/>
    <p:sldId id="436" r:id="rId177"/>
    <p:sldId id="437" r:id="rId178"/>
    <p:sldId id="438" r:id="rId179"/>
    <p:sldId id="439" r:id="rId180"/>
    <p:sldId id="440" r:id="rId181"/>
    <p:sldId id="441" r:id="rId182"/>
    <p:sldId id="443" r:id="rId183"/>
    <p:sldId id="444" r:id="rId184"/>
    <p:sldId id="442" r:id="rId185"/>
    <p:sldId id="445" r:id="rId186"/>
    <p:sldId id="446" r:id="rId187"/>
    <p:sldId id="447" r:id="rId188"/>
    <p:sldId id="450" r:id="rId189"/>
    <p:sldId id="448" r:id="rId190"/>
    <p:sldId id="449" r:id="rId191"/>
    <p:sldId id="451" r:id="rId192"/>
    <p:sldId id="454" r:id="rId193"/>
    <p:sldId id="455" r:id="rId194"/>
    <p:sldId id="456" r:id="rId195"/>
    <p:sldId id="452" r:id="rId196"/>
    <p:sldId id="453" r:id="rId197"/>
    <p:sldId id="457" r:id="rId198"/>
    <p:sldId id="459" r:id="rId199"/>
    <p:sldId id="460" r:id="rId200"/>
    <p:sldId id="458" r:id="rId201"/>
    <p:sldId id="461" r:id="rId202"/>
    <p:sldId id="462" r:id="rId203"/>
    <p:sldId id="463" r:id="rId204"/>
    <p:sldId id="471" r:id="rId205"/>
    <p:sldId id="472" r:id="rId206"/>
    <p:sldId id="469" r:id="rId207"/>
    <p:sldId id="464" r:id="rId208"/>
    <p:sldId id="473" r:id="rId209"/>
    <p:sldId id="468" r:id="rId210"/>
    <p:sldId id="467" r:id="rId211"/>
    <p:sldId id="466" r:id="rId212"/>
    <p:sldId id="465" r:id="rId213"/>
    <p:sldId id="474" r:id="rId214"/>
    <p:sldId id="475" r:id="rId215"/>
    <p:sldId id="476" r:id="rId216"/>
    <p:sldId id="477" r:id="rId217"/>
    <p:sldId id="478" r:id="rId218"/>
    <p:sldId id="479" r:id="rId219"/>
    <p:sldId id="480" r:id="rId220"/>
    <p:sldId id="482" r:id="rId221"/>
    <p:sldId id="481" r:id="rId222"/>
    <p:sldId id="483" r:id="rId223"/>
    <p:sldId id="484" r:id="rId224"/>
    <p:sldId id="485" r:id="rId225"/>
    <p:sldId id="486" r:id="rId226"/>
    <p:sldId id="487" r:id="rId227"/>
    <p:sldId id="488" r:id="rId228"/>
    <p:sldId id="490" r:id="rId229"/>
    <p:sldId id="489" r:id="rId230"/>
    <p:sldId id="491" r:id="rId231"/>
    <p:sldId id="492" r:id="rId232"/>
    <p:sldId id="493" r:id="rId233"/>
    <p:sldId id="494" r:id="rId234"/>
    <p:sldId id="495" r:id="rId235"/>
    <p:sldId id="496" r:id="rId236"/>
    <p:sldId id="498" r:id="rId237"/>
    <p:sldId id="497" r:id="rId238"/>
    <p:sldId id="499" r:id="rId239"/>
    <p:sldId id="500" r:id="rId240"/>
    <p:sldId id="501" r:id="rId241"/>
    <p:sldId id="502" r:id="rId242"/>
    <p:sldId id="505" r:id="rId243"/>
    <p:sldId id="504" r:id="rId244"/>
    <p:sldId id="503" r:id="rId245"/>
    <p:sldId id="507" r:id="rId246"/>
    <p:sldId id="508" r:id="rId247"/>
    <p:sldId id="509" r:id="rId248"/>
    <p:sldId id="506" r:id="rId249"/>
    <p:sldId id="511" r:id="rId250"/>
    <p:sldId id="510" r:id="rId251"/>
    <p:sldId id="514" r:id="rId252"/>
    <p:sldId id="512" r:id="rId253"/>
    <p:sldId id="515" r:id="rId254"/>
    <p:sldId id="513" r:id="rId255"/>
    <p:sldId id="669" r:id="rId256"/>
    <p:sldId id="517" r:id="rId257"/>
    <p:sldId id="518" r:id="rId258"/>
    <p:sldId id="519" r:id="rId259"/>
    <p:sldId id="520" r:id="rId260"/>
    <p:sldId id="521" r:id="rId261"/>
    <p:sldId id="522" r:id="rId262"/>
    <p:sldId id="525" r:id="rId263"/>
    <p:sldId id="524" r:id="rId264"/>
    <p:sldId id="526" r:id="rId265"/>
    <p:sldId id="527" r:id="rId266"/>
    <p:sldId id="528" r:id="rId267"/>
    <p:sldId id="529" r:id="rId268"/>
    <p:sldId id="530" r:id="rId269"/>
    <p:sldId id="531" r:id="rId270"/>
    <p:sldId id="534" r:id="rId271"/>
    <p:sldId id="533" r:id="rId272"/>
    <p:sldId id="532" r:id="rId273"/>
    <p:sldId id="535" r:id="rId274"/>
    <p:sldId id="536" r:id="rId275"/>
    <p:sldId id="537" r:id="rId276"/>
    <p:sldId id="538" r:id="rId277"/>
    <p:sldId id="541" r:id="rId278"/>
    <p:sldId id="540" r:id="rId279"/>
    <p:sldId id="539" r:id="rId280"/>
    <p:sldId id="542" r:id="rId281"/>
    <p:sldId id="543" r:id="rId282"/>
    <p:sldId id="545" r:id="rId283"/>
    <p:sldId id="549" r:id="rId284"/>
    <p:sldId id="546" r:id="rId285"/>
    <p:sldId id="547" r:id="rId286"/>
    <p:sldId id="548" r:id="rId287"/>
    <p:sldId id="550" r:id="rId288"/>
    <p:sldId id="558" r:id="rId289"/>
    <p:sldId id="565" r:id="rId290"/>
    <p:sldId id="557" r:id="rId291"/>
    <p:sldId id="563" r:id="rId292"/>
    <p:sldId id="556" r:id="rId293"/>
    <p:sldId id="564" r:id="rId294"/>
    <p:sldId id="551" r:id="rId295"/>
    <p:sldId id="562" r:id="rId296"/>
    <p:sldId id="552" r:id="rId297"/>
    <p:sldId id="553" r:id="rId298"/>
    <p:sldId id="561" r:id="rId299"/>
    <p:sldId id="554" r:id="rId300"/>
    <p:sldId id="555" r:id="rId301"/>
    <p:sldId id="559" r:id="rId302"/>
    <p:sldId id="566" r:id="rId303"/>
    <p:sldId id="567" r:id="rId304"/>
    <p:sldId id="568" r:id="rId305"/>
    <p:sldId id="569" r:id="rId306"/>
    <p:sldId id="570" r:id="rId307"/>
    <p:sldId id="581" r:id="rId308"/>
    <p:sldId id="584" r:id="rId309"/>
    <p:sldId id="582" r:id="rId310"/>
    <p:sldId id="583" r:id="rId311"/>
    <p:sldId id="580" r:id="rId312"/>
    <p:sldId id="579" r:id="rId313"/>
    <p:sldId id="578" r:id="rId314"/>
    <p:sldId id="577" r:id="rId315"/>
    <p:sldId id="576" r:id="rId316"/>
    <p:sldId id="575" r:id="rId317"/>
    <p:sldId id="667" r:id="rId318"/>
    <p:sldId id="585" r:id="rId319"/>
    <p:sldId id="601" r:id="rId320"/>
    <p:sldId id="600" r:id="rId321"/>
    <p:sldId id="586" r:id="rId322"/>
    <p:sldId id="602" r:id="rId323"/>
    <p:sldId id="605" r:id="rId324"/>
    <p:sldId id="599" r:id="rId325"/>
    <p:sldId id="603" r:id="rId326"/>
    <p:sldId id="606" r:id="rId327"/>
    <p:sldId id="595" r:id="rId328"/>
    <p:sldId id="597" r:id="rId329"/>
    <p:sldId id="604" r:id="rId330"/>
    <p:sldId id="594" r:id="rId331"/>
    <p:sldId id="593" r:id="rId332"/>
    <p:sldId id="592" r:id="rId333"/>
    <p:sldId id="588" r:id="rId334"/>
    <p:sldId id="590" r:id="rId335"/>
    <p:sldId id="591" r:id="rId336"/>
    <p:sldId id="589" r:id="rId337"/>
    <p:sldId id="607" r:id="rId338"/>
    <p:sldId id="616" r:id="rId339"/>
    <p:sldId id="615" r:id="rId340"/>
    <p:sldId id="614" r:id="rId341"/>
    <p:sldId id="612" r:id="rId342"/>
    <p:sldId id="613" r:id="rId343"/>
    <p:sldId id="610" r:id="rId344"/>
    <p:sldId id="608" r:id="rId345"/>
    <p:sldId id="609" r:id="rId346"/>
    <p:sldId id="617" r:id="rId347"/>
    <p:sldId id="623" r:id="rId348"/>
    <p:sldId id="621" r:id="rId349"/>
    <p:sldId id="622" r:id="rId350"/>
    <p:sldId id="620" r:id="rId351"/>
    <p:sldId id="619" r:id="rId352"/>
    <p:sldId id="633" r:id="rId353"/>
    <p:sldId id="618" r:id="rId354"/>
    <p:sldId id="624" r:id="rId355"/>
    <p:sldId id="625" r:id="rId356"/>
    <p:sldId id="627" r:id="rId357"/>
    <p:sldId id="626" r:id="rId358"/>
    <p:sldId id="628" r:id="rId359"/>
    <p:sldId id="629" r:id="rId360"/>
    <p:sldId id="631" r:id="rId361"/>
    <p:sldId id="630" r:id="rId362"/>
    <p:sldId id="632" r:id="rId363"/>
    <p:sldId id="634" r:id="rId364"/>
    <p:sldId id="635" r:id="rId365"/>
    <p:sldId id="649" r:id="rId366"/>
    <p:sldId id="647" r:id="rId367"/>
    <p:sldId id="673" r:id="rId368"/>
    <p:sldId id="674" r:id="rId369"/>
    <p:sldId id="675" r:id="rId370"/>
    <p:sldId id="665" r:id="rId371"/>
    <p:sldId id="672" r:id="rId372"/>
    <p:sldId id="671" r:id="rId373"/>
    <p:sldId id="670" r:id="rId374"/>
    <p:sldId id="648" r:id="rId375"/>
    <p:sldId id="644" r:id="rId376"/>
    <p:sldId id="645" r:id="rId377"/>
    <p:sldId id="652" r:id="rId378"/>
    <p:sldId id="676" r:id="rId379"/>
    <p:sldId id="666" r:id="rId380"/>
    <p:sldId id="651" r:id="rId381"/>
    <p:sldId id="654" r:id="rId382"/>
    <p:sldId id="653" r:id="rId383"/>
    <p:sldId id="646" r:id="rId384"/>
    <p:sldId id="661" r:id="rId385"/>
    <p:sldId id="660" r:id="rId386"/>
    <p:sldId id="659" r:id="rId387"/>
    <p:sldId id="656" r:id="rId388"/>
    <p:sldId id="657" r:id="rId389"/>
    <p:sldId id="658" r:id="rId3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31C4EE-73B1-4D1E-B665-4EBF52F45040}" v="389" dt="2022-07-16T16:32:10.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p:scale>
          <a:sx n="110" d="100"/>
          <a:sy n="110" d="100"/>
        </p:scale>
        <p:origin x="-1278" y="-7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notesMaster" Target="notesMasters/notesMaster1.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microsoft.com/office/2016/11/relationships/changesInfo" Target="changesInfos/changesInfo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microsoft.com/office/2015/10/relationships/revisionInfo" Target="revisionInfo.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y Cates" userId="a0f05542c82a1465" providerId="LiveId" clId="{E331C4EE-73B1-4D1E-B665-4EBF52F45040}"/>
    <pc:docChg chg="undo custSel addSld delSld modSld sldOrd">
      <pc:chgData name="Randy Cates" userId="a0f05542c82a1465" providerId="LiveId" clId="{E331C4EE-73B1-4D1E-B665-4EBF52F45040}" dt="2022-07-16T22:41:55.217" v="14477" actId="113"/>
      <pc:docMkLst>
        <pc:docMk/>
      </pc:docMkLst>
      <pc:sldChg chg="addSp delSp modSp mod modAnim setClrOvrMap">
        <pc:chgData name="Randy Cates" userId="a0f05542c82a1465" providerId="LiveId" clId="{E331C4EE-73B1-4D1E-B665-4EBF52F45040}" dt="2022-07-16T16:32:10.175" v="14476" actId="255"/>
        <pc:sldMkLst>
          <pc:docMk/>
          <pc:sldMk cId="3565225148" sldId="256"/>
        </pc:sldMkLst>
        <pc:spChg chg="mod ord">
          <ac:chgData name="Randy Cates" userId="a0f05542c82a1465" providerId="LiveId" clId="{E331C4EE-73B1-4D1E-B665-4EBF52F45040}" dt="2022-07-16T16:32:10.175" v="14476" actId="255"/>
          <ac:spMkLst>
            <pc:docMk/>
            <pc:sldMk cId="3565225148" sldId="256"/>
            <ac:spMk id="6" creationId="{853890A7-4F9A-A9F9-63B3-5DFB4FF0ACDE}"/>
          </ac:spMkLst>
        </pc:spChg>
        <pc:spChg chg="del">
          <ac:chgData name="Randy Cates" userId="a0f05542c82a1465" providerId="LiveId" clId="{E331C4EE-73B1-4D1E-B665-4EBF52F45040}" dt="2022-07-10T14:14:18.410" v="13229" actId="26606"/>
          <ac:spMkLst>
            <pc:docMk/>
            <pc:sldMk cId="3565225148" sldId="256"/>
            <ac:spMk id="11" creationId="{FFD48BC7-DC40-47DE-87EE-9F4B6ECB9ABB}"/>
          </ac:spMkLst>
        </pc:spChg>
        <pc:spChg chg="del">
          <ac:chgData name="Randy Cates" userId="a0f05542c82a1465" providerId="LiveId" clId="{E331C4EE-73B1-4D1E-B665-4EBF52F45040}" dt="2022-07-10T14:14:18.410" v="13229" actId="26606"/>
          <ac:spMkLst>
            <pc:docMk/>
            <pc:sldMk cId="3565225148" sldId="256"/>
            <ac:spMk id="13" creationId="{E502BBC7-2C76-46F3-BC24-5985BC13DB88}"/>
          </ac:spMkLst>
        </pc:spChg>
        <pc:spChg chg="add del">
          <ac:chgData name="Randy Cates" userId="a0f05542c82a1465" providerId="LiveId" clId="{E331C4EE-73B1-4D1E-B665-4EBF52F45040}" dt="2022-07-11T01:27:28.891" v="14225" actId="22"/>
          <ac:spMkLst>
            <pc:docMk/>
            <pc:sldMk cId="3565225148" sldId="256"/>
            <ac:spMk id="14" creationId="{AFD0A370-61E2-76A2-1F15-2EAA1DBBEEAB}"/>
          </ac:spMkLst>
        </pc:spChg>
        <pc:spChg chg="del">
          <ac:chgData name="Randy Cates" userId="a0f05542c82a1465" providerId="LiveId" clId="{E331C4EE-73B1-4D1E-B665-4EBF52F45040}" dt="2022-07-10T14:14:18.410" v="13229" actId="26606"/>
          <ac:spMkLst>
            <pc:docMk/>
            <pc:sldMk cId="3565225148" sldId="256"/>
            <ac:spMk id="15" creationId="{C7F28D52-2A5F-4D23-81AE-7CB8B591C7AF}"/>
          </ac:spMkLst>
        </pc:spChg>
        <pc:spChg chg="add del">
          <ac:chgData name="Randy Cates" userId="a0f05542c82a1465" providerId="LiveId" clId="{E331C4EE-73B1-4D1E-B665-4EBF52F45040}" dt="2022-07-11T01:27:34.674" v="14227" actId="22"/>
          <ac:spMkLst>
            <pc:docMk/>
            <pc:sldMk cId="3565225148" sldId="256"/>
            <ac:spMk id="16" creationId="{59DEAB77-560D-E177-B707-52DCD8113319}"/>
          </ac:spMkLst>
        </pc:spChg>
        <pc:spChg chg="del">
          <ac:chgData name="Randy Cates" userId="a0f05542c82a1465" providerId="LiveId" clId="{E331C4EE-73B1-4D1E-B665-4EBF52F45040}" dt="2022-07-10T14:14:18.410" v="13229" actId="26606"/>
          <ac:spMkLst>
            <pc:docMk/>
            <pc:sldMk cId="3565225148" sldId="256"/>
            <ac:spMk id="17" creationId="{3629484E-3792-4B3D-89AD-7C8A1ED0E0D4}"/>
          </ac:spMkLst>
        </pc:spChg>
        <pc:spChg chg="add del">
          <ac:chgData name="Randy Cates" userId="a0f05542c82a1465" providerId="LiveId" clId="{E331C4EE-73B1-4D1E-B665-4EBF52F45040}" dt="2022-07-11T01:27:44.309" v="14229" actId="22"/>
          <ac:spMkLst>
            <pc:docMk/>
            <pc:sldMk cId="3565225148" sldId="256"/>
            <ac:spMk id="18" creationId="{C3504F9F-3E86-763F-351C-11BD85BE9C60}"/>
          </ac:spMkLst>
        </pc:spChg>
        <pc:spChg chg="add del">
          <ac:chgData name="Randy Cates" userId="a0f05542c82a1465" providerId="LiveId" clId="{E331C4EE-73B1-4D1E-B665-4EBF52F45040}" dt="2022-07-11T01:33:06.999" v="14272" actId="26606"/>
          <ac:spMkLst>
            <pc:docMk/>
            <pc:sldMk cId="3565225148" sldId="256"/>
            <ac:spMk id="22" creationId="{943CAA20-3569-4189-9E48-239A229A86CA}"/>
          </ac:spMkLst>
        </pc:spChg>
        <pc:spChg chg="add del">
          <ac:chgData name="Randy Cates" userId="a0f05542c82a1465" providerId="LiveId" clId="{E331C4EE-73B1-4D1E-B665-4EBF52F45040}" dt="2022-07-11T01:33:06.999" v="14272" actId="26606"/>
          <ac:spMkLst>
            <pc:docMk/>
            <pc:sldMk cId="3565225148" sldId="256"/>
            <ac:spMk id="24" creationId="{DA542B6D-E775-4832-91DC-2D20F857813A}"/>
          </ac:spMkLst>
        </pc:spChg>
        <pc:spChg chg="add del">
          <ac:chgData name="Randy Cates" userId="a0f05542c82a1465" providerId="LiveId" clId="{E331C4EE-73B1-4D1E-B665-4EBF52F45040}" dt="2022-07-11T01:33:06.999" v="14272" actId="26606"/>
          <ac:spMkLst>
            <pc:docMk/>
            <pc:sldMk cId="3565225148" sldId="256"/>
            <ac:spMk id="79876" creationId="{665DBBEF-238B-476B-96AB-8AAC3224ECEA}"/>
          </ac:spMkLst>
        </pc:spChg>
        <pc:spChg chg="add del">
          <ac:chgData name="Randy Cates" userId="a0f05542c82a1465" providerId="LiveId" clId="{E331C4EE-73B1-4D1E-B665-4EBF52F45040}" dt="2022-07-11T01:33:06.999" v="14272" actId="26606"/>
          <ac:spMkLst>
            <pc:docMk/>
            <pc:sldMk cId="3565225148" sldId="256"/>
            <ac:spMk id="79877" creationId="{3FCFB1DE-0B7E-48CC-BA90-B2AB0889F9D6}"/>
          </ac:spMkLst>
        </pc:spChg>
        <pc:spChg chg="add del">
          <ac:chgData name="Randy Cates" userId="a0f05542c82a1465" providerId="LiveId" clId="{E331C4EE-73B1-4D1E-B665-4EBF52F45040}" dt="2022-07-11T01:28:17.621" v="14232" actId="26606"/>
          <ac:spMkLst>
            <pc:docMk/>
            <pc:sldMk cId="3565225148" sldId="256"/>
            <ac:spMk id="79879" creationId="{8A95209C-5275-4E15-8EA7-7F42980ABF2D}"/>
          </ac:spMkLst>
        </pc:spChg>
        <pc:spChg chg="add del">
          <ac:chgData name="Randy Cates" userId="a0f05542c82a1465" providerId="LiveId" clId="{E331C4EE-73B1-4D1E-B665-4EBF52F45040}" dt="2022-07-11T01:28:17.621" v="14232" actId="26606"/>
          <ac:spMkLst>
            <pc:docMk/>
            <pc:sldMk cId="3565225148" sldId="256"/>
            <ac:spMk id="79881" creationId="{4F2ED431-E304-4FF0-9F4E-032783C9D612}"/>
          </ac:spMkLst>
        </pc:spChg>
        <pc:spChg chg="add del">
          <ac:chgData name="Randy Cates" userId="a0f05542c82a1465" providerId="LiveId" clId="{E331C4EE-73B1-4D1E-B665-4EBF52F45040}" dt="2022-07-11T01:28:17.621" v="14232" actId="26606"/>
          <ac:spMkLst>
            <pc:docMk/>
            <pc:sldMk cId="3565225148" sldId="256"/>
            <ac:spMk id="79883" creationId="{4E87FCFB-2CCE-460D-B3DD-557C8BD1B94A}"/>
          </ac:spMkLst>
        </pc:spChg>
        <pc:spChg chg="add del">
          <ac:chgData name="Randy Cates" userId="a0f05542c82a1465" providerId="LiveId" clId="{E331C4EE-73B1-4D1E-B665-4EBF52F45040}" dt="2022-07-11T01:28:24.282" v="14234" actId="26606"/>
          <ac:spMkLst>
            <pc:docMk/>
            <pc:sldMk cId="3565225148" sldId="256"/>
            <ac:spMk id="79885" creationId="{C1DD1A8A-57D5-4A81-AD04-532B043C5611}"/>
          </ac:spMkLst>
        </pc:spChg>
        <pc:spChg chg="add del">
          <ac:chgData name="Randy Cates" userId="a0f05542c82a1465" providerId="LiveId" clId="{E331C4EE-73B1-4D1E-B665-4EBF52F45040}" dt="2022-07-11T01:28:24.282" v="14234" actId="26606"/>
          <ac:spMkLst>
            <pc:docMk/>
            <pc:sldMk cId="3565225148" sldId="256"/>
            <ac:spMk id="79886" creationId="{007891EC-4501-44ED-A8C8-B11B6DB767AB}"/>
          </ac:spMkLst>
        </pc:spChg>
        <pc:spChg chg="add del">
          <ac:chgData name="Randy Cates" userId="a0f05542c82a1465" providerId="LiveId" clId="{E331C4EE-73B1-4D1E-B665-4EBF52F45040}" dt="2022-07-11T01:31:54.851" v="14268" actId="26606"/>
          <ac:spMkLst>
            <pc:docMk/>
            <pc:sldMk cId="3565225148" sldId="256"/>
            <ac:spMk id="79888" creationId="{665DBBEF-238B-476B-96AB-8AAC3224ECEA}"/>
          </ac:spMkLst>
        </pc:spChg>
        <pc:spChg chg="add del">
          <ac:chgData name="Randy Cates" userId="a0f05542c82a1465" providerId="LiveId" clId="{E331C4EE-73B1-4D1E-B665-4EBF52F45040}" dt="2022-07-11T01:31:54.851" v="14268" actId="26606"/>
          <ac:spMkLst>
            <pc:docMk/>
            <pc:sldMk cId="3565225148" sldId="256"/>
            <ac:spMk id="79889" creationId="{3FCFB1DE-0B7E-48CC-BA90-B2AB0889F9D6}"/>
          </ac:spMkLst>
        </pc:spChg>
        <pc:picChg chg="add del mod">
          <ac:chgData name="Randy Cates" userId="a0f05542c82a1465" providerId="LiveId" clId="{E331C4EE-73B1-4D1E-B665-4EBF52F45040}" dt="2022-07-11T01:33:07.721" v="14273"/>
          <ac:picMkLst>
            <pc:docMk/>
            <pc:sldMk cId="3565225148" sldId="256"/>
            <ac:picMk id="79874" creationId="{01CC3D58-FE02-9A68-60B7-1305505B3EE8}"/>
          </ac:picMkLst>
        </pc:picChg>
      </pc:sldChg>
      <pc:sldChg chg="addSp delSp modSp mod">
        <pc:chgData name="Randy Cates" userId="a0f05542c82a1465" providerId="LiveId" clId="{E331C4EE-73B1-4D1E-B665-4EBF52F45040}" dt="2022-07-11T01:33:02.793" v="14271"/>
        <pc:sldMkLst>
          <pc:docMk/>
          <pc:sldMk cId="859010710" sldId="257"/>
        </pc:sldMkLst>
        <pc:spChg chg="mod">
          <ac:chgData name="Randy Cates" userId="a0f05542c82a1465" providerId="LiveId" clId="{E331C4EE-73B1-4D1E-B665-4EBF52F45040}" dt="2022-07-09T15:57:54.167" v="11590" actId="26606"/>
          <ac:spMkLst>
            <pc:docMk/>
            <pc:sldMk cId="859010710" sldId="257"/>
            <ac:spMk id="2" creationId="{FF3A6E07-D3EB-C9A2-9069-CEF496C190B1}"/>
          </ac:spMkLst>
        </pc:spChg>
        <pc:spChg chg="mod">
          <ac:chgData name="Randy Cates" userId="a0f05542c82a1465" providerId="LiveId" clId="{E331C4EE-73B1-4D1E-B665-4EBF52F45040}" dt="2022-07-10T17:48:38.661" v="13578" actId="255"/>
          <ac:spMkLst>
            <pc:docMk/>
            <pc:sldMk cId="859010710" sldId="257"/>
            <ac:spMk id="3" creationId="{9530AAF1-0C4E-DB12-41F1-3B1D32F97F62}"/>
          </ac:spMkLst>
        </pc:spChg>
        <pc:spChg chg="del">
          <ac:chgData name="Randy Cates" userId="a0f05542c82a1465" providerId="LiveId" clId="{E331C4EE-73B1-4D1E-B665-4EBF52F45040}" dt="2022-07-09T15:57:54.167" v="11590" actId="26606"/>
          <ac:spMkLst>
            <pc:docMk/>
            <pc:sldMk cId="859010710" sldId="257"/>
            <ac:spMk id="8" creationId="{CBB2B1F0-0DD6-4744-9A46-7A344FB48E40}"/>
          </ac:spMkLst>
        </pc:spChg>
        <pc:spChg chg="del">
          <ac:chgData name="Randy Cates" userId="a0f05542c82a1465" providerId="LiveId" clId="{E331C4EE-73B1-4D1E-B665-4EBF52F45040}" dt="2022-07-09T15:57:54.167" v="11590" actId="26606"/>
          <ac:spMkLst>
            <pc:docMk/>
            <pc:sldMk cId="859010710" sldId="257"/>
            <ac:spMk id="10" creationId="{52D502E5-F6B4-4D58-B4AE-FC466FF15EE8}"/>
          </ac:spMkLst>
        </pc:spChg>
        <pc:spChg chg="del">
          <ac:chgData name="Randy Cates" userId="a0f05542c82a1465" providerId="LiveId" clId="{E331C4EE-73B1-4D1E-B665-4EBF52F45040}" dt="2022-07-09T15:57:54.167" v="11590" actId="26606"/>
          <ac:spMkLst>
            <pc:docMk/>
            <pc:sldMk cId="859010710" sldId="257"/>
            <ac:spMk id="12" creationId="{9DECDBF4-02B6-4BB4-B65B-B8107AD6A9E8}"/>
          </ac:spMkLst>
        </pc:spChg>
        <pc:spChg chg="add">
          <ac:chgData name="Randy Cates" userId="a0f05542c82a1465" providerId="LiveId" clId="{E331C4EE-73B1-4D1E-B665-4EBF52F45040}" dt="2022-07-09T15:57:54.167" v="11590" actId="26606"/>
          <ac:spMkLst>
            <pc:docMk/>
            <pc:sldMk cId="859010710" sldId="257"/>
            <ac:spMk id="17" creationId="{100EDD19-6802-4EC3-95CE-CFFAB042CFD6}"/>
          </ac:spMkLst>
        </pc:spChg>
        <pc:spChg chg="add">
          <ac:chgData name="Randy Cates" userId="a0f05542c82a1465" providerId="LiveId" clId="{E331C4EE-73B1-4D1E-B665-4EBF52F45040}" dt="2022-07-09T15:57:54.167" v="11590" actId="26606"/>
          <ac:spMkLst>
            <pc:docMk/>
            <pc:sldMk cId="859010710" sldId="257"/>
            <ac:spMk id="19" creationId="{DB17E863-922E-4C26-BD64-E8FD41D28661}"/>
          </ac:spMkLst>
        </pc:spChg>
        <pc:picChg chg="add del">
          <ac:chgData name="Randy Cates" userId="a0f05542c82a1465" providerId="LiveId" clId="{E331C4EE-73B1-4D1E-B665-4EBF52F45040}" dt="2022-07-11T01:33:02.793" v="14271"/>
          <ac:picMkLst>
            <pc:docMk/>
            <pc:sldMk cId="859010710" sldId="257"/>
            <ac:picMk id="80898" creationId="{63098588-61C2-A169-180B-3EC0447D359B}"/>
          </ac:picMkLst>
        </pc:picChg>
      </pc:sldChg>
      <pc:sldChg chg="del">
        <pc:chgData name="Randy Cates" userId="a0f05542c82a1465" providerId="LiveId" clId="{E331C4EE-73B1-4D1E-B665-4EBF52F45040}" dt="2022-07-09T15:56:05.453" v="11587" actId="2696"/>
        <pc:sldMkLst>
          <pc:docMk/>
          <pc:sldMk cId="876565635" sldId="258"/>
        </pc:sldMkLst>
      </pc:sldChg>
      <pc:sldChg chg="addSp delSp modSp mod">
        <pc:chgData name="Randy Cates" userId="a0f05542c82a1465" providerId="LiveId" clId="{E331C4EE-73B1-4D1E-B665-4EBF52F45040}" dt="2022-07-10T19:21:50.454" v="13740" actId="1076"/>
        <pc:sldMkLst>
          <pc:docMk/>
          <pc:sldMk cId="1473797984" sldId="259"/>
        </pc:sldMkLst>
        <pc:spChg chg="mod">
          <ac:chgData name="Randy Cates" userId="a0f05542c82a1465" providerId="LiveId" clId="{E331C4EE-73B1-4D1E-B665-4EBF52F45040}" dt="2022-07-10T14:06:16.032" v="13169" actId="20577"/>
          <ac:spMkLst>
            <pc:docMk/>
            <pc:sldMk cId="1473797984" sldId="259"/>
            <ac:spMk id="2" creationId="{6E44E07C-538C-A14D-EAE5-6CA9976D0E22}"/>
          </ac:spMkLst>
        </pc:spChg>
        <pc:spChg chg="mod">
          <ac:chgData name="Randy Cates" userId="a0f05542c82a1465" providerId="LiveId" clId="{E331C4EE-73B1-4D1E-B665-4EBF52F45040}" dt="2022-07-10T19:21:29.643" v="13735" actId="14100"/>
          <ac:spMkLst>
            <pc:docMk/>
            <pc:sldMk cId="1473797984" sldId="259"/>
            <ac:spMk id="3" creationId="{ACA7580F-66EE-7A2D-D577-F139AB1D4A6C}"/>
          </ac:spMkLst>
        </pc:spChg>
        <pc:spChg chg="del">
          <ac:chgData name="Randy Cates" userId="a0f05542c82a1465" providerId="LiveId" clId="{E331C4EE-73B1-4D1E-B665-4EBF52F45040}" dt="2022-07-09T15:58:04.891" v="11593" actId="26606"/>
          <ac:spMkLst>
            <pc:docMk/>
            <pc:sldMk cId="1473797984" sldId="259"/>
            <ac:spMk id="8" creationId="{2029D5AD-8348-4446-B191-6A9B6FE03F21}"/>
          </ac:spMkLst>
        </pc:spChg>
        <pc:spChg chg="del">
          <ac:chgData name="Randy Cates" userId="a0f05542c82a1465" providerId="LiveId" clId="{E331C4EE-73B1-4D1E-B665-4EBF52F45040}" dt="2022-07-09T15:58:04.891" v="11593" actId="26606"/>
          <ac:spMkLst>
            <pc:docMk/>
            <pc:sldMk cId="1473797984" sldId="259"/>
            <ac:spMk id="10" creationId="{A3F395A2-2B64-4749-BD93-2F159C7E1FB5}"/>
          </ac:spMkLst>
        </pc:spChg>
        <pc:spChg chg="del">
          <ac:chgData name="Randy Cates" userId="a0f05542c82a1465" providerId="LiveId" clId="{E331C4EE-73B1-4D1E-B665-4EBF52F45040}" dt="2022-07-09T15:58:04.891" v="11593" actId="26606"/>
          <ac:spMkLst>
            <pc:docMk/>
            <pc:sldMk cId="1473797984" sldId="259"/>
            <ac:spMk id="12" creationId="{5CF0135B-EAB8-4CA0-896C-2D897ECD28BC}"/>
          </ac:spMkLst>
        </pc:spChg>
        <pc:spChg chg="del">
          <ac:chgData name="Randy Cates" userId="a0f05542c82a1465" providerId="LiveId" clId="{E331C4EE-73B1-4D1E-B665-4EBF52F45040}" dt="2022-07-09T15:58:04.891" v="11593" actId="26606"/>
          <ac:spMkLst>
            <pc:docMk/>
            <pc:sldMk cId="1473797984" sldId="259"/>
            <ac:spMk id="14" creationId="{92C3387C-D24F-4737-8A37-1DC5CFF09CFA}"/>
          </ac:spMkLst>
        </pc:spChg>
        <pc:spChg chg="add del">
          <ac:chgData name="Randy Cates" userId="a0f05542c82a1465" providerId="LiveId" clId="{E331C4EE-73B1-4D1E-B665-4EBF52F45040}" dt="2022-07-10T03:57:07.056" v="12376" actId="26606"/>
          <ac:spMkLst>
            <pc:docMk/>
            <pc:sldMk cId="1473797984" sldId="259"/>
            <ac:spMk id="19" creationId="{AC17DE74-01C9-4859-B65A-85CF999E8580}"/>
          </ac:spMkLst>
        </pc:spChg>
        <pc:spChg chg="add del">
          <ac:chgData name="Randy Cates" userId="a0f05542c82a1465" providerId="LiveId" clId="{E331C4EE-73B1-4D1E-B665-4EBF52F45040}" dt="2022-07-10T03:57:07.056" v="12376" actId="26606"/>
          <ac:spMkLst>
            <pc:docMk/>
            <pc:sldMk cId="1473797984" sldId="259"/>
            <ac:spMk id="21" creationId="{068C0432-0E90-4CC1-8CD3-D44A90DF07EF}"/>
          </ac:spMkLst>
        </pc:spChg>
        <pc:spChg chg="add">
          <ac:chgData name="Randy Cates" userId="a0f05542c82a1465" providerId="LiveId" clId="{E331C4EE-73B1-4D1E-B665-4EBF52F45040}" dt="2022-07-10T03:57:07.056" v="12376" actId="26606"/>
          <ac:spMkLst>
            <pc:docMk/>
            <pc:sldMk cId="1473797984" sldId="259"/>
            <ac:spMk id="26" creationId="{100EDD19-6802-4EC3-95CE-CFFAB042CFD6}"/>
          </ac:spMkLst>
        </pc:spChg>
        <pc:spChg chg="add">
          <ac:chgData name="Randy Cates" userId="a0f05542c82a1465" providerId="LiveId" clId="{E331C4EE-73B1-4D1E-B665-4EBF52F45040}" dt="2022-07-10T03:57:07.056" v="12376" actId="26606"/>
          <ac:spMkLst>
            <pc:docMk/>
            <pc:sldMk cId="1473797984" sldId="259"/>
            <ac:spMk id="28" creationId="{DB17E863-922E-4C26-BD64-E8FD41D28661}"/>
          </ac:spMkLst>
        </pc:spChg>
        <pc:picChg chg="add mod">
          <ac:chgData name="Randy Cates" userId="a0f05542c82a1465" providerId="LiveId" clId="{E331C4EE-73B1-4D1E-B665-4EBF52F45040}" dt="2022-07-10T19:21:50.454" v="13740" actId="1076"/>
          <ac:picMkLst>
            <pc:docMk/>
            <pc:sldMk cId="1473797984" sldId="259"/>
            <ac:picMk id="20482" creationId="{35F395B5-9DDB-97B7-0556-26BDDCF7C391}"/>
          </ac:picMkLst>
        </pc:picChg>
      </pc:sldChg>
      <pc:sldChg chg="addSp delSp modSp mod">
        <pc:chgData name="Randy Cates" userId="a0f05542c82a1465" providerId="LiveId" clId="{E331C4EE-73B1-4D1E-B665-4EBF52F45040}" dt="2022-07-10T19:22:16.085" v="13742"/>
        <pc:sldMkLst>
          <pc:docMk/>
          <pc:sldMk cId="498074201" sldId="261"/>
        </pc:sldMkLst>
        <pc:spChg chg="mod">
          <ac:chgData name="Randy Cates" userId="a0f05542c82a1465" providerId="LiveId" clId="{E331C4EE-73B1-4D1E-B665-4EBF52F45040}" dt="2022-07-10T14:06:30.256" v="13176" actId="20577"/>
          <ac:spMkLst>
            <pc:docMk/>
            <pc:sldMk cId="498074201" sldId="261"/>
            <ac:spMk id="2" creationId="{5F5E6D35-6D0F-D11C-17D5-886EB1E0C535}"/>
          </ac:spMkLst>
        </pc:spChg>
        <pc:spChg chg="mod">
          <ac:chgData name="Randy Cates" userId="a0f05542c82a1465" providerId="LiveId" clId="{E331C4EE-73B1-4D1E-B665-4EBF52F45040}" dt="2022-07-10T19:22:07.279" v="13741" actId="14100"/>
          <ac:spMkLst>
            <pc:docMk/>
            <pc:sldMk cId="498074201" sldId="261"/>
            <ac:spMk id="3" creationId="{0B87B583-E0EF-2C89-2DD9-E4B455D1A552}"/>
          </ac:spMkLst>
        </pc:spChg>
        <pc:spChg chg="del">
          <ac:chgData name="Randy Cates" userId="a0f05542c82a1465" providerId="LiveId" clId="{E331C4EE-73B1-4D1E-B665-4EBF52F45040}" dt="2022-07-09T15:58:10.793" v="11594" actId="26606"/>
          <ac:spMkLst>
            <pc:docMk/>
            <pc:sldMk cId="498074201" sldId="261"/>
            <ac:spMk id="8" creationId="{2029D5AD-8348-4446-B191-6A9B6FE03F21}"/>
          </ac:spMkLst>
        </pc:spChg>
        <pc:spChg chg="del">
          <ac:chgData name="Randy Cates" userId="a0f05542c82a1465" providerId="LiveId" clId="{E331C4EE-73B1-4D1E-B665-4EBF52F45040}" dt="2022-07-09T15:58:10.793" v="11594" actId="26606"/>
          <ac:spMkLst>
            <pc:docMk/>
            <pc:sldMk cId="498074201" sldId="261"/>
            <ac:spMk id="10" creationId="{A3F395A2-2B64-4749-BD93-2F159C7E1FB5}"/>
          </ac:spMkLst>
        </pc:spChg>
        <pc:spChg chg="del">
          <ac:chgData name="Randy Cates" userId="a0f05542c82a1465" providerId="LiveId" clId="{E331C4EE-73B1-4D1E-B665-4EBF52F45040}" dt="2022-07-09T15:58:10.793" v="11594" actId="26606"/>
          <ac:spMkLst>
            <pc:docMk/>
            <pc:sldMk cId="498074201" sldId="261"/>
            <ac:spMk id="12" creationId="{5CF0135B-EAB8-4CA0-896C-2D897ECD28BC}"/>
          </ac:spMkLst>
        </pc:spChg>
        <pc:spChg chg="del">
          <ac:chgData name="Randy Cates" userId="a0f05542c82a1465" providerId="LiveId" clId="{E331C4EE-73B1-4D1E-B665-4EBF52F45040}" dt="2022-07-09T15:58:10.793" v="11594" actId="26606"/>
          <ac:spMkLst>
            <pc:docMk/>
            <pc:sldMk cId="498074201" sldId="261"/>
            <ac:spMk id="14" creationId="{92C3387C-D24F-4737-8A37-1DC5CFF09CFA}"/>
          </ac:spMkLst>
        </pc:spChg>
        <pc:spChg chg="add del">
          <ac:chgData name="Randy Cates" userId="a0f05542c82a1465" providerId="LiveId" clId="{E331C4EE-73B1-4D1E-B665-4EBF52F45040}" dt="2022-07-10T03:57:20.152" v="12377" actId="26606"/>
          <ac:spMkLst>
            <pc:docMk/>
            <pc:sldMk cId="498074201" sldId="261"/>
            <ac:spMk id="19" creationId="{AC17DE74-01C9-4859-B65A-85CF999E8580}"/>
          </ac:spMkLst>
        </pc:spChg>
        <pc:spChg chg="add del">
          <ac:chgData name="Randy Cates" userId="a0f05542c82a1465" providerId="LiveId" clId="{E331C4EE-73B1-4D1E-B665-4EBF52F45040}" dt="2022-07-10T03:57:20.152" v="12377" actId="26606"/>
          <ac:spMkLst>
            <pc:docMk/>
            <pc:sldMk cId="498074201" sldId="261"/>
            <ac:spMk id="21" creationId="{068C0432-0E90-4CC1-8CD3-D44A90DF07EF}"/>
          </ac:spMkLst>
        </pc:spChg>
        <pc:spChg chg="add">
          <ac:chgData name="Randy Cates" userId="a0f05542c82a1465" providerId="LiveId" clId="{E331C4EE-73B1-4D1E-B665-4EBF52F45040}" dt="2022-07-10T03:57:20.152" v="12377" actId="26606"/>
          <ac:spMkLst>
            <pc:docMk/>
            <pc:sldMk cId="498074201" sldId="261"/>
            <ac:spMk id="26" creationId="{100EDD19-6802-4EC3-95CE-CFFAB042CFD6}"/>
          </ac:spMkLst>
        </pc:spChg>
        <pc:spChg chg="add">
          <ac:chgData name="Randy Cates" userId="a0f05542c82a1465" providerId="LiveId" clId="{E331C4EE-73B1-4D1E-B665-4EBF52F45040}" dt="2022-07-10T03:57:20.152" v="12377" actId="26606"/>
          <ac:spMkLst>
            <pc:docMk/>
            <pc:sldMk cId="498074201" sldId="261"/>
            <ac:spMk id="28" creationId="{DB17E863-922E-4C26-BD64-E8FD41D28661}"/>
          </ac:spMkLst>
        </pc:spChg>
        <pc:picChg chg="add mod">
          <ac:chgData name="Randy Cates" userId="a0f05542c82a1465" providerId="LiveId" clId="{E331C4EE-73B1-4D1E-B665-4EBF52F45040}" dt="2022-07-10T19:22:16.085" v="13742"/>
          <ac:picMkLst>
            <pc:docMk/>
            <pc:sldMk cId="498074201" sldId="261"/>
            <ac:picMk id="13" creationId="{D1FF0652-5086-231B-C7F6-70752C426A35}"/>
          </ac:picMkLst>
        </pc:picChg>
      </pc:sldChg>
      <pc:sldChg chg="addSp delSp modSp mod">
        <pc:chgData name="Randy Cates" userId="a0f05542c82a1465" providerId="LiveId" clId="{E331C4EE-73B1-4D1E-B665-4EBF52F45040}" dt="2022-07-14T02:42:39.817" v="14413" actId="26606"/>
        <pc:sldMkLst>
          <pc:docMk/>
          <pc:sldMk cId="3984548585" sldId="262"/>
        </pc:sldMkLst>
        <pc:spChg chg="mod">
          <ac:chgData name="Randy Cates" userId="a0f05542c82a1465" providerId="LiveId" clId="{E331C4EE-73B1-4D1E-B665-4EBF52F45040}" dt="2022-07-11T01:34:13.333" v="14275" actId="26606"/>
          <ac:spMkLst>
            <pc:docMk/>
            <pc:sldMk cId="3984548585" sldId="262"/>
            <ac:spMk id="2" creationId="{932B542D-AA00-5E8B-D9EC-337240C30FA4}"/>
          </ac:spMkLst>
        </pc:spChg>
        <pc:spChg chg="mod">
          <ac:chgData name="Randy Cates" userId="a0f05542c82a1465" providerId="LiveId" clId="{E331C4EE-73B1-4D1E-B665-4EBF52F45040}" dt="2022-07-14T02:42:39.817" v="14413" actId="26606"/>
          <ac:spMkLst>
            <pc:docMk/>
            <pc:sldMk cId="3984548585" sldId="262"/>
            <ac:spMk id="3" creationId="{C9FCDF29-0571-3359-F0C7-CD5149824DF9}"/>
          </ac:spMkLst>
        </pc:spChg>
        <pc:spChg chg="add mod">
          <ac:chgData name="Randy Cates" userId="a0f05542c82a1465" providerId="LiveId" clId="{E331C4EE-73B1-4D1E-B665-4EBF52F45040}" dt="2022-07-11T01:34:13.333" v="14275" actId="26606"/>
          <ac:spMkLst>
            <pc:docMk/>
            <pc:sldMk cId="3984548585" sldId="262"/>
            <ac:spMk id="4" creationId="{F298345F-4F30-920B-8FB5-9C41BFB0B110}"/>
          </ac:spMkLst>
        </pc:spChg>
        <pc:spChg chg="del">
          <ac:chgData name="Randy Cates" userId="a0f05542c82a1465" providerId="LiveId" clId="{E331C4EE-73B1-4D1E-B665-4EBF52F45040}" dt="2022-07-09T15:57:56.927" v="11591" actId="26606"/>
          <ac:spMkLst>
            <pc:docMk/>
            <pc:sldMk cId="3984548585" sldId="262"/>
            <ac:spMk id="8" creationId="{CBB2B1F0-0DD6-4744-9A46-7A344FB48E40}"/>
          </ac:spMkLst>
        </pc:spChg>
        <pc:spChg chg="del">
          <ac:chgData name="Randy Cates" userId="a0f05542c82a1465" providerId="LiveId" clId="{E331C4EE-73B1-4D1E-B665-4EBF52F45040}" dt="2022-07-09T15:57:56.927" v="11591" actId="26606"/>
          <ac:spMkLst>
            <pc:docMk/>
            <pc:sldMk cId="3984548585" sldId="262"/>
            <ac:spMk id="10" creationId="{52D502E5-F6B4-4D58-B4AE-FC466FF15EE8}"/>
          </ac:spMkLst>
        </pc:spChg>
        <pc:spChg chg="del">
          <ac:chgData name="Randy Cates" userId="a0f05542c82a1465" providerId="LiveId" clId="{E331C4EE-73B1-4D1E-B665-4EBF52F45040}" dt="2022-07-09T15:57:56.927" v="11591" actId="26606"/>
          <ac:spMkLst>
            <pc:docMk/>
            <pc:sldMk cId="3984548585" sldId="262"/>
            <ac:spMk id="12" creationId="{9DECDBF4-02B6-4BB4-B65B-B8107AD6A9E8}"/>
          </ac:spMkLst>
        </pc:spChg>
        <pc:spChg chg="add del">
          <ac:chgData name="Randy Cates" userId="a0f05542c82a1465" providerId="LiveId" clId="{E331C4EE-73B1-4D1E-B665-4EBF52F45040}" dt="2022-07-11T01:34:13.333" v="14275" actId="26606"/>
          <ac:spMkLst>
            <pc:docMk/>
            <pc:sldMk cId="3984548585" sldId="262"/>
            <ac:spMk id="17" creationId="{100EDD19-6802-4EC3-95CE-CFFAB042CFD6}"/>
          </ac:spMkLst>
        </pc:spChg>
        <pc:spChg chg="add del">
          <ac:chgData name="Randy Cates" userId="a0f05542c82a1465" providerId="LiveId" clId="{E331C4EE-73B1-4D1E-B665-4EBF52F45040}" dt="2022-07-11T01:34:13.333" v="14275" actId="26606"/>
          <ac:spMkLst>
            <pc:docMk/>
            <pc:sldMk cId="3984548585" sldId="262"/>
            <ac:spMk id="19" creationId="{DB17E863-922E-4C26-BD64-E8FD41D28661}"/>
          </ac:spMkLst>
        </pc:spChg>
        <pc:spChg chg="add del">
          <ac:chgData name="Randy Cates" userId="a0f05542c82a1465" providerId="LiveId" clId="{E331C4EE-73B1-4D1E-B665-4EBF52F45040}" dt="2022-07-14T02:41:59.157" v="14406" actId="26606"/>
          <ac:spMkLst>
            <pc:docMk/>
            <pc:sldMk cId="3984548585" sldId="262"/>
            <ac:spMk id="24" creationId="{2B97F24A-32CE-4C1C-A50D-3016B394DCFB}"/>
          </ac:spMkLst>
        </pc:spChg>
        <pc:spChg chg="add del">
          <ac:chgData name="Randy Cates" userId="a0f05542c82a1465" providerId="LiveId" clId="{E331C4EE-73B1-4D1E-B665-4EBF52F45040}" dt="2022-07-14T02:41:59.157" v="14406" actId="26606"/>
          <ac:spMkLst>
            <pc:docMk/>
            <pc:sldMk cId="3984548585" sldId="262"/>
            <ac:spMk id="26" creationId="{CD8B4F24-440B-49E9-B85D-733523DC064B}"/>
          </ac:spMkLst>
        </pc:spChg>
        <pc:spChg chg="add del">
          <ac:chgData name="Randy Cates" userId="a0f05542c82a1465" providerId="LiveId" clId="{E331C4EE-73B1-4D1E-B665-4EBF52F45040}" dt="2022-07-14T02:42:39.817" v="14413" actId="26606"/>
          <ac:spMkLst>
            <pc:docMk/>
            <pc:sldMk cId="3984548585" sldId="262"/>
            <ac:spMk id="31" creationId="{2B97F24A-32CE-4C1C-A50D-3016B394DCFB}"/>
          </ac:spMkLst>
        </pc:spChg>
        <pc:spChg chg="add del">
          <ac:chgData name="Randy Cates" userId="a0f05542c82a1465" providerId="LiveId" clId="{E331C4EE-73B1-4D1E-B665-4EBF52F45040}" dt="2022-07-14T02:42:39.817" v="14413" actId="26606"/>
          <ac:spMkLst>
            <pc:docMk/>
            <pc:sldMk cId="3984548585" sldId="262"/>
            <ac:spMk id="33" creationId="{CD8B4F24-440B-49E9-B85D-733523DC064B}"/>
          </ac:spMkLst>
        </pc:spChg>
        <pc:spChg chg="add del">
          <ac:chgData name="Randy Cates" userId="a0f05542c82a1465" providerId="LiveId" clId="{E331C4EE-73B1-4D1E-B665-4EBF52F45040}" dt="2022-07-14T02:42:39.807" v="14412" actId="26606"/>
          <ac:spMkLst>
            <pc:docMk/>
            <pc:sldMk cId="3984548585" sldId="262"/>
            <ac:spMk id="38" creationId="{2B97F24A-32CE-4C1C-A50D-3016B394DCFB}"/>
          </ac:spMkLst>
        </pc:spChg>
        <pc:spChg chg="add del">
          <ac:chgData name="Randy Cates" userId="a0f05542c82a1465" providerId="LiveId" clId="{E331C4EE-73B1-4D1E-B665-4EBF52F45040}" dt="2022-07-14T02:42:39.807" v="14412" actId="26606"/>
          <ac:spMkLst>
            <pc:docMk/>
            <pc:sldMk cId="3984548585" sldId="262"/>
            <ac:spMk id="40" creationId="{6357EC4F-235E-4222-A36F-C7878ACE37F2}"/>
          </ac:spMkLst>
        </pc:spChg>
        <pc:spChg chg="add">
          <ac:chgData name="Randy Cates" userId="a0f05542c82a1465" providerId="LiveId" clId="{E331C4EE-73B1-4D1E-B665-4EBF52F45040}" dt="2022-07-14T02:42:39.817" v="14413" actId="26606"/>
          <ac:spMkLst>
            <pc:docMk/>
            <pc:sldMk cId="3984548585" sldId="262"/>
            <ac:spMk id="42" creationId="{2B97F24A-32CE-4C1C-A50D-3016B394DCFB}"/>
          </ac:spMkLst>
        </pc:spChg>
        <pc:spChg chg="add">
          <ac:chgData name="Randy Cates" userId="a0f05542c82a1465" providerId="LiveId" clId="{E331C4EE-73B1-4D1E-B665-4EBF52F45040}" dt="2022-07-14T02:42:39.817" v="14413" actId="26606"/>
          <ac:spMkLst>
            <pc:docMk/>
            <pc:sldMk cId="3984548585" sldId="262"/>
            <ac:spMk id="43" creationId="{CD8B4F24-440B-49E9-B85D-733523DC064B}"/>
          </ac:spMkLst>
        </pc:spChg>
        <pc:picChg chg="add mod">
          <ac:chgData name="Randy Cates" userId="a0f05542c82a1465" providerId="LiveId" clId="{E331C4EE-73B1-4D1E-B665-4EBF52F45040}" dt="2022-07-11T01:34:13.333" v="14275" actId="26606"/>
          <ac:picMkLst>
            <pc:docMk/>
            <pc:sldMk cId="3984548585" sldId="262"/>
            <ac:picMk id="16" creationId="{7629804C-F0ED-8E0D-B8B2-23890347931D}"/>
          </ac:picMkLst>
        </pc:picChg>
      </pc:sldChg>
      <pc:sldChg chg="addSp delSp modSp mod">
        <pc:chgData name="Randy Cates" userId="a0f05542c82a1465" providerId="LiveId" clId="{E331C4EE-73B1-4D1E-B665-4EBF52F45040}" dt="2022-07-10T19:22:38.094" v="13744"/>
        <pc:sldMkLst>
          <pc:docMk/>
          <pc:sldMk cId="2593760135" sldId="264"/>
        </pc:sldMkLst>
        <pc:spChg chg="mod">
          <ac:chgData name="Randy Cates" userId="a0f05542c82a1465" providerId="LiveId" clId="{E331C4EE-73B1-4D1E-B665-4EBF52F45040}" dt="2022-07-10T14:06:38.433" v="13183" actId="20577"/>
          <ac:spMkLst>
            <pc:docMk/>
            <pc:sldMk cId="2593760135" sldId="264"/>
            <ac:spMk id="2" creationId="{8D490019-C56E-5A62-37E5-DE687BA3A34D}"/>
          </ac:spMkLst>
        </pc:spChg>
        <pc:spChg chg="mod">
          <ac:chgData name="Randy Cates" userId="a0f05542c82a1465" providerId="LiveId" clId="{E331C4EE-73B1-4D1E-B665-4EBF52F45040}" dt="2022-07-10T19:22:32.947" v="13743" actId="14100"/>
          <ac:spMkLst>
            <pc:docMk/>
            <pc:sldMk cId="2593760135" sldId="264"/>
            <ac:spMk id="3" creationId="{E0F1909F-BD55-4414-C93B-BA2B4A99F118}"/>
          </ac:spMkLst>
        </pc:spChg>
        <pc:spChg chg="del">
          <ac:chgData name="Randy Cates" userId="a0f05542c82a1465" providerId="LiveId" clId="{E331C4EE-73B1-4D1E-B665-4EBF52F45040}" dt="2022-07-09T15:58:13.064" v="11595" actId="26606"/>
          <ac:spMkLst>
            <pc:docMk/>
            <pc:sldMk cId="2593760135" sldId="264"/>
            <ac:spMk id="8" creationId="{2029D5AD-8348-4446-B191-6A9B6FE03F21}"/>
          </ac:spMkLst>
        </pc:spChg>
        <pc:spChg chg="del">
          <ac:chgData name="Randy Cates" userId="a0f05542c82a1465" providerId="LiveId" clId="{E331C4EE-73B1-4D1E-B665-4EBF52F45040}" dt="2022-07-09T15:58:13.064" v="11595" actId="26606"/>
          <ac:spMkLst>
            <pc:docMk/>
            <pc:sldMk cId="2593760135" sldId="264"/>
            <ac:spMk id="10" creationId="{A3F395A2-2B64-4749-BD93-2F159C7E1FB5}"/>
          </ac:spMkLst>
        </pc:spChg>
        <pc:spChg chg="del">
          <ac:chgData name="Randy Cates" userId="a0f05542c82a1465" providerId="LiveId" clId="{E331C4EE-73B1-4D1E-B665-4EBF52F45040}" dt="2022-07-09T15:58:13.064" v="11595" actId="26606"/>
          <ac:spMkLst>
            <pc:docMk/>
            <pc:sldMk cId="2593760135" sldId="264"/>
            <ac:spMk id="12" creationId="{5CF0135B-EAB8-4CA0-896C-2D897ECD28BC}"/>
          </ac:spMkLst>
        </pc:spChg>
        <pc:spChg chg="del">
          <ac:chgData name="Randy Cates" userId="a0f05542c82a1465" providerId="LiveId" clId="{E331C4EE-73B1-4D1E-B665-4EBF52F45040}" dt="2022-07-09T15:58:13.064" v="11595" actId="26606"/>
          <ac:spMkLst>
            <pc:docMk/>
            <pc:sldMk cId="2593760135" sldId="264"/>
            <ac:spMk id="14" creationId="{92C3387C-D24F-4737-8A37-1DC5CFF09CFA}"/>
          </ac:spMkLst>
        </pc:spChg>
        <pc:spChg chg="add del">
          <ac:chgData name="Randy Cates" userId="a0f05542c82a1465" providerId="LiveId" clId="{E331C4EE-73B1-4D1E-B665-4EBF52F45040}" dt="2022-07-10T03:57:22.950" v="12378" actId="26606"/>
          <ac:spMkLst>
            <pc:docMk/>
            <pc:sldMk cId="2593760135" sldId="264"/>
            <ac:spMk id="19" creationId="{AC17DE74-01C9-4859-B65A-85CF999E8580}"/>
          </ac:spMkLst>
        </pc:spChg>
        <pc:spChg chg="add del">
          <ac:chgData name="Randy Cates" userId="a0f05542c82a1465" providerId="LiveId" clId="{E331C4EE-73B1-4D1E-B665-4EBF52F45040}" dt="2022-07-10T03:57:22.950" v="12378" actId="26606"/>
          <ac:spMkLst>
            <pc:docMk/>
            <pc:sldMk cId="2593760135" sldId="264"/>
            <ac:spMk id="21" creationId="{068C0432-0E90-4CC1-8CD3-D44A90DF07EF}"/>
          </ac:spMkLst>
        </pc:spChg>
        <pc:spChg chg="add">
          <ac:chgData name="Randy Cates" userId="a0f05542c82a1465" providerId="LiveId" clId="{E331C4EE-73B1-4D1E-B665-4EBF52F45040}" dt="2022-07-10T03:57:22.950" v="12378" actId="26606"/>
          <ac:spMkLst>
            <pc:docMk/>
            <pc:sldMk cId="2593760135" sldId="264"/>
            <ac:spMk id="26" creationId="{100EDD19-6802-4EC3-95CE-CFFAB042CFD6}"/>
          </ac:spMkLst>
        </pc:spChg>
        <pc:spChg chg="add">
          <ac:chgData name="Randy Cates" userId="a0f05542c82a1465" providerId="LiveId" clId="{E331C4EE-73B1-4D1E-B665-4EBF52F45040}" dt="2022-07-10T03:57:22.950" v="12378" actId="26606"/>
          <ac:spMkLst>
            <pc:docMk/>
            <pc:sldMk cId="2593760135" sldId="264"/>
            <ac:spMk id="28" creationId="{DB17E863-922E-4C26-BD64-E8FD41D28661}"/>
          </ac:spMkLst>
        </pc:spChg>
        <pc:picChg chg="add mod">
          <ac:chgData name="Randy Cates" userId="a0f05542c82a1465" providerId="LiveId" clId="{E331C4EE-73B1-4D1E-B665-4EBF52F45040}" dt="2022-07-10T19:22:38.094" v="13744"/>
          <ac:picMkLst>
            <pc:docMk/>
            <pc:sldMk cId="2593760135" sldId="264"/>
            <ac:picMk id="13" creationId="{1E266557-1452-8E4D-AC93-B45851EA85B1}"/>
          </ac:picMkLst>
        </pc:picChg>
      </pc:sldChg>
      <pc:sldChg chg="modSp">
        <pc:chgData name="Randy Cates" userId="a0f05542c82a1465" providerId="LiveId" clId="{E331C4EE-73B1-4D1E-B665-4EBF52F45040}" dt="2022-07-10T00:25:51.912" v="11599" actId="113"/>
        <pc:sldMkLst>
          <pc:docMk/>
          <pc:sldMk cId="3937290651" sldId="265"/>
        </pc:sldMkLst>
        <pc:spChg chg="mod">
          <ac:chgData name="Randy Cates" userId="a0f05542c82a1465" providerId="LiveId" clId="{E331C4EE-73B1-4D1E-B665-4EBF52F45040}" dt="2022-07-10T00:25:51.912" v="11599" actId="113"/>
          <ac:spMkLst>
            <pc:docMk/>
            <pc:sldMk cId="3937290651" sldId="265"/>
            <ac:spMk id="2" creationId="{AC1964E5-AB13-238D-704E-66B684F2EFDD}"/>
          </ac:spMkLst>
        </pc:spChg>
      </pc:sldChg>
      <pc:sldChg chg="addSp delSp modSp mod">
        <pc:chgData name="Randy Cates" userId="a0f05542c82a1465" providerId="LiveId" clId="{E331C4EE-73B1-4D1E-B665-4EBF52F45040}" dt="2022-07-10T03:57:44.649" v="12382" actId="26606"/>
        <pc:sldMkLst>
          <pc:docMk/>
          <pc:sldMk cId="3729664172" sldId="266"/>
        </pc:sldMkLst>
        <pc:spChg chg="mod">
          <ac:chgData name="Randy Cates" userId="a0f05542c82a1465" providerId="LiveId" clId="{E331C4EE-73B1-4D1E-B665-4EBF52F45040}" dt="2022-07-10T03:57:44.649" v="12382" actId="26606"/>
          <ac:spMkLst>
            <pc:docMk/>
            <pc:sldMk cId="3729664172" sldId="266"/>
            <ac:spMk id="2" creationId="{004692C6-4410-B854-B8A0-86810AA63D61}"/>
          </ac:spMkLst>
        </pc:spChg>
        <pc:spChg chg="add del">
          <ac:chgData name="Randy Cates" userId="a0f05542c82a1465" providerId="LiveId" clId="{E331C4EE-73B1-4D1E-B665-4EBF52F45040}" dt="2022-07-10T03:57:44.649" v="12382" actId="26606"/>
          <ac:spMkLst>
            <pc:docMk/>
            <pc:sldMk cId="3729664172" sldId="266"/>
            <ac:spMk id="7" creationId="{FFD48BC7-DC40-47DE-87EE-9F4B6ECB9ABB}"/>
          </ac:spMkLst>
        </pc:spChg>
        <pc:spChg chg="add del">
          <ac:chgData name="Randy Cates" userId="a0f05542c82a1465" providerId="LiveId" clId="{E331C4EE-73B1-4D1E-B665-4EBF52F45040}" dt="2022-07-10T03:57:44.649" v="12382" actId="26606"/>
          <ac:spMkLst>
            <pc:docMk/>
            <pc:sldMk cId="3729664172" sldId="266"/>
            <ac:spMk id="9" creationId="{E502BBC7-2C76-46F3-BC24-5985BC13DB88}"/>
          </ac:spMkLst>
        </pc:spChg>
        <pc:spChg chg="add del">
          <ac:chgData name="Randy Cates" userId="a0f05542c82a1465" providerId="LiveId" clId="{E331C4EE-73B1-4D1E-B665-4EBF52F45040}" dt="2022-07-10T03:57:44.649" v="12382" actId="26606"/>
          <ac:spMkLst>
            <pc:docMk/>
            <pc:sldMk cId="3729664172" sldId="266"/>
            <ac:spMk id="11" creationId="{C7F28D52-2A5F-4D23-81AE-7CB8B591C7AF}"/>
          </ac:spMkLst>
        </pc:spChg>
        <pc:spChg chg="add del">
          <ac:chgData name="Randy Cates" userId="a0f05542c82a1465" providerId="LiveId" clId="{E331C4EE-73B1-4D1E-B665-4EBF52F45040}" dt="2022-07-10T03:57:44.649" v="12382" actId="26606"/>
          <ac:spMkLst>
            <pc:docMk/>
            <pc:sldMk cId="3729664172" sldId="266"/>
            <ac:spMk id="13" creationId="{3629484E-3792-4B3D-89AD-7C8A1ED0E0D4}"/>
          </ac:spMkLst>
        </pc:spChg>
        <pc:spChg chg="add del">
          <ac:chgData name="Randy Cates" userId="a0f05542c82a1465" providerId="LiveId" clId="{E331C4EE-73B1-4D1E-B665-4EBF52F45040}" dt="2022-07-10T03:57:44.644" v="12381" actId="26606"/>
          <ac:spMkLst>
            <pc:docMk/>
            <pc:sldMk cId="3729664172" sldId="266"/>
            <ac:spMk id="18" creationId="{4D24BFD5-D814-402B-B6C4-EEF6AE14B0F2}"/>
          </ac:spMkLst>
        </pc:spChg>
        <pc:spChg chg="add del">
          <ac:chgData name="Randy Cates" userId="a0f05542c82a1465" providerId="LiveId" clId="{E331C4EE-73B1-4D1E-B665-4EBF52F45040}" dt="2022-07-10T03:57:44.644" v="12381" actId="26606"/>
          <ac:spMkLst>
            <pc:docMk/>
            <pc:sldMk cId="3729664172" sldId="266"/>
            <ac:spMk id="20" creationId="{36FED7E8-9A97-475F-9FA4-113410D4433B}"/>
          </ac:spMkLst>
        </pc:spChg>
        <pc:spChg chg="add del">
          <ac:chgData name="Randy Cates" userId="a0f05542c82a1465" providerId="LiveId" clId="{E331C4EE-73B1-4D1E-B665-4EBF52F45040}" dt="2022-07-10T03:57:44.644" v="12381" actId="26606"/>
          <ac:spMkLst>
            <pc:docMk/>
            <pc:sldMk cId="3729664172" sldId="266"/>
            <ac:spMk id="22" creationId="{2A39B854-4B6C-4F7F-A602-6F97770CED70}"/>
          </ac:spMkLst>
        </pc:spChg>
        <pc:spChg chg="add">
          <ac:chgData name="Randy Cates" userId="a0f05542c82a1465" providerId="LiveId" clId="{E331C4EE-73B1-4D1E-B665-4EBF52F45040}" dt="2022-07-10T03:57:44.649" v="12382" actId="26606"/>
          <ac:spMkLst>
            <pc:docMk/>
            <pc:sldMk cId="3729664172" sldId="266"/>
            <ac:spMk id="24" creationId="{943CAA20-3569-4189-9E48-239A229A86CA}"/>
          </ac:spMkLst>
        </pc:spChg>
        <pc:spChg chg="add">
          <ac:chgData name="Randy Cates" userId="a0f05542c82a1465" providerId="LiveId" clId="{E331C4EE-73B1-4D1E-B665-4EBF52F45040}" dt="2022-07-10T03:57:44.649" v="12382" actId="26606"/>
          <ac:spMkLst>
            <pc:docMk/>
            <pc:sldMk cId="3729664172" sldId="266"/>
            <ac:spMk id="25" creationId="{DA542B6D-E775-4832-91DC-2D20F857813A}"/>
          </ac:spMkLst>
        </pc:spChg>
      </pc:sldChg>
      <pc:sldChg chg="addSp delSp modSp mod">
        <pc:chgData name="Randy Cates" userId="a0f05542c82a1465" providerId="LiveId" clId="{E331C4EE-73B1-4D1E-B665-4EBF52F45040}" dt="2022-07-10T19:22:57.588" v="13746"/>
        <pc:sldMkLst>
          <pc:docMk/>
          <pc:sldMk cId="24778030" sldId="267"/>
        </pc:sldMkLst>
        <pc:spChg chg="mod">
          <ac:chgData name="Randy Cates" userId="a0f05542c82a1465" providerId="LiveId" clId="{E331C4EE-73B1-4D1E-B665-4EBF52F45040}" dt="2022-07-10T14:06:53.213" v="13190" actId="20577"/>
          <ac:spMkLst>
            <pc:docMk/>
            <pc:sldMk cId="24778030" sldId="267"/>
            <ac:spMk id="2" creationId="{8D490019-C56E-5A62-37E5-DE687BA3A34D}"/>
          </ac:spMkLst>
        </pc:spChg>
        <pc:spChg chg="mod">
          <ac:chgData name="Randy Cates" userId="a0f05542c82a1465" providerId="LiveId" clId="{E331C4EE-73B1-4D1E-B665-4EBF52F45040}" dt="2022-07-10T19:22:54.948" v="13745" actId="14100"/>
          <ac:spMkLst>
            <pc:docMk/>
            <pc:sldMk cId="24778030" sldId="267"/>
            <ac:spMk id="3" creationId="{E0F1909F-BD55-4414-C93B-BA2B4A99F118}"/>
          </ac:spMkLst>
        </pc:spChg>
        <pc:spChg chg="del">
          <ac:chgData name="Randy Cates" userId="a0f05542c82a1465" providerId="LiveId" clId="{E331C4EE-73B1-4D1E-B665-4EBF52F45040}" dt="2022-07-09T15:58:21.986" v="11596" actId="26606"/>
          <ac:spMkLst>
            <pc:docMk/>
            <pc:sldMk cId="24778030" sldId="267"/>
            <ac:spMk id="8" creationId="{2029D5AD-8348-4446-B191-6A9B6FE03F21}"/>
          </ac:spMkLst>
        </pc:spChg>
        <pc:spChg chg="del">
          <ac:chgData name="Randy Cates" userId="a0f05542c82a1465" providerId="LiveId" clId="{E331C4EE-73B1-4D1E-B665-4EBF52F45040}" dt="2022-07-09T15:58:21.986" v="11596" actId="26606"/>
          <ac:spMkLst>
            <pc:docMk/>
            <pc:sldMk cId="24778030" sldId="267"/>
            <ac:spMk id="10" creationId="{A3F395A2-2B64-4749-BD93-2F159C7E1FB5}"/>
          </ac:spMkLst>
        </pc:spChg>
        <pc:spChg chg="del">
          <ac:chgData name="Randy Cates" userId="a0f05542c82a1465" providerId="LiveId" clId="{E331C4EE-73B1-4D1E-B665-4EBF52F45040}" dt="2022-07-09T15:58:21.986" v="11596" actId="26606"/>
          <ac:spMkLst>
            <pc:docMk/>
            <pc:sldMk cId="24778030" sldId="267"/>
            <ac:spMk id="12" creationId="{5CF0135B-EAB8-4CA0-896C-2D897ECD28BC}"/>
          </ac:spMkLst>
        </pc:spChg>
        <pc:spChg chg="del">
          <ac:chgData name="Randy Cates" userId="a0f05542c82a1465" providerId="LiveId" clId="{E331C4EE-73B1-4D1E-B665-4EBF52F45040}" dt="2022-07-09T15:58:21.986" v="11596" actId="26606"/>
          <ac:spMkLst>
            <pc:docMk/>
            <pc:sldMk cId="24778030" sldId="267"/>
            <ac:spMk id="14" creationId="{92C3387C-D24F-4737-8A37-1DC5CFF09CFA}"/>
          </ac:spMkLst>
        </pc:spChg>
        <pc:spChg chg="add del">
          <ac:chgData name="Randy Cates" userId="a0f05542c82a1465" providerId="LiveId" clId="{E331C4EE-73B1-4D1E-B665-4EBF52F45040}" dt="2022-07-10T03:57:27.711" v="12379" actId="26606"/>
          <ac:spMkLst>
            <pc:docMk/>
            <pc:sldMk cId="24778030" sldId="267"/>
            <ac:spMk id="19" creationId="{AC17DE74-01C9-4859-B65A-85CF999E8580}"/>
          </ac:spMkLst>
        </pc:spChg>
        <pc:spChg chg="add del">
          <ac:chgData name="Randy Cates" userId="a0f05542c82a1465" providerId="LiveId" clId="{E331C4EE-73B1-4D1E-B665-4EBF52F45040}" dt="2022-07-10T03:57:27.711" v="12379" actId="26606"/>
          <ac:spMkLst>
            <pc:docMk/>
            <pc:sldMk cId="24778030" sldId="267"/>
            <ac:spMk id="21" creationId="{068C0432-0E90-4CC1-8CD3-D44A90DF07EF}"/>
          </ac:spMkLst>
        </pc:spChg>
        <pc:spChg chg="add">
          <ac:chgData name="Randy Cates" userId="a0f05542c82a1465" providerId="LiveId" clId="{E331C4EE-73B1-4D1E-B665-4EBF52F45040}" dt="2022-07-10T03:57:27.711" v="12379" actId="26606"/>
          <ac:spMkLst>
            <pc:docMk/>
            <pc:sldMk cId="24778030" sldId="267"/>
            <ac:spMk id="26" creationId="{100EDD19-6802-4EC3-95CE-CFFAB042CFD6}"/>
          </ac:spMkLst>
        </pc:spChg>
        <pc:spChg chg="add">
          <ac:chgData name="Randy Cates" userId="a0f05542c82a1465" providerId="LiveId" clId="{E331C4EE-73B1-4D1E-B665-4EBF52F45040}" dt="2022-07-10T03:57:27.711" v="12379" actId="26606"/>
          <ac:spMkLst>
            <pc:docMk/>
            <pc:sldMk cId="24778030" sldId="267"/>
            <ac:spMk id="28" creationId="{DB17E863-922E-4C26-BD64-E8FD41D28661}"/>
          </ac:spMkLst>
        </pc:spChg>
        <pc:picChg chg="add mod">
          <ac:chgData name="Randy Cates" userId="a0f05542c82a1465" providerId="LiveId" clId="{E331C4EE-73B1-4D1E-B665-4EBF52F45040}" dt="2022-07-10T19:22:57.588" v="13746"/>
          <ac:picMkLst>
            <pc:docMk/>
            <pc:sldMk cId="24778030" sldId="267"/>
            <ac:picMk id="13" creationId="{728CA9B6-EE7A-C053-09DD-E42AC2393F38}"/>
          </ac:picMkLst>
        </pc:picChg>
      </pc:sldChg>
      <pc:sldChg chg="addSp delSp modSp mod">
        <pc:chgData name="Randy Cates" userId="a0f05542c82a1465" providerId="LiveId" clId="{E331C4EE-73B1-4D1E-B665-4EBF52F45040}" dt="2022-07-10T14:07:05.668" v="13201" actId="20577"/>
        <pc:sldMkLst>
          <pc:docMk/>
          <pc:sldMk cId="2199376205" sldId="268"/>
        </pc:sldMkLst>
        <pc:spChg chg="mod">
          <ac:chgData name="Randy Cates" userId="a0f05542c82a1465" providerId="LiveId" clId="{E331C4EE-73B1-4D1E-B665-4EBF52F45040}" dt="2022-07-10T14:07:05.668" v="13201" actId="20577"/>
          <ac:spMkLst>
            <pc:docMk/>
            <pc:sldMk cId="2199376205" sldId="268"/>
            <ac:spMk id="2" creationId="{8D490019-C56E-5A62-37E5-DE687BA3A34D}"/>
          </ac:spMkLst>
        </pc:spChg>
        <pc:spChg chg="mod">
          <ac:chgData name="Randy Cates" userId="a0f05542c82a1465" providerId="LiveId" clId="{E331C4EE-73B1-4D1E-B665-4EBF52F45040}" dt="2022-07-10T03:57:52.667" v="12383" actId="26606"/>
          <ac:spMkLst>
            <pc:docMk/>
            <pc:sldMk cId="2199376205" sldId="268"/>
            <ac:spMk id="3" creationId="{E0F1909F-BD55-4414-C93B-BA2B4A99F118}"/>
          </ac:spMkLst>
        </pc:spChg>
        <pc:spChg chg="del">
          <ac:chgData name="Randy Cates" userId="a0f05542c82a1465" providerId="LiveId" clId="{E331C4EE-73B1-4D1E-B665-4EBF52F45040}" dt="2022-07-09T15:58:24.428" v="11597" actId="26606"/>
          <ac:spMkLst>
            <pc:docMk/>
            <pc:sldMk cId="2199376205" sldId="268"/>
            <ac:spMk id="8" creationId="{2029D5AD-8348-4446-B191-6A9B6FE03F21}"/>
          </ac:spMkLst>
        </pc:spChg>
        <pc:spChg chg="del">
          <ac:chgData name="Randy Cates" userId="a0f05542c82a1465" providerId="LiveId" clId="{E331C4EE-73B1-4D1E-B665-4EBF52F45040}" dt="2022-07-09T15:58:24.428" v="11597" actId="26606"/>
          <ac:spMkLst>
            <pc:docMk/>
            <pc:sldMk cId="2199376205" sldId="268"/>
            <ac:spMk id="10" creationId="{A3F395A2-2B64-4749-BD93-2F159C7E1FB5}"/>
          </ac:spMkLst>
        </pc:spChg>
        <pc:spChg chg="del">
          <ac:chgData name="Randy Cates" userId="a0f05542c82a1465" providerId="LiveId" clId="{E331C4EE-73B1-4D1E-B665-4EBF52F45040}" dt="2022-07-09T15:58:24.428" v="11597" actId="26606"/>
          <ac:spMkLst>
            <pc:docMk/>
            <pc:sldMk cId="2199376205" sldId="268"/>
            <ac:spMk id="12" creationId="{5CF0135B-EAB8-4CA0-896C-2D897ECD28BC}"/>
          </ac:spMkLst>
        </pc:spChg>
        <pc:spChg chg="del">
          <ac:chgData name="Randy Cates" userId="a0f05542c82a1465" providerId="LiveId" clId="{E331C4EE-73B1-4D1E-B665-4EBF52F45040}" dt="2022-07-09T15:58:24.428" v="11597" actId="26606"/>
          <ac:spMkLst>
            <pc:docMk/>
            <pc:sldMk cId="2199376205" sldId="268"/>
            <ac:spMk id="14" creationId="{92C3387C-D24F-4737-8A37-1DC5CFF09CFA}"/>
          </ac:spMkLst>
        </pc:spChg>
        <pc:spChg chg="add del">
          <ac:chgData name="Randy Cates" userId="a0f05542c82a1465" providerId="LiveId" clId="{E331C4EE-73B1-4D1E-B665-4EBF52F45040}" dt="2022-07-10T03:57:52.667" v="12383" actId="26606"/>
          <ac:spMkLst>
            <pc:docMk/>
            <pc:sldMk cId="2199376205" sldId="268"/>
            <ac:spMk id="19" creationId="{AC17DE74-01C9-4859-B65A-85CF999E8580}"/>
          </ac:spMkLst>
        </pc:spChg>
        <pc:spChg chg="add del">
          <ac:chgData name="Randy Cates" userId="a0f05542c82a1465" providerId="LiveId" clId="{E331C4EE-73B1-4D1E-B665-4EBF52F45040}" dt="2022-07-10T03:57:52.667" v="12383" actId="26606"/>
          <ac:spMkLst>
            <pc:docMk/>
            <pc:sldMk cId="2199376205" sldId="268"/>
            <ac:spMk id="21" creationId="{068C0432-0E90-4CC1-8CD3-D44A90DF07EF}"/>
          </ac:spMkLst>
        </pc:spChg>
        <pc:spChg chg="add">
          <ac:chgData name="Randy Cates" userId="a0f05542c82a1465" providerId="LiveId" clId="{E331C4EE-73B1-4D1E-B665-4EBF52F45040}" dt="2022-07-10T03:57:52.667" v="12383" actId="26606"/>
          <ac:spMkLst>
            <pc:docMk/>
            <pc:sldMk cId="2199376205" sldId="268"/>
            <ac:spMk id="26" creationId="{100EDD19-6802-4EC3-95CE-CFFAB042CFD6}"/>
          </ac:spMkLst>
        </pc:spChg>
        <pc:spChg chg="add">
          <ac:chgData name="Randy Cates" userId="a0f05542c82a1465" providerId="LiveId" clId="{E331C4EE-73B1-4D1E-B665-4EBF52F45040}" dt="2022-07-10T03:57:52.667" v="12383" actId="26606"/>
          <ac:spMkLst>
            <pc:docMk/>
            <pc:sldMk cId="2199376205" sldId="268"/>
            <ac:spMk id="28" creationId="{DB17E863-922E-4C26-BD64-E8FD41D28661}"/>
          </ac:spMkLst>
        </pc:spChg>
      </pc:sldChg>
      <pc:sldChg chg="addSp delSp modSp mod">
        <pc:chgData name="Randy Cates" userId="a0f05542c82a1465" providerId="LiveId" clId="{E331C4EE-73B1-4D1E-B665-4EBF52F45040}" dt="2022-07-10T14:07:22.411" v="13216" actId="27636"/>
        <pc:sldMkLst>
          <pc:docMk/>
          <pc:sldMk cId="4144505858" sldId="269"/>
        </pc:sldMkLst>
        <pc:spChg chg="mod">
          <ac:chgData name="Randy Cates" userId="a0f05542c82a1465" providerId="LiveId" clId="{E331C4EE-73B1-4D1E-B665-4EBF52F45040}" dt="2022-07-10T14:07:22.411" v="13216" actId="27636"/>
          <ac:spMkLst>
            <pc:docMk/>
            <pc:sldMk cId="4144505858" sldId="269"/>
            <ac:spMk id="2" creationId="{8D490019-C56E-5A62-37E5-DE687BA3A34D}"/>
          </ac:spMkLst>
        </pc:spChg>
        <pc:spChg chg="mod">
          <ac:chgData name="Randy Cates" userId="a0f05542c82a1465" providerId="LiveId" clId="{E331C4EE-73B1-4D1E-B665-4EBF52F45040}" dt="2022-07-10T03:57:56.226" v="12384" actId="26606"/>
          <ac:spMkLst>
            <pc:docMk/>
            <pc:sldMk cId="4144505858" sldId="269"/>
            <ac:spMk id="3" creationId="{E0F1909F-BD55-4414-C93B-BA2B4A99F118}"/>
          </ac:spMkLst>
        </pc:spChg>
        <pc:spChg chg="del">
          <ac:chgData name="Randy Cates" userId="a0f05542c82a1465" providerId="LiveId" clId="{E331C4EE-73B1-4D1E-B665-4EBF52F45040}" dt="2022-07-09T15:58:27.619" v="11598" actId="26606"/>
          <ac:spMkLst>
            <pc:docMk/>
            <pc:sldMk cId="4144505858" sldId="269"/>
            <ac:spMk id="8" creationId="{2029D5AD-8348-4446-B191-6A9B6FE03F21}"/>
          </ac:spMkLst>
        </pc:spChg>
        <pc:spChg chg="del">
          <ac:chgData name="Randy Cates" userId="a0f05542c82a1465" providerId="LiveId" clId="{E331C4EE-73B1-4D1E-B665-4EBF52F45040}" dt="2022-07-09T15:58:27.619" v="11598" actId="26606"/>
          <ac:spMkLst>
            <pc:docMk/>
            <pc:sldMk cId="4144505858" sldId="269"/>
            <ac:spMk id="10" creationId="{A3F395A2-2B64-4749-BD93-2F159C7E1FB5}"/>
          </ac:spMkLst>
        </pc:spChg>
        <pc:spChg chg="del">
          <ac:chgData name="Randy Cates" userId="a0f05542c82a1465" providerId="LiveId" clId="{E331C4EE-73B1-4D1E-B665-4EBF52F45040}" dt="2022-07-09T15:58:27.619" v="11598" actId="26606"/>
          <ac:spMkLst>
            <pc:docMk/>
            <pc:sldMk cId="4144505858" sldId="269"/>
            <ac:spMk id="12" creationId="{5CF0135B-EAB8-4CA0-896C-2D897ECD28BC}"/>
          </ac:spMkLst>
        </pc:spChg>
        <pc:spChg chg="del">
          <ac:chgData name="Randy Cates" userId="a0f05542c82a1465" providerId="LiveId" clId="{E331C4EE-73B1-4D1E-B665-4EBF52F45040}" dt="2022-07-09T15:58:27.619" v="11598" actId="26606"/>
          <ac:spMkLst>
            <pc:docMk/>
            <pc:sldMk cId="4144505858" sldId="269"/>
            <ac:spMk id="14" creationId="{92C3387C-D24F-4737-8A37-1DC5CFF09CFA}"/>
          </ac:spMkLst>
        </pc:spChg>
        <pc:spChg chg="add del">
          <ac:chgData name="Randy Cates" userId="a0f05542c82a1465" providerId="LiveId" clId="{E331C4EE-73B1-4D1E-B665-4EBF52F45040}" dt="2022-07-10T03:57:56.226" v="12384" actId="26606"/>
          <ac:spMkLst>
            <pc:docMk/>
            <pc:sldMk cId="4144505858" sldId="269"/>
            <ac:spMk id="19" creationId="{AC17DE74-01C9-4859-B65A-85CF999E8580}"/>
          </ac:spMkLst>
        </pc:spChg>
        <pc:spChg chg="add del">
          <ac:chgData name="Randy Cates" userId="a0f05542c82a1465" providerId="LiveId" clId="{E331C4EE-73B1-4D1E-B665-4EBF52F45040}" dt="2022-07-10T03:57:56.226" v="12384" actId="26606"/>
          <ac:spMkLst>
            <pc:docMk/>
            <pc:sldMk cId="4144505858" sldId="269"/>
            <ac:spMk id="21" creationId="{068C0432-0E90-4CC1-8CD3-D44A90DF07EF}"/>
          </ac:spMkLst>
        </pc:spChg>
        <pc:spChg chg="add">
          <ac:chgData name="Randy Cates" userId="a0f05542c82a1465" providerId="LiveId" clId="{E331C4EE-73B1-4D1E-B665-4EBF52F45040}" dt="2022-07-10T03:57:56.226" v="12384" actId="26606"/>
          <ac:spMkLst>
            <pc:docMk/>
            <pc:sldMk cId="4144505858" sldId="269"/>
            <ac:spMk id="26" creationId="{100EDD19-6802-4EC3-95CE-CFFAB042CFD6}"/>
          </ac:spMkLst>
        </pc:spChg>
        <pc:spChg chg="add">
          <ac:chgData name="Randy Cates" userId="a0f05542c82a1465" providerId="LiveId" clId="{E331C4EE-73B1-4D1E-B665-4EBF52F45040}" dt="2022-07-10T03:57:56.226" v="12384" actId="26606"/>
          <ac:spMkLst>
            <pc:docMk/>
            <pc:sldMk cId="4144505858" sldId="269"/>
            <ac:spMk id="28" creationId="{DB17E863-922E-4C26-BD64-E8FD41D28661}"/>
          </ac:spMkLst>
        </pc:spChg>
      </pc:sldChg>
      <pc:sldChg chg="modSp modNotesTx">
        <pc:chgData name="Randy Cates" userId="a0f05542c82a1465" providerId="LiveId" clId="{E331C4EE-73B1-4D1E-B665-4EBF52F45040}" dt="2022-07-10T21:32:53.132" v="13784" actId="20577"/>
        <pc:sldMkLst>
          <pc:docMk/>
          <pc:sldMk cId="1759978793" sldId="270"/>
        </pc:sldMkLst>
        <pc:spChg chg="mod">
          <ac:chgData name="Randy Cates" userId="a0f05542c82a1465" providerId="LiveId" clId="{E331C4EE-73B1-4D1E-B665-4EBF52F45040}" dt="2022-07-10T21:32:02.031" v="13783" actId="113"/>
          <ac:spMkLst>
            <pc:docMk/>
            <pc:sldMk cId="1759978793" sldId="270"/>
            <ac:spMk id="2" creationId="{2C54CF64-C84B-71A1-6B31-09BF50B7D169}"/>
          </ac:spMkLst>
        </pc:spChg>
      </pc:sldChg>
      <pc:sldChg chg="addSp delSp modSp mod modNotesTx">
        <pc:chgData name="Randy Cates" userId="a0f05542c82a1465" providerId="LiveId" clId="{E331C4EE-73B1-4D1E-B665-4EBF52F45040}" dt="2022-07-15T01:09:49.642" v="14416" actId="26606"/>
        <pc:sldMkLst>
          <pc:docMk/>
          <pc:sldMk cId="3311211785" sldId="272"/>
        </pc:sldMkLst>
        <pc:spChg chg="mod">
          <ac:chgData name="Randy Cates" userId="a0f05542c82a1465" providerId="LiveId" clId="{E331C4EE-73B1-4D1E-B665-4EBF52F45040}" dt="2022-07-15T01:09:49.642" v="14416" actId="26606"/>
          <ac:spMkLst>
            <pc:docMk/>
            <pc:sldMk cId="3311211785" sldId="272"/>
            <ac:spMk id="2" creationId="{EC222B31-0E60-90F1-E605-E9B916DDF0C6}"/>
          </ac:spMkLst>
        </pc:spChg>
        <pc:spChg chg="del">
          <ac:chgData name="Randy Cates" userId="a0f05542c82a1465" providerId="LiveId" clId="{E331C4EE-73B1-4D1E-B665-4EBF52F45040}" dt="2022-07-15T01:09:49.642" v="14416" actId="26606"/>
          <ac:spMkLst>
            <pc:docMk/>
            <pc:sldMk cId="3311211785" sldId="272"/>
            <ac:spMk id="11" creationId="{9B7AD9F6-8CE7-4299-8FC6-328F4DCD3FF9}"/>
          </ac:spMkLst>
        </pc:spChg>
        <pc:spChg chg="del">
          <ac:chgData name="Randy Cates" userId="a0f05542c82a1465" providerId="LiveId" clId="{E331C4EE-73B1-4D1E-B665-4EBF52F45040}" dt="2022-07-15T01:09:49.642" v="14416" actId="26606"/>
          <ac:spMkLst>
            <pc:docMk/>
            <pc:sldMk cId="3311211785" sldId="272"/>
            <ac:spMk id="13" creationId="{F49775AF-8896-43EE-92C6-83497D6DC56F}"/>
          </ac:spMkLst>
        </pc:spChg>
        <pc:spChg chg="add">
          <ac:chgData name="Randy Cates" userId="a0f05542c82a1465" providerId="LiveId" clId="{E331C4EE-73B1-4D1E-B665-4EBF52F45040}" dt="2022-07-15T01:09:49.642" v="14416" actId="26606"/>
          <ac:spMkLst>
            <pc:docMk/>
            <pc:sldMk cId="3311211785" sldId="272"/>
            <ac:spMk id="18" creationId="{665DBBEF-238B-476B-96AB-8AAC3224ECEA}"/>
          </ac:spMkLst>
        </pc:spChg>
        <pc:spChg chg="add">
          <ac:chgData name="Randy Cates" userId="a0f05542c82a1465" providerId="LiveId" clId="{E331C4EE-73B1-4D1E-B665-4EBF52F45040}" dt="2022-07-15T01:09:49.642" v="14416" actId="26606"/>
          <ac:spMkLst>
            <pc:docMk/>
            <pc:sldMk cId="3311211785" sldId="272"/>
            <ac:spMk id="20" creationId="{3FCFB1DE-0B7E-48CC-BA90-B2AB0889F9D6}"/>
          </ac:spMkLst>
        </pc:spChg>
        <pc:picChg chg="mod">
          <ac:chgData name="Randy Cates" userId="a0f05542c82a1465" providerId="LiveId" clId="{E331C4EE-73B1-4D1E-B665-4EBF52F45040}" dt="2022-07-15T01:09:49.642" v="14416" actId="26606"/>
          <ac:picMkLst>
            <pc:docMk/>
            <pc:sldMk cId="3311211785" sldId="272"/>
            <ac:picMk id="6" creationId="{C90D62D2-1BD0-1BE3-CBCA-49887C6F920A}"/>
          </ac:picMkLst>
        </pc:picChg>
      </pc:sldChg>
      <pc:sldChg chg="del">
        <pc:chgData name="Randy Cates" userId="a0f05542c82a1465" providerId="LiveId" clId="{E331C4EE-73B1-4D1E-B665-4EBF52F45040}" dt="2022-07-09T15:56:18.933" v="11588" actId="2696"/>
        <pc:sldMkLst>
          <pc:docMk/>
          <pc:sldMk cId="433745153" sldId="274"/>
        </pc:sldMkLst>
      </pc:sldChg>
      <pc:sldChg chg="addSp delSp modSp mod setBg addAnim">
        <pc:chgData name="Randy Cates" userId="a0f05542c82a1465" providerId="LiveId" clId="{E331C4EE-73B1-4D1E-B665-4EBF52F45040}" dt="2022-07-11T01:41:17.338" v="14282" actId="26606"/>
        <pc:sldMkLst>
          <pc:docMk/>
          <pc:sldMk cId="1546061529" sldId="275"/>
        </pc:sldMkLst>
        <pc:spChg chg="mod">
          <ac:chgData name="Randy Cates" userId="a0f05542c82a1465" providerId="LiveId" clId="{E331C4EE-73B1-4D1E-B665-4EBF52F45040}" dt="2022-07-11T01:41:17.338" v="14282" actId="26606"/>
          <ac:spMkLst>
            <pc:docMk/>
            <pc:sldMk cId="1546061529" sldId="275"/>
            <ac:spMk id="2" creationId="{5508C400-1B8D-00CC-6ED1-6BB9668EEBC6}"/>
          </ac:spMkLst>
        </pc:spChg>
        <pc:spChg chg="mod">
          <ac:chgData name="Randy Cates" userId="a0f05542c82a1465" providerId="LiveId" clId="{E331C4EE-73B1-4D1E-B665-4EBF52F45040}" dt="2022-07-11T01:41:17.338" v="14282" actId="26606"/>
          <ac:spMkLst>
            <pc:docMk/>
            <pc:sldMk cId="1546061529" sldId="275"/>
            <ac:spMk id="3" creationId="{17114286-AC72-577D-EE24-01714056C4AF}"/>
          </ac:spMkLst>
        </pc:spChg>
        <pc:spChg chg="add del">
          <ac:chgData name="Randy Cates" userId="a0f05542c82a1465" providerId="LiveId" clId="{E331C4EE-73B1-4D1E-B665-4EBF52F45040}" dt="2022-07-10T04:00:05.752" v="12386" actId="26606"/>
          <ac:spMkLst>
            <pc:docMk/>
            <pc:sldMk cId="1546061529" sldId="275"/>
            <ac:spMk id="8" creationId="{907EF6B7-1338-4443-8C46-6A318D952DFD}"/>
          </ac:spMkLst>
        </pc:spChg>
        <pc:spChg chg="add del">
          <ac:chgData name="Randy Cates" userId="a0f05542c82a1465" providerId="LiveId" clId="{E331C4EE-73B1-4D1E-B665-4EBF52F45040}" dt="2022-07-10T04:00:05.752" v="12386" actId="26606"/>
          <ac:spMkLst>
            <pc:docMk/>
            <pc:sldMk cId="1546061529" sldId="275"/>
            <ac:spMk id="10" creationId="{DAAE4CDD-124C-4DCF-9584-B6033B545DD5}"/>
          </ac:spMkLst>
        </pc:spChg>
        <pc:spChg chg="add del">
          <ac:chgData name="Randy Cates" userId="a0f05542c82a1465" providerId="LiveId" clId="{E331C4EE-73B1-4D1E-B665-4EBF52F45040}" dt="2022-07-10T04:00:05.752" v="12386" actId="26606"/>
          <ac:spMkLst>
            <pc:docMk/>
            <pc:sldMk cId="1546061529" sldId="275"/>
            <ac:spMk id="12" creationId="{081E4A58-353D-44AE-B2FC-2A74E2E400F7}"/>
          </ac:spMkLst>
        </pc:spChg>
        <pc:spChg chg="add del">
          <ac:chgData name="Randy Cates" userId="a0f05542c82a1465" providerId="LiveId" clId="{E331C4EE-73B1-4D1E-B665-4EBF52F45040}" dt="2022-07-11T01:41:17.338" v="14282" actId="26606"/>
          <ac:spMkLst>
            <pc:docMk/>
            <pc:sldMk cId="1546061529" sldId="275"/>
            <ac:spMk id="17" creationId="{100EDD19-6802-4EC3-95CE-CFFAB042CFD6}"/>
          </ac:spMkLst>
        </pc:spChg>
        <pc:spChg chg="add del">
          <ac:chgData name="Randy Cates" userId="a0f05542c82a1465" providerId="LiveId" clId="{E331C4EE-73B1-4D1E-B665-4EBF52F45040}" dt="2022-07-11T01:41:17.338" v="14282" actId="26606"/>
          <ac:spMkLst>
            <pc:docMk/>
            <pc:sldMk cId="1546061529" sldId="275"/>
            <ac:spMk id="19" creationId="{DB17E863-922E-4C26-BD64-E8FD41D28661}"/>
          </ac:spMkLst>
        </pc:spChg>
        <pc:spChg chg="add del">
          <ac:chgData name="Randy Cates" userId="a0f05542c82a1465" providerId="LiveId" clId="{E331C4EE-73B1-4D1E-B665-4EBF52F45040}" dt="2022-07-11T01:41:17.333" v="14281" actId="26606"/>
          <ac:spMkLst>
            <pc:docMk/>
            <pc:sldMk cId="1546061529" sldId="275"/>
            <ac:spMk id="24" creationId="{8FC9BE17-9A7B-462D-AE50-3D8777387304}"/>
          </ac:spMkLst>
        </pc:spChg>
        <pc:spChg chg="add del">
          <ac:chgData name="Randy Cates" userId="a0f05542c82a1465" providerId="LiveId" clId="{E331C4EE-73B1-4D1E-B665-4EBF52F45040}" dt="2022-07-11T01:41:17.333" v="14281" actId="26606"/>
          <ac:spMkLst>
            <pc:docMk/>
            <pc:sldMk cId="1546061529" sldId="275"/>
            <ac:spMk id="26" creationId="{3EBE8569-6AEC-4B8C-8D53-2DE337CDBA65}"/>
          </ac:spMkLst>
        </pc:spChg>
        <pc:spChg chg="add del">
          <ac:chgData name="Randy Cates" userId="a0f05542c82a1465" providerId="LiveId" clId="{E331C4EE-73B1-4D1E-B665-4EBF52F45040}" dt="2022-07-11T01:41:17.333" v="14281" actId="26606"/>
          <ac:spMkLst>
            <pc:docMk/>
            <pc:sldMk cId="1546061529" sldId="275"/>
            <ac:spMk id="28" creationId="{55D4142C-5077-457F-A6AD-3FECFDB39685}"/>
          </ac:spMkLst>
        </pc:spChg>
        <pc:spChg chg="add del">
          <ac:chgData name="Randy Cates" userId="a0f05542c82a1465" providerId="LiveId" clId="{E331C4EE-73B1-4D1E-B665-4EBF52F45040}" dt="2022-07-11T01:41:17.333" v="14281" actId="26606"/>
          <ac:spMkLst>
            <pc:docMk/>
            <pc:sldMk cId="1546061529" sldId="275"/>
            <ac:spMk id="30" creationId="{7A5F0580-5EE9-419F-96EE-B6529EF6E7D0}"/>
          </ac:spMkLst>
        </pc:spChg>
        <pc:spChg chg="add">
          <ac:chgData name="Randy Cates" userId="a0f05542c82a1465" providerId="LiveId" clId="{E331C4EE-73B1-4D1E-B665-4EBF52F45040}" dt="2022-07-11T01:41:17.338" v="14282" actId="26606"/>
          <ac:spMkLst>
            <pc:docMk/>
            <pc:sldMk cId="1546061529" sldId="275"/>
            <ac:spMk id="32" creationId="{2B97F24A-32CE-4C1C-A50D-3016B394DCFB}"/>
          </ac:spMkLst>
        </pc:spChg>
        <pc:spChg chg="add">
          <ac:chgData name="Randy Cates" userId="a0f05542c82a1465" providerId="LiveId" clId="{E331C4EE-73B1-4D1E-B665-4EBF52F45040}" dt="2022-07-11T01:41:17.338" v="14282" actId="26606"/>
          <ac:spMkLst>
            <pc:docMk/>
            <pc:sldMk cId="1546061529" sldId="275"/>
            <ac:spMk id="33" creationId="{6357EC4F-235E-4222-A36F-C7878ACE37F2}"/>
          </ac:spMkLst>
        </pc:spChg>
        <pc:picChg chg="add mod ord">
          <ac:chgData name="Randy Cates" userId="a0f05542c82a1465" providerId="LiveId" clId="{E331C4EE-73B1-4D1E-B665-4EBF52F45040}" dt="2022-07-11T01:41:17.338" v="14282" actId="26606"/>
          <ac:picMkLst>
            <pc:docMk/>
            <pc:sldMk cId="1546061529" sldId="275"/>
            <ac:picMk id="9" creationId="{B4F0DB1D-282D-9EB4-119C-E0D153174161}"/>
          </ac:picMkLst>
        </pc:picChg>
      </pc:sldChg>
      <pc:sldChg chg="addSp delSp modSp mod setBg">
        <pc:chgData name="Randy Cates" userId="a0f05542c82a1465" providerId="LiveId" clId="{E331C4EE-73B1-4D1E-B665-4EBF52F45040}" dt="2022-07-11T01:40:35.359" v="14279" actId="26606"/>
        <pc:sldMkLst>
          <pc:docMk/>
          <pc:sldMk cId="2654484635" sldId="276"/>
        </pc:sldMkLst>
        <pc:spChg chg="mod">
          <ac:chgData name="Randy Cates" userId="a0f05542c82a1465" providerId="LiveId" clId="{E331C4EE-73B1-4D1E-B665-4EBF52F45040}" dt="2022-07-11T01:40:35.359" v="14279" actId="26606"/>
          <ac:spMkLst>
            <pc:docMk/>
            <pc:sldMk cId="2654484635" sldId="276"/>
            <ac:spMk id="2" creationId="{5508C400-1B8D-00CC-6ED1-6BB9668EEBC6}"/>
          </ac:spMkLst>
        </pc:spChg>
        <pc:spChg chg="mod ord">
          <ac:chgData name="Randy Cates" userId="a0f05542c82a1465" providerId="LiveId" clId="{E331C4EE-73B1-4D1E-B665-4EBF52F45040}" dt="2022-07-11T01:40:35.359" v="14279" actId="26606"/>
          <ac:spMkLst>
            <pc:docMk/>
            <pc:sldMk cId="2654484635" sldId="276"/>
            <ac:spMk id="3" creationId="{17114286-AC72-577D-EE24-01714056C4AF}"/>
          </ac:spMkLst>
        </pc:spChg>
        <pc:spChg chg="add del">
          <ac:chgData name="Randy Cates" userId="a0f05542c82a1465" providerId="LiveId" clId="{E331C4EE-73B1-4D1E-B665-4EBF52F45040}" dt="2022-07-10T04:00:08.713" v="12387" actId="26606"/>
          <ac:spMkLst>
            <pc:docMk/>
            <pc:sldMk cId="2654484635" sldId="276"/>
            <ac:spMk id="8" creationId="{907EF6B7-1338-4443-8C46-6A318D952DFD}"/>
          </ac:spMkLst>
        </pc:spChg>
        <pc:spChg chg="add del">
          <ac:chgData name="Randy Cates" userId="a0f05542c82a1465" providerId="LiveId" clId="{E331C4EE-73B1-4D1E-B665-4EBF52F45040}" dt="2022-07-10T04:00:08.713" v="12387" actId="26606"/>
          <ac:spMkLst>
            <pc:docMk/>
            <pc:sldMk cId="2654484635" sldId="276"/>
            <ac:spMk id="10" creationId="{DAAE4CDD-124C-4DCF-9584-B6033B545DD5}"/>
          </ac:spMkLst>
        </pc:spChg>
        <pc:spChg chg="add del">
          <ac:chgData name="Randy Cates" userId="a0f05542c82a1465" providerId="LiveId" clId="{E331C4EE-73B1-4D1E-B665-4EBF52F45040}" dt="2022-07-10T04:00:08.713" v="12387" actId="26606"/>
          <ac:spMkLst>
            <pc:docMk/>
            <pc:sldMk cId="2654484635" sldId="276"/>
            <ac:spMk id="12" creationId="{081E4A58-353D-44AE-B2FC-2A74E2E400F7}"/>
          </ac:spMkLst>
        </pc:spChg>
        <pc:spChg chg="add del">
          <ac:chgData name="Randy Cates" userId="a0f05542c82a1465" providerId="LiveId" clId="{E331C4EE-73B1-4D1E-B665-4EBF52F45040}" dt="2022-07-11T01:40:35.359" v="14279" actId="26606"/>
          <ac:spMkLst>
            <pc:docMk/>
            <pc:sldMk cId="2654484635" sldId="276"/>
            <ac:spMk id="17" creationId="{100EDD19-6802-4EC3-95CE-CFFAB042CFD6}"/>
          </ac:spMkLst>
        </pc:spChg>
        <pc:spChg chg="add del">
          <ac:chgData name="Randy Cates" userId="a0f05542c82a1465" providerId="LiveId" clId="{E331C4EE-73B1-4D1E-B665-4EBF52F45040}" dt="2022-07-11T01:40:35.359" v="14279" actId="26606"/>
          <ac:spMkLst>
            <pc:docMk/>
            <pc:sldMk cId="2654484635" sldId="276"/>
            <ac:spMk id="19" creationId="{DB17E863-922E-4C26-BD64-E8FD41D28661}"/>
          </ac:spMkLst>
        </pc:spChg>
        <pc:spChg chg="add">
          <ac:chgData name="Randy Cates" userId="a0f05542c82a1465" providerId="LiveId" clId="{E331C4EE-73B1-4D1E-B665-4EBF52F45040}" dt="2022-07-11T01:40:35.359" v="14279" actId="26606"/>
          <ac:spMkLst>
            <pc:docMk/>
            <pc:sldMk cId="2654484635" sldId="276"/>
            <ac:spMk id="24583" creationId="{2C61293E-6EBE-43EF-A52C-9BEBFD7679D4}"/>
          </ac:spMkLst>
        </pc:spChg>
        <pc:spChg chg="add">
          <ac:chgData name="Randy Cates" userId="a0f05542c82a1465" providerId="LiveId" clId="{E331C4EE-73B1-4D1E-B665-4EBF52F45040}" dt="2022-07-11T01:40:35.359" v="14279" actId="26606"/>
          <ac:spMkLst>
            <pc:docMk/>
            <pc:sldMk cId="2654484635" sldId="276"/>
            <ac:spMk id="24585" creationId="{21540236-BFD5-4A9D-8840-4703E7F76825}"/>
          </ac:spMkLst>
        </pc:spChg>
        <pc:picChg chg="add del mod">
          <ac:chgData name="Randy Cates" userId="a0f05542c82a1465" providerId="LiveId" clId="{E331C4EE-73B1-4D1E-B665-4EBF52F45040}" dt="2022-07-10T19:25:56.371" v="13751"/>
          <ac:picMkLst>
            <pc:docMk/>
            <pc:sldMk cId="2654484635" sldId="276"/>
            <ac:picMk id="9" creationId="{73C62A26-5904-8A67-3131-0383851A3064}"/>
          </ac:picMkLst>
        </pc:picChg>
        <pc:picChg chg="add mod">
          <ac:chgData name="Randy Cates" userId="a0f05542c82a1465" providerId="LiveId" clId="{E331C4EE-73B1-4D1E-B665-4EBF52F45040}" dt="2022-07-11T01:40:35.359" v="14279" actId="26606"/>
          <ac:picMkLst>
            <pc:docMk/>
            <pc:sldMk cId="2654484635" sldId="276"/>
            <ac:picMk id="24578" creationId="{DB05D031-97EF-1754-E4A2-C5D72DC8CD4E}"/>
          </ac:picMkLst>
        </pc:picChg>
      </pc:sldChg>
      <pc:sldChg chg="addSp delSp modSp mod setBg modNotesTx">
        <pc:chgData name="Randy Cates" userId="a0f05542c82a1465" providerId="LiveId" clId="{E331C4EE-73B1-4D1E-B665-4EBF52F45040}" dt="2022-07-11T01:39:19.981" v="14277" actId="26606"/>
        <pc:sldMkLst>
          <pc:docMk/>
          <pc:sldMk cId="2320506196" sldId="277"/>
        </pc:sldMkLst>
        <pc:spChg chg="mod">
          <ac:chgData name="Randy Cates" userId="a0f05542c82a1465" providerId="LiveId" clId="{E331C4EE-73B1-4D1E-B665-4EBF52F45040}" dt="2022-07-11T01:39:19.981" v="14277" actId="26606"/>
          <ac:spMkLst>
            <pc:docMk/>
            <pc:sldMk cId="2320506196" sldId="277"/>
            <ac:spMk id="2" creationId="{5508C400-1B8D-00CC-6ED1-6BB9668EEBC6}"/>
          </ac:spMkLst>
        </pc:spChg>
        <pc:spChg chg="mod">
          <ac:chgData name="Randy Cates" userId="a0f05542c82a1465" providerId="LiveId" clId="{E331C4EE-73B1-4D1E-B665-4EBF52F45040}" dt="2022-07-11T01:39:19.981" v="14277" actId="26606"/>
          <ac:spMkLst>
            <pc:docMk/>
            <pc:sldMk cId="2320506196" sldId="277"/>
            <ac:spMk id="3" creationId="{17114286-AC72-577D-EE24-01714056C4AF}"/>
          </ac:spMkLst>
        </pc:spChg>
        <pc:spChg chg="add del">
          <ac:chgData name="Randy Cates" userId="a0f05542c82a1465" providerId="LiveId" clId="{E331C4EE-73B1-4D1E-B665-4EBF52F45040}" dt="2022-07-10T04:00:15.618" v="12389" actId="26606"/>
          <ac:spMkLst>
            <pc:docMk/>
            <pc:sldMk cId="2320506196" sldId="277"/>
            <ac:spMk id="8" creationId="{907EF6B7-1338-4443-8C46-6A318D952DFD}"/>
          </ac:spMkLst>
        </pc:spChg>
        <pc:spChg chg="add del">
          <ac:chgData name="Randy Cates" userId="a0f05542c82a1465" providerId="LiveId" clId="{E331C4EE-73B1-4D1E-B665-4EBF52F45040}" dt="2022-07-10T04:00:15.618" v="12389" actId="26606"/>
          <ac:spMkLst>
            <pc:docMk/>
            <pc:sldMk cId="2320506196" sldId="277"/>
            <ac:spMk id="10" creationId="{DAAE4CDD-124C-4DCF-9584-B6033B545DD5}"/>
          </ac:spMkLst>
        </pc:spChg>
        <pc:spChg chg="add del">
          <ac:chgData name="Randy Cates" userId="a0f05542c82a1465" providerId="LiveId" clId="{E331C4EE-73B1-4D1E-B665-4EBF52F45040}" dt="2022-07-10T04:00:15.618" v="12389" actId="26606"/>
          <ac:spMkLst>
            <pc:docMk/>
            <pc:sldMk cId="2320506196" sldId="277"/>
            <ac:spMk id="12" creationId="{081E4A58-353D-44AE-B2FC-2A74E2E400F7}"/>
          </ac:spMkLst>
        </pc:spChg>
        <pc:spChg chg="add del">
          <ac:chgData name="Randy Cates" userId="a0f05542c82a1465" providerId="LiveId" clId="{E331C4EE-73B1-4D1E-B665-4EBF52F45040}" dt="2022-07-11T01:39:19.981" v="14277" actId="26606"/>
          <ac:spMkLst>
            <pc:docMk/>
            <pc:sldMk cId="2320506196" sldId="277"/>
            <ac:spMk id="17" creationId="{100EDD19-6802-4EC3-95CE-CFFAB042CFD6}"/>
          </ac:spMkLst>
        </pc:spChg>
        <pc:spChg chg="add del">
          <ac:chgData name="Randy Cates" userId="a0f05542c82a1465" providerId="LiveId" clId="{E331C4EE-73B1-4D1E-B665-4EBF52F45040}" dt="2022-07-11T01:39:19.981" v="14277" actId="26606"/>
          <ac:spMkLst>
            <pc:docMk/>
            <pc:sldMk cId="2320506196" sldId="277"/>
            <ac:spMk id="19" creationId="{DB17E863-922E-4C26-BD64-E8FD41D28661}"/>
          </ac:spMkLst>
        </pc:spChg>
        <pc:spChg chg="add">
          <ac:chgData name="Randy Cates" userId="a0f05542c82a1465" providerId="LiveId" clId="{E331C4EE-73B1-4D1E-B665-4EBF52F45040}" dt="2022-07-11T01:39:19.981" v="14277" actId="26606"/>
          <ac:spMkLst>
            <pc:docMk/>
            <pc:sldMk cId="2320506196" sldId="277"/>
            <ac:spMk id="81927" creationId="{2B97F24A-32CE-4C1C-A50D-3016B394DCFB}"/>
          </ac:spMkLst>
        </pc:spChg>
        <pc:spChg chg="add">
          <ac:chgData name="Randy Cates" userId="a0f05542c82a1465" providerId="LiveId" clId="{E331C4EE-73B1-4D1E-B665-4EBF52F45040}" dt="2022-07-11T01:39:19.981" v="14277" actId="26606"/>
          <ac:spMkLst>
            <pc:docMk/>
            <pc:sldMk cId="2320506196" sldId="277"/>
            <ac:spMk id="81929" creationId="{CD8B4F24-440B-49E9-B85D-733523DC064B}"/>
          </ac:spMkLst>
        </pc:spChg>
        <pc:picChg chg="add mod">
          <ac:chgData name="Randy Cates" userId="a0f05542c82a1465" providerId="LiveId" clId="{E331C4EE-73B1-4D1E-B665-4EBF52F45040}" dt="2022-07-11T01:39:19.981" v="14277" actId="26606"/>
          <ac:picMkLst>
            <pc:docMk/>
            <pc:sldMk cId="2320506196" sldId="277"/>
            <ac:picMk id="81922" creationId="{A2CD9922-0321-2232-E6C0-20815C723C04}"/>
          </ac:picMkLst>
        </pc:picChg>
      </pc:sldChg>
      <pc:sldChg chg="addSp delSp modSp mod setBg">
        <pc:chgData name="Randy Cates" userId="a0f05542c82a1465" providerId="LiveId" clId="{E331C4EE-73B1-4D1E-B665-4EBF52F45040}" dt="2022-07-10T21:35:12.399" v="13786" actId="113"/>
        <pc:sldMkLst>
          <pc:docMk/>
          <pc:sldMk cId="3014048550" sldId="279"/>
        </pc:sldMkLst>
        <pc:spChg chg="mod">
          <ac:chgData name="Randy Cates" userId="a0f05542c82a1465" providerId="LiveId" clId="{E331C4EE-73B1-4D1E-B665-4EBF52F45040}" dt="2022-07-10T21:35:12.399" v="13786" actId="113"/>
          <ac:spMkLst>
            <pc:docMk/>
            <pc:sldMk cId="3014048550" sldId="279"/>
            <ac:spMk id="3" creationId="{456A44DE-618C-9144-B125-D7F78CD12237}"/>
          </ac:spMkLst>
        </pc:spChg>
        <pc:spChg chg="add del">
          <ac:chgData name="Randy Cates" userId="a0f05542c82a1465" providerId="LiveId" clId="{E331C4EE-73B1-4D1E-B665-4EBF52F45040}" dt="2022-07-10T04:00:10.420" v="12388" actId="26606"/>
          <ac:spMkLst>
            <pc:docMk/>
            <pc:sldMk cId="3014048550" sldId="279"/>
            <ac:spMk id="8" creationId="{907EF6B7-1338-4443-8C46-6A318D952DFD}"/>
          </ac:spMkLst>
        </pc:spChg>
        <pc:spChg chg="add del">
          <ac:chgData name="Randy Cates" userId="a0f05542c82a1465" providerId="LiveId" clId="{E331C4EE-73B1-4D1E-B665-4EBF52F45040}" dt="2022-07-10T04:00:10.420" v="12388" actId="26606"/>
          <ac:spMkLst>
            <pc:docMk/>
            <pc:sldMk cId="3014048550" sldId="279"/>
            <ac:spMk id="10" creationId="{DAAE4CDD-124C-4DCF-9584-B6033B545DD5}"/>
          </ac:spMkLst>
        </pc:spChg>
        <pc:spChg chg="add del">
          <ac:chgData name="Randy Cates" userId="a0f05542c82a1465" providerId="LiveId" clId="{E331C4EE-73B1-4D1E-B665-4EBF52F45040}" dt="2022-07-10T04:00:10.420" v="12388" actId="26606"/>
          <ac:spMkLst>
            <pc:docMk/>
            <pc:sldMk cId="3014048550" sldId="279"/>
            <ac:spMk id="12" creationId="{081E4A58-353D-44AE-B2FC-2A74E2E400F7}"/>
          </ac:spMkLst>
        </pc:spChg>
        <pc:spChg chg="add">
          <ac:chgData name="Randy Cates" userId="a0f05542c82a1465" providerId="LiveId" clId="{E331C4EE-73B1-4D1E-B665-4EBF52F45040}" dt="2022-07-10T04:00:10.420" v="12388" actId="26606"/>
          <ac:spMkLst>
            <pc:docMk/>
            <pc:sldMk cId="3014048550" sldId="279"/>
            <ac:spMk id="17" creationId="{100EDD19-6802-4EC3-95CE-CFFAB042CFD6}"/>
          </ac:spMkLst>
        </pc:spChg>
        <pc:spChg chg="add">
          <ac:chgData name="Randy Cates" userId="a0f05542c82a1465" providerId="LiveId" clId="{E331C4EE-73B1-4D1E-B665-4EBF52F45040}" dt="2022-07-10T04:00:10.420" v="12388" actId="26606"/>
          <ac:spMkLst>
            <pc:docMk/>
            <pc:sldMk cId="3014048550" sldId="279"/>
            <ac:spMk id="19" creationId="{DB17E863-922E-4C26-BD64-E8FD41D28661}"/>
          </ac:spMkLst>
        </pc:spChg>
      </pc:sldChg>
      <pc:sldChg chg="addSp delSp modSp mod setBg">
        <pc:chgData name="Randy Cates" userId="a0f05542c82a1465" providerId="LiveId" clId="{E331C4EE-73B1-4D1E-B665-4EBF52F45040}" dt="2022-07-10T04:00:18.784" v="12390" actId="26606"/>
        <pc:sldMkLst>
          <pc:docMk/>
          <pc:sldMk cId="1249372712" sldId="280"/>
        </pc:sldMkLst>
        <pc:spChg chg="mod">
          <ac:chgData name="Randy Cates" userId="a0f05542c82a1465" providerId="LiveId" clId="{E331C4EE-73B1-4D1E-B665-4EBF52F45040}" dt="2022-07-10T04:00:18.784" v="12390" actId="26606"/>
          <ac:spMkLst>
            <pc:docMk/>
            <pc:sldMk cId="1249372712" sldId="280"/>
            <ac:spMk id="2" creationId="{64A133F4-A02A-8AAB-8838-F21EC8865421}"/>
          </ac:spMkLst>
        </pc:spChg>
        <pc:spChg chg="mod">
          <ac:chgData name="Randy Cates" userId="a0f05542c82a1465" providerId="LiveId" clId="{E331C4EE-73B1-4D1E-B665-4EBF52F45040}" dt="2022-07-10T04:00:18.784" v="12390" actId="26606"/>
          <ac:spMkLst>
            <pc:docMk/>
            <pc:sldMk cId="1249372712" sldId="280"/>
            <ac:spMk id="3" creationId="{66973AB3-E1EB-4136-98C0-E6BD10D7D6F5}"/>
          </ac:spMkLst>
        </pc:spChg>
        <pc:spChg chg="add del">
          <ac:chgData name="Randy Cates" userId="a0f05542c82a1465" providerId="LiveId" clId="{E331C4EE-73B1-4D1E-B665-4EBF52F45040}" dt="2022-07-10T04:00:18.784" v="12390" actId="26606"/>
          <ac:spMkLst>
            <pc:docMk/>
            <pc:sldMk cId="1249372712" sldId="280"/>
            <ac:spMk id="8" creationId="{4E1BEB12-92AF-4445-98AD-4C7756E7C93B}"/>
          </ac:spMkLst>
        </pc:spChg>
        <pc:spChg chg="add del">
          <ac:chgData name="Randy Cates" userId="a0f05542c82a1465" providerId="LiveId" clId="{E331C4EE-73B1-4D1E-B665-4EBF52F45040}" dt="2022-07-10T04:00:18.784" v="12390" actId="26606"/>
          <ac:spMkLst>
            <pc:docMk/>
            <pc:sldMk cId="1249372712" sldId="280"/>
            <ac:spMk id="10" creationId="{D0522C2C-7B5C-48A7-A969-03941E5D2E76}"/>
          </ac:spMkLst>
        </pc:spChg>
        <pc:spChg chg="add del">
          <ac:chgData name="Randy Cates" userId="a0f05542c82a1465" providerId="LiveId" clId="{E331C4EE-73B1-4D1E-B665-4EBF52F45040}" dt="2022-07-10T04:00:18.784" v="12390" actId="26606"/>
          <ac:spMkLst>
            <pc:docMk/>
            <pc:sldMk cId="1249372712" sldId="280"/>
            <ac:spMk id="12" creationId="{9C682A1A-5B2D-4111-BBD6-620165633E5B}"/>
          </ac:spMkLst>
        </pc:spChg>
        <pc:spChg chg="add del">
          <ac:chgData name="Randy Cates" userId="a0f05542c82a1465" providerId="LiveId" clId="{E331C4EE-73B1-4D1E-B665-4EBF52F45040}" dt="2022-07-10T04:00:18.784" v="12390" actId="26606"/>
          <ac:spMkLst>
            <pc:docMk/>
            <pc:sldMk cId="1249372712" sldId="280"/>
            <ac:spMk id="14" creationId="{D6EE29F2-D77F-4BD0-A20B-334D316A1C9D}"/>
          </ac:spMkLst>
        </pc:spChg>
        <pc:spChg chg="add del">
          <ac:chgData name="Randy Cates" userId="a0f05542c82a1465" providerId="LiveId" clId="{E331C4EE-73B1-4D1E-B665-4EBF52F45040}" dt="2022-07-10T04:00:18.784" v="12390" actId="26606"/>
          <ac:spMkLst>
            <pc:docMk/>
            <pc:sldMk cId="1249372712" sldId="280"/>
            <ac:spMk id="16" creationId="{22D09ED2-868F-42C6-866E-F92E0CEF314F}"/>
          </ac:spMkLst>
        </pc:spChg>
        <pc:spChg chg="add">
          <ac:chgData name="Randy Cates" userId="a0f05542c82a1465" providerId="LiveId" clId="{E331C4EE-73B1-4D1E-B665-4EBF52F45040}" dt="2022-07-10T04:00:18.784" v="12390" actId="26606"/>
          <ac:spMkLst>
            <pc:docMk/>
            <pc:sldMk cId="1249372712" sldId="280"/>
            <ac:spMk id="21" creationId="{943CAA20-3569-4189-9E48-239A229A86CA}"/>
          </ac:spMkLst>
        </pc:spChg>
        <pc:spChg chg="add">
          <ac:chgData name="Randy Cates" userId="a0f05542c82a1465" providerId="LiveId" clId="{E331C4EE-73B1-4D1E-B665-4EBF52F45040}" dt="2022-07-10T04:00:18.784" v="12390" actId="26606"/>
          <ac:spMkLst>
            <pc:docMk/>
            <pc:sldMk cId="1249372712" sldId="280"/>
            <ac:spMk id="23" creationId="{DA542B6D-E775-4832-91DC-2D20F857813A}"/>
          </ac:spMkLst>
        </pc:spChg>
      </pc:sldChg>
      <pc:sldChg chg="addSp delSp modSp mod setBg">
        <pc:chgData name="Randy Cates" userId="a0f05542c82a1465" providerId="LiveId" clId="{E331C4EE-73B1-4D1E-B665-4EBF52F45040}" dt="2022-07-11T02:36:10.532" v="14286" actId="26606"/>
        <pc:sldMkLst>
          <pc:docMk/>
          <pc:sldMk cId="3263587499" sldId="281"/>
        </pc:sldMkLst>
        <pc:spChg chg="mod">
          <ac:chgData name="Randy Cates" userId="a0f05542c82a1465" providerId="LiveId" clId="{E331C4EE-73B1-4D1E-B665-4EBF52F45040}" dt="2022-07-11T02:36:10.532" v="14286" actId="26606"/>
          <ac:spMkLst>
            <pc:docMk/>
            <pc:sldMk cId="3263587499" sldId="281"/>
            <ac:spMk id="2" creationId="{5508C400-1B8D-00CC-6ED1-6BB9668EEBC6}"/>
          </ac:spMkLst>
        </pc:spChg>
        <pc:spChg chg="mod">
          <ac:chgData name="Randy Cates" userId="a0f05542c82a1465" providerId="LiveId" clId="{E331C4EE-73B1-4D1E-B665-4EBF52F45040}" dt="2022-07-11T02:36:10.532" v="14286" actId="26606"/>
          <ac:spMkLst>
            <pc:docMk/>
            <pc:sldMk cId="3263587499" sldId="281"/>
            <ac:spMk id="3" creationId="{17114286-AC72-577D-EE24-01714056C4AF}"/>
          </ac:spMkLst>
        </pc:spChg>
        <pc:spChg chg="add del">
          <ac:chgData name="Randy Cates" userId="a0f05542c82a1465" providerId="LiveId" clId="{E331C4EE-73B1-4D1E-B665-4EBF52F45040}" dt="2022-07-10T04:00:25.354" v="12391" actId="26606"/>
          <ac:spMkLst>
            <pc:docMk/>
            <pc:sldMk cId="3263587499" sldId="281"/>
            <ac:spMk id="8" creationId="{907EF6B7-1338-4443-8C46-6A318D952DFD}"/>
          </ac:spMkLst>
        </pc:spChg>
        <pc:spChg chg="add del">
          <ac:chgData name="Randy Cates" userId="a0f05542c82a1465" providerId="LiveId" clId="{E331C4EE-73B1-4D1E-B665-4EBF52F45040}" dt="2022-07-10T04:00:25.354" v="12391" actId="26606"/>
          <ac:spMkLst>
            <pc:docMk/>
            <pc:sldMk cId="3263587499" sldId="281"/>
            <ac:spMk id="10" creationId="{DAAE4CDD-124C-4DCF-9584-B6033B545DD5}"/>
          </ac:spMkLst>
        </pc:spChg>
        <pc:spChg chg="add del">
          <ac:chgData name="Randy Cates" userId="a0f05542c82a1465" providerId="LiveId" clId="{E331C4EE-73B1-4D1E-B665-4EBF52F45040}" dt="2022-07-10T04:00:25.354" v="12391" actId="26606"/>
          <ac:spMkLst>
            <pc:docMk/>
            <pc:sldMk cId="3263587499" sldId="281"/>
            <ac:spMk id="12" creationId="{081E4A58-353D-44AE-B2FC-2A74E2E400F7}"/>
          </ac:spMkLst>
        </pc:spChg>
        <pc:spChg chg="add del">
          <ac:chgData name="Randy Cates" userId="a0f05542c82a1465" providerId="LiveId" clId="{E331C4EE-73B1-4D1E-B665-4EBF52F45040}" dt="2022-07-11T02:36:10.532" v="14286" actId="26606"/>
          <ac:spMkLst>
            <pc:docMk/>
            <pc:sldMk cId="3263587499" sldId="281"/>
            <ac:spMk id="17" creationId="{100EDD19-6802-4EC3-95CE-CFFAB042CFD6}"/>
          </ac:spMkLst>
        </pc:spChg>
        <pc:spChg chg="add del">
          <ac:chgData name="Randy Cates" userId="a0f05542c82a1465" providerId="LiveId" clId="{E331C4EE-73B1-4D1E-B665-4EBF52F45040}" dt="2022-07-11T02:36:10.532" v="14286" actId="26606"/>
          <ac:spMkLst>
            <pc:docMk/>
            <pc:sldMk cId="3263587499" sldId="281"/>
            <ac:spMk id="19" creationId="{DB17E863-922E-4C26-BD64-E8FD41D28661}"/>
          </ac:spMkLst>
        </pc:spChg>
        <pc:spChg chg="add">
          <ac:chgData name="Randy Cates" userId="a0f05542c82a1465" providerId="LiveId" clId="{E331C4EE-73B1-4D1E-B665-4EBF52F45040}" dt="2022-07-11T02:36:10.532" v="14286" actId="26606"/>
          <ac:spMkLst>
            <pc:docMk/>
            <pc:sldMk cId="3263587499" sldId="281"/>
            <ac:spMk id="82953" creationId="{45D37F4E-DDB4-456B-97E0-9937730A039F}"/>
          </ac:spMkLst>
        </pc:spChg>
        <pc:spChg chg="add">
          <ac:chgData name="Randy Cates" userId="a0f05542c82a1465" providerId="LiveId" clId="{E331C4EE-73B1-4D1E-B665-4EBF52F45040}" dt="2022-07-11T02:36:10.532" v="14286" actId="26606"/>
          <ac:spMkLst>
            <pc:docMk/>
            <pc:sldMk cId="3263587499" sldId="281"/>
            <ac:spMk id="82955" creationId="{B2DD41CD-8F47-4F56-AD12-4E2FF7696987}"/>
          </ac:spMkLst>
        </pc:spChg>
        <pc:picChg chg="add del">
          <ac:chgData name="Randy Cates" userId="a0f05542c82a1465" providerId="LiveId" clId="{E331C4EE-73B1-4D1E-B665-4EBF52F45040}" dt="2022-07-11T02:35:42.280" v="14284"/>
          <ac:picMkLst>
            <pc:docMk/>
            <pc:sldMk cId="3263587499" sldId="281"/>
            <ac:picMk id="82946" creationId="{8139AE37-C403-284E-4405-15015520F94F}"/>
          </ac:picMkLst>
        </pc:picChg>
        <pc:picChg chg="add mod">
          <ac:chgData name="Randy Cates" userId="a0f05542c82a1465" providerId="LiveId" clId="{E331C4EE-73B1-4D1E-B665-4EBF52F45040}" dt="2022-07-11T02:36:10.532" v="14286" actId="26606"/>
          <ac:picMkLst>
            <pc:docMk/>
            <pc:sldMk cId="3263587499" sldId="281"/>
            <ac:picMk id="82948" creationId="{3EEBA7D9-508A-5E66-CB73-6BE58D718A5C}"/>
          </ac:picMkLst>
        </pc:picChg>
      </pc:sldChg>
      <pc:sldChg chg="addSp delSp modSp mod setBg">
        <pc:chgData name="Randy Cates" userId="a0f05542c82a1465" providerId="LiveId" clId="{E331C4EE-73B1-4D1E-B665-4EBF52F45040}" dt="2022-07-10T04:00:27.408" v="12392" actId="26606"/>
        <pc:sldMkLst>
          <pc:docMk/>
          <pc:sldMk cId="3389433530" sldId="282"/>
        </pc:sldMkLst>
        <pc:spChg chg="mod">
          <ac:chgData name="Randy Cates" userId="a0f05542c82a1465" providerId="LiveId" clId="{E331C4EE-73B1-4D1E-B665-4EBF52F45040}" dt="2022-07-10T04:00:27.408" v="12392" actId="26606"/>
          <ac:spMkLst>
            <pc:docMk/>
            <pc:sldMk cId="3389433530" sldId="282"/>
            <ac:spMk id="2" creationId="{5508C400-1B8D-00CC-6ED1-6BB9668EEBC6}"/>
          </ac:spMkLst>
        </pc:spChg>
        <pc:spChg chg="mod">
          <ac:chgData name="Randy Cates" userId="a0f05542c82a1465" providerId="LiveId" clId="{E331C4EE-73B1-4D1E-B665-4EBF52F45040}" dt="2022-07-10T04:00:27.408" v="12392" actId="26606"/>
          <ac:spMkLst>
            <pc:docMk/>
            <pc:sldMk cId="3389433530" sldId="282"/>
            <ac:spMk id="3" creationId="{17114286-AC72-577D-EE24-01714056C4AF}"/>
          </ac:spMkLst>
        </pc:spChg>
        <pc:spChg chg="add del">
          <ac:chgData name="Randy Cates" userId="a0f05542c82a1465" providerId="LiveId" clId="{E331C4EE-73B1-4D1E-B665-4EBF52F45040}" dt="2022-07-10T04:00:27.408" v="12392" actId="26606"/>
          <ac:spMkLst>
            <pc:docMk/>
            <pc:sldMk cId="3389433530" sldId="282"/>
            <ac:spMk id="8" creationId="{907EF6B7-1338-4443-8C46-6A318D952DFD}"/>
          </ac:spMkLst>
        </pc:spChg>
        <pc:spChg chg="add del">
          <ac:chgData name="Randy Cates" userId="a0f05542c82a1465" providerId="LiveId" clId="{E331C4EE-73B1-4D1E-B665-4EBF52F45040}" dt="2022-07-10T04:00:27.408" v="12392" actId="26606"/>
          <ac:spMkLst>
            <pc:docMk/>
            <pc:sldMk cId="3389433530" sldId="282"/>
            <ac:spMk id="10" creationId="{DAAE4CDD-124C-4DCF-9584-B6033B545DD5}"/>
          </ac:spMkLst>
        </pc:spChg>
        <pc:spChg chg="add del">
          <ac:chgData name="Randy Cates" userId="a0f05542c82a1465" providerId="LiveId" clId="{E331C4EE-73B1-4D1E-B665-4EBF52F45040}" dt="2022-07-10T04:00:27.408" v="12392" actId="26606"/>
          <ac:spMkLst>
            <pc:docMk/>
            <pc:sldMk cId="3389433530" sldId="282"/>
            <ac:spMk id="12" creationId="{081E4A58-353D-44AE-B2FC-2A74E2E400F7}"/>
          </ac:spMkLst>
        </pc:spChg>
        <pc:spChg chg="add">
          <ac:chgData name="Randy Cates" userId="a0f05542c82a1465" providerId="LiveId" clId="{E331C4EE-73B1-4D1E-B665-4EBF52F45040}" dt="2022-07-10T04:00:27.408" v="12392" actId="26606"/>
          <ac:spMkLst>
            <pc:docMk/>
            <pc:sldMk cId="3389433530" sldId="282"/>
            <ac:spMk id="17" creationId="{100EDD19-6802-4EC3-95CE-CFFAB042CFD6}"/>
          </ac:spMkLst>
        </pc:spChg>
        <pc:spChg chg="add">
          <ac:chgData name="Randy Cates" userId="a0f05542c82a1465" providerId="LiveId" clId="{E331C4EE-73B1-4D1E-B665-4EBF52F45040}" dt="2022-07-10T04:00:27.408" v="12392" actId="26606"/>
          <ac:spMkLst>
            <pc:docMk/>
            <pc:sldMk cId="3389433530" sldId="282"/>
            <ac:spMk id="19" creationId="{DB17E863-922E-4C26-BD64-E8FD41D28661}"/>
          </ac:spMkLst>
        </pc:spChg>
      </pc:sldChg>
      <pc:sldChg chg="addSp delSp modSp mod setBg">
        <pc:chgData name="Randy Cates" userId="a0f05542c82a1465" providerId="LiveId" clId="{E331C4EE-73B1-4D1E-B665-4EBF52F45040}" dt="2022-07-10T04:00:31.284" v="12394" actId="26606"/>
        <pc:sldMkLst>
          <pc:docMk/>
          <pc:sldMk cId="1364296136" sldId="283"/>
        </pc:sldMkLst>
        <pc:spChg chg="mod">
          <ac:chgData name="Randy Cates" userId="a0f05542c82a1465" providerId="LiveId" clId="{E331C4EE-73B1-4D1E-B665-4EBF52F45040}" dt="2022-07-10T04:00:31.284" v="12394" actId="26606"/>
          <ac:spMkLst>
            <pc:docMk/>
            <pc:sldMk cId="1364296136" sldId="283"/>
            <ac:spMk id="2" creationId="{5508C400-1B8D-00CC-6ED1-6BB9668EEBC6}"/>
          </ac:spMkLst>
        </pc:spChg>
        <pc:spChg chg="mod">
          <ac:chgData name="Randy Cates" userId="a0f05542c82a1465" providerId="LiveId" clId="{E331C4EE-73B1-4D1E-B665-4EBF52F45040}" dt="2022-07-10T04:00:31.284" v="12394" actId="26606"/>
          <ac:spMkLst>
            <pc:docMk/>
            <pc:sldMk cId="1364296136" sldId="283"/>
            <ac:spMk id="3" creationId="{17114286-AC72-577D-EE24-01714056C4AF}"/>
          </ac:spMkLst>
        </pc:spChg>
        <pc:spChg chg="add del">
          <ac:chgData name="Randy Cates" userId="a0f05542c82a1465" providerId="LiveId" clId="{E331C4EE-73B1-4D1E-B665-4EBF52F45040}" dt="2022-07-10T04:00:31.284" v="12394" actId="26606"/>
          <ac:spMkLst>
            <pc:docMk/>
            <pc:sldMk cId="1364296136" sldId="283"/>
            <ac:spMk id="8" creationId="{907EF6B7-1338-4443-8C46-6A318D952DFD}"/>
          </ac:spMkLst>
        </pc:spChg>
        <pc:spChg chg="add del">
          <ac:chgData name="Randy Cates" userId="a0f05542c82a1465" providerId="LiveId" clId="{E331C4EE-73B1-4D1E-B665-4EBF52F45040}" dt="2022-07-10T04:00:31.284" v="12394" actId="26606"/>
          <ac:spMkLst>
            <pc:docMk/>
            <pc:sldMk cId="1364296136" sldId="283"/>
            <ac:spMk id="10" creationId="{DAAE4CDD-124C-4DCF-9584-B6033B545DD5}"/>
          </ac:spMkLst>
        </pc:spChg>
        <pc:spChg chg="add del">
          <ac:chgData name="Randy Cates" userId="a0f05542c82a1465" providerId="LiveId" clId="{E331C4EE-73B1-4D1E-B665-4EBF52F45040}" dt="2022-07-10T04:00:31.284" v="12394" actId="26606"/>
          <ac:spMkLst>
            <pc:docMk/>
            <pc:sldMk cId="1364296136" sldId="283"/>
            <ac:spMk id="12" creationId="{081E4A58-353D-44AE-B2FC-2A74E2E400F7}"/>
          </ac:spMkLst>
        </pc:spChg>
        <pc:spChg chg="add">
          <ac:chgData name="Randy Cates" userId="a0f05542c82a1465" providerId="LiveId" clId="{E331C4EE-73B1-4D1E-B665-4EBF52F45040}" dt="2022-07-10T04:00:31.284" v="12394" actId="26606"/>
          <ac:spMkLst>
            <pc:docMk/>
            <pc:sldMk cId="1364296136" sldId="283"/>
            <ac:spMk id="17" creationId="{100EDD19-6802-4EC3-95CE-CFFAB042CFD6}"/>
          </ac:spMkLst>
        </pc:spChg>
        <pc:spChg chg="add">
          <ac:chgData name="Randy Cates" userId="a0f05542c82a1465" providerId="LiveId" clId="{E331C4EE-73B1-4D1E-B665-4EBF52F45040}" dt="2022-07-10T04:00:31.284" v="12394" actId="26606"/>
          <ac:spMkLst>
            <pc:docMk/>
            <pc:sldMk cId="1364296136" sldId="283"/>
            <ac:spMk id="19" creationId="{DB17E863-922E-4C26-BD64-E8FD41D28661}"/>
          </ac:spMkLst>
        </pc:spChg>
      </pc:sldChg>
      <pc:sldChg chg="addSp delSp modSp mod setBg">
        <pc:chgData name="Randy Cates" userId="a0f05542c82a1465" providerId="LiveId" clId="{E331C4EE-73B1-4D1E-B665-4EBF52F45040}" dt="2022-07-10T19:39:10.795" v="13774" actId="20577"/>
        <pc:sldMkLst>
          <pc:docMk/>
          <pc:sldMk cId="1368140188" sldId="284"/>
        </pc:sldMkLst>
        <pc:spChg chg="mod">
          <ac:chgData name="Randy Cates" userId="a0f05542c82a1465" providerId="LiveId" clId="{E331C4EE-73B1-4D1E-B665-4EBF52F45040}" dt="2022-07-10T04:00:29.277" v="12393" actId="26606"/>
          <ac:spMkLst>
            <pc:docMk/>
            <pc:sldMk cId="1368140188" sldId="284"/>
            <ac:spMk id="2" creationId="{5508C400-1B8D-00CC-6ED1-6BB9668EEBC6}"/>
          </ac:spMkLst>
        </pc:spChg>
        <pc:spChg chg="mod">
          <ac:chgData name="Randy Cates" userId="a0f05542c82a1465" providerId="LiveId" clId="{E331C4EE-73B1-4D1E-B665-4EBF52F45040}" dt="2022-07-10T19:39:10.795" v="13774" actId="20577"/>
          <ac:spMkLst>
            <pc:docMk/>
            <pc:sldMk cId="1368140188" sldId="284"/>
            <ac:spMk id="3" creationId="{17114286-AC72-577D-EE24-01714056C4AF}"/>
          </ac:spMkLst>
        </pc:spChg>
        <pc:spChg chg="add del">
          <ac:chgData name="Randy Cates" userId="a0f05542c82a1465" providerId="LiveId" clId="{E331C4EE-73B1-4D1E-B665-4EBF52F45040}" dt="2022-07-10T04:00:29.277" v="12393" actId="26606"/>
          <ac:spMkLst>
            <pc:docMk/>
            <pc:sldMk cId="1368140188" sldId="284"/>
            <ac:spMk id="8" creationId="{907EF6B7-1338-4443-8C46-6A318D952DFD}"/>
          </ac:spMkLst>
        </pc:spChg>
        <pc:spChg chg="add del">
          <ac:chgData name="Randy Cates" userId="a0f05542c82a1465" providerId="LiveId" clId="{E331C4EE-73B1-4D1E-B665-4EBF52F45040}" dt="2022-07-10T04:00:29.277" v="12393" actId="26606"/>
          <ac:spMkLst>
            <pc:docMk/>
            <pc:sldMk cId="1368140188" sldId="284"/>
            <ac:spMk id="10" creationId="{DAAE4CDD-124C-4DCF-9584-B6033B545DD5}"/>
          </ac:spMkLst>
        </pc:spChg>
        <pc:spChg chg="add del">
          <ac:chgData name="Randy Cates" userId="a0f05542c82a1465" providerId="LiveId" clId="{E331C4EE-73B1-4D1E-B665-4EBF52F45040}" dt="2022-07-10T04:00:29.277" v="12393" actId="26606"/>
          <ac:spMkLst>
            <pc:docMk/>
            <pc:sldMk cId="1368140188" sldId="284"/>
            <ac:spMk id="12" creationId="{081E4A58-353D-44AE-B2FC-2A74E2E400F7}"/>
          </ac:spMkLst>
        </pc:spChg>
        <pc:spChg chg="add">
          <ac:chgData name="Randy Cates" userId="a0f05542c82a1465" providerId="LiveId" clId="{E331C4EE-73B1-4D1E-B665-4EBF52F45040}" dt="2022-07-10T04:00:29.277" v="12393" actId="26606"/>
          <ac:spMkLst>
            <pc:docMk/>
            <pc:sldMk cId="1368140188" sldId="284"/>
            <ac:spMk id="17" creationId="{100EDD19-6802-4EC3-95CE-CFFAB042CFD6}"/>
          </ac:spMkLst>
        </pc:spChg>
        <pc:spChg chg="add">
          <ac:chgData name="Randy Cates" userId="a0f05542c82a1465" providerId="LiveId" clId="{E331C4EE-73B1-4D1E-B665-4EBF52F45040}" dt="2022-07-10T04:00:29.277" v="12393" actId="26606"/>
          <ac:spMkLst>
            <pc:docMk/>
            <pc:sldMk cId="1368140188" sldId="284"/>
            <ac:spMk id="19" creationId="{DB17E863-922E-4C26-BD64-E8FD41D28661}"/>
          </ac:spMkLst>
        </pc:spChg>
      </pc:sldChg>
      <pc:sldChg chg="addSp delSp modSp del mod setBg modNotesTx">
        <pc:chgData name="Randy Cates" userId="a0f05542c82a1465" providerId="LiveId" clId="{E331C4EE-73B1-4D1E-B665-4EBF52F45040}" dt="2022-07-10T14:23:38.231" v="13241" actId="2696"/>
        <pc:sldMkLst>
          <pc:docMk/>
          <pc:sldMk cId="373944873" sldId="285"/>
        </pc:sldMkLst>
        <pc:spChg chg="mod">
          <ac:chgData name="Randy Cates" userId="a0f05542c82a1465" providerId="LiveId" clId="{E331C4EE-73B1-4D1E-B665-4EBF52F45040}" dt="2022-07-10T04:00:37.051" v="12395" actId="26606"/>
          <ac:spMkLst>
            <pc:docMk/>
            <pc:sldMk cId="373944873" sldId="285"/>
            <ac:spMk id="2" creationId="{5E8B731E-CBEE-809A-9BC5-E029CB94854D}"/>
          </ac:spMkLst>
        </pc:spChg>
        <pc:spChg chg="mod">
          <ac:chgData name="Randy Cates" userId="a0f05542c82a1465" providerId="LiveId" clId="{E331C4EE-73B1-4D1E-B665-4EBF52F45040}" dt="2022-07-10T14:22:23.531" v="13235" actId="27636"/>
          <ac:spMkLst>
            <pc:docMk/>
            <pc:sldMk cId="373944873" sldId="285"/>
            <ac:spMk id="3" creationId="{8A8382D3-CA5E-A905-C40E-60F0AB663CC8}"/>
          </ac:spMkLst>
        </pc:spChg>
        <pc:spChg chg="add del">
          <ac:chgData name="Randy Cates" userId="a0f05542c82a1465" providerId="LiveId" clId="{E331C4EE-73B1-4D1E-B665-4EBF52F45040}" dt="2022-07-09T13:33:58.306" v="9218" actId="26606"/>
          <ac:spMkLst>
            <pc:docMk/>
            <pc:sldMk cId="373944873" sldId="285"/>
            <ac:spMk id="5" creationId="{4522B21E-B2B9-4C72-9A71-C87EFD137480}"/>
          </ac:spMkLst>
        </pc:spChg>
        <pc:spChg chg="add del">
          <ac:chgData name="Randy Cates" userId="a0f05542c82a1465" providerId="LiveId" clId="{E331C4EE-73B1-4D1E-B665-4EBF52F45040}" dt="2022-07-09T13:33:58.306" v="9218" actId="26606"/>
          <ac:spMkLst>
            <pc:docMk/>
            <pc:sldMk cId="373944873" sldId="285"/>
            <ac:spMk id="6" creationId="{5EB7D2A2-F448-44D4-938C-DC84CBCB3B1E}"/>
          </ac:spMkLst>
        </pc:spChg>
        <pc:spChg chg="add del">
          <ac:chgData name="Randy Cates" userId="a0f05542c82a1465" providerId="LiveId" clId="{E331C4EE-73B1-4D1E-B665-4EBF52F45040}" dt="2022-07-09T13:33:58.306" v="9218" actId="26606"/>
          <ac:spMkLst>
            <pc:docMk/>
            <pc:sldMk cId="373944873" sldId="285"/>
            <ac:spMk id="7" creationId="{871AEA07-1E14-44B4-8E55-64EF049CD66F}"/>
          </ac:spMkLst>
        </pc:spChg>
        <pc:spChg chg="add del">
          <ac:chgData name="Randy Cates" userId="a0f05542c82a1465" providerId="LiveId" clId="{E331C4EE-73B1-4D1E-B665-4EBF52F45040}" dt="2022-07-09T13:32:48.653" v="9210" actId="26606"/>
          <ac:spMkLst>
            <pc:docMk/>
            <pc:sldMk cId="373944873" sldId="285"/>
            <ac:spMk id="8" creationId="{3001AFEA-2442-4A9F-BA37-8C469F306654}"/>
          </ac:spMkLst>
        </pc:spChg>
        <pc:spChg chg="add del">
          <ac:chgData name="Randy Cates" userId="a0f05542c82a1465" providerId="LiveId" clId="{E331C4EE-73B1-4D1E-B665-4EBF52F45040}" dt="2022-07-09T13:32:48.653" v="9210" actId="26606"/>
          <ac:spMkLst>
            <pc:docMk/>
            <pc:sldMk cId="373944873" sldId="285"/>
            <ac:spMk id="10" creationId="{755E9CD0-04B0-4A3C-B291-AD913379C713}"/>
          </ac:spMkLst>
        </pc:spChg>
        <pc:spChg chg="add del">
          <ac:chgData name="Randy Cates" userId="a0f05542c82a1465" providerId="LiveId" clId="{E331C4EE-73B1-4D1E-B665-4EBF52F45040}" dt="2022-07-09T13:34:49.138" v="9223" actId="26606"/>
          <ac:spMkLst>
            <pc:docMk/>
            <pc:sldMk cId="373944873" sldId="285"/>
            <ac:spMk id="11" creationId="{9AFC454B-A080-4D23-B177-6D5356C6E6EF}"/>
          </ac:spMkLst>
        </pc:spChg>
        <pc:spChg chg="add del">
          <ac:chgData name="Randy Cates" userId="a0f05542c82a1465" providerId="LiveId" clId="{E331C4EE-73B1-4D1E-B665-4EBF52F45040}" dt="2022-07-09T13:32:48.653" v="9210" actId="26606"/>
          <ac:spMkLst>
            <pc:docMk/>
            <pc:sldMk cId="373944873" sldId="285"/>
            <ac:spMk id="12" creationId="{1DD8BF3B-6066-418C-8D1A-75C5E396FC04}"/>
          </ac:spMkLst>
        </pc:spChg>
        <pc:spChg chg="add del">
          <ac:chgData name="Randy Cates" userId="a0f05542c82a1465" providerId="LiveId" clId="{E331C4EE-73B1-4D1E-B665-4EBF52F45040}" dt="2022-07-09T13:34:49.138" v="9223" actId="26606"/>
          <ac:spMkLst>
            <pc:docMk/>
            <pc:sldMk cId="373944873" sldId="285"/>
            <ac:spMk id="13" creationId="{D0522C2C-7B5C-48A7-A969-03941E5D2E76}"/>
          </ac:spMkLst>
        </pc:spChg>
        <pc:spChg chg="add del">
          <ac:chgData name="Randy Cates" userId="a0f05542c82a1465" providerId="LiveId" clId="{E331C4EE-73B1-4D1E-B665-4EBF52F45040}" dt="2022-07-09T13:32:48.653" v="9210" actId="26606"/>
          <ac:spMkLst>
            <pc:docMk/>
            <pc:sldMk cId="373944873" sldId="285"/>
            <ac:spMk id="14" creationId="{80BC66F9-7A74-4286-AD22-1174052CC22C}"/>
          </ac:spMkLst>
        </pc:spChg>
        <pc:spChg chg="add del">
          <ac:chgData name="Randy Cates" userId="a0f05542c82a1465" providerId="LiveId" clId="{E331C4EE-73B1-4D1E-B665-4EBF52F45040}" dt="2022-07-09T13:34:49.138" v="9223" actId="26606"/>
          <ac:spMkLst>
            <pc:docMk/>
            <pc:sldMk cId="373944873" sldId="285"/>
            <ac:spMk id="15" creationId="{9C682A1A-5B2D-4111-BBD6-620165633E5B}"/>
          </ac:spMkLst>
        </pc:spChg>
        <pc:spChg chg="add del">
          <ac:chgData name="Randy Cates" userId="a0f05542c82a1465" providerId="LiveId" clId="{E331C4EE-73B1-4D1E-B665-4EBF52F45040}" dt="2022-07-09T13:32:48.653" v="9210" actId="26606"/>
          <ac:spMkLst>
            <pc:docMk/>
            <pc:sldMk cId="373944873" sldId="285"/>
            <ac:spMk id="16" creationId="{D8142CC3-2B5C-48E6-9DF0-6C8ACBAF23EF}"/>
          </ac:spMkLst>
        </pc:spChg>
        <pc:spChg chg="add del">
          <ac:chgData name="Randy Cates" userId="a0f05542c82a1465" providerId="LiveId" clId="{E331C4EE-73B1-4D1E-B665-4EBF52F45040}" dt="2022-07-09T13:34:49.138" v="9223" actId="26606"/>
          <ac:spMkLst>
            <pc:docMk/>
            <pc:sldMk cId="373944873" sldId="285"/>
            <ac:spMk id="17" creationId="{D6EE29F2-D77F-4BD0-A20B-334D316A1C9D}"/>
          </ac:spMkLst>
        </pc:spChg>
        <pc:spChg chg="add del">
          <ac:chgData name="Randy Cates" userId="a0f05542c82a1465" providerId="LiveId" clId="{E331C4EE-73B1-4D1E-B665-4EBF52F45040}" dt="2022-07-09T13:34:49.138" v="9223" actId="26606"/>
          <ac:spMkLst>
            <pc:docMk/>
            <pc:sldMk cId="373944873" sldId="285"/>
            <ac:spMk id="19" creationId="{22D09ED2-868F-42C6-866E-F92E0CEF314F}"/>
          </ac:spMkLst>
        </pc:spChg>
        <pc:spChg chg="add del">
          <ac:chgData name="Randy Cates" userId="a0f05542c82a1465" providerId="LiveId" clId="{E331C4EE-73B1-4D1E-B665-4EBF52F45040}" dt="2022-07-09T13:32:48.653" v="9210" actId="26606"/>
          <ac:spMkLst>
            <pc:docMk/>
            <pc:sldMk cId="373944873" sldId="285"/>
            <ac:spMk id="20" creationId="{46A89C79-8EF3-4AF9-B3D9-59A883F41C83}"/>
          </ac:spMkLst>
        </pc:spChg>
        <pc:spChg chg="add del">
          <ac:chgData name="Randy Cates" userId="a0f05542c82a1465" providerId="LiveId" clId="{E331C4EE-73B1-4D1E-B665-4EBF52F45040}" dt="2022-07-10T04:00:37.051" v="12395" actId="26606"/>
          <ac:spMkLst>
            <pc:docMk/>
            <pc:sldMk cId="373944873" sldId="285"/>
            <ac:spMk id="21" creationId="{FFD48BC7-DC40-47DE-87EE-9F4B6ECB9ABB}"/>
          </ac:spMkLst>
        </pc:spChg>
        <pc:spChg chg="add del">
          <ac:chgData name="Randy Cates" userId="a0f05542c82a1465" providerId="LiveId" clId="{E331C4EE-73B1-4D1E-B665-4EBF52F45040}" dt="2022-07-09T13:32:48.653" v="9210" actId="26606"/>
          <ac:spMkLst>
            <pc:docMk/>
            <pc:sldMk cId="373944873" sldId="285"/>
            <ac:spMk id="22" creationId="{EFE5CE34-4543-42E5-B82C-1F3D12422CDD}"/>
          </ac:spMkLst>
        </pc:spChg>
        <pc:spChg chg="add del">
          <ac:chgData name="Randy Cates" userId="a0f05542c82a1465" providerId="LiveId" clId="{E331C4EE-73B1-4D1E-B665-4EBF52F45040}" dt="2022-07-10T04:00:37.051" v="12395" actId="26606"/>
          <ac:spMkLst>
            <pc:docMk/>
            <pc:sldMk cId="373944873" sldId="285"/>
            <ac:spMk id="23" creationId="{E502BBC7-2C76-46F3-BC24-5985BC13DB88}"/>
          </ac:spMkLst>
        </pc:spChg>
        <pc:spChg chg="add del">
          <ac:chgData name="Randy Cates" userId="a0f05542c82a1465" providerId="LiveId" clId="{E331C4EE-73B1-4D1E-B665-4EBF52F45040}" dt="2022-07-09T13:32:48.653" v="9210" actId="26606"/>
          <ac:spMkLst>
            <pc:docMk/>
            <pc:sldMk cId="373944873" sldId="285"/>
            <ac:spMk id="24" creationId="{72AF41FE-63D7-4695-81D2-66D2510E4486}"/>
          </ac:spMkLst>
        </pc:spChg>
        <pc:spChg chg="add del">
          <ac:chgData name="Randy Cates" userId="a0f05542c82a1465" providerId="LiveId" clId="{E331C4EE-73B1-4D1E-B665-4EBF52F45040}" dt="2022-07-10T04:00:37.051" v="12395" actId="26606"/>
          <ac:spMkLst>
            <pc:docMk/>
            <pc:sldMk cId="373944873" sldId="285"/>
            <ac:spMk id="25" creationId="{C7F28D52-2A5F-4D23-81AE-7CB8B591C7AF}"/>
          </ac:spMkLst>
        </pc:spChg>
        <pc:spChg chg="add del">
          <ac:chgData name="Randy Cates" userId="a0f05542c82a1465" providerId="LiveId" clId="{E331C4EE-73B1-4D1E-B665-4EBF52F45040}" dt="2022-07-09T13:32:54.567" v="9212" actId="26606"/>
          <ac:spMkLst>
            <pc:docMk/>
            <pc:sldMk cId="373944873" sldId="285"/>
            <ac:spMk id="26" creationId="{D1A671DE-D529-4A2A-A35D-E97400239504}"/>
          </ac:spMkLst>
        </pc:spChg>
        <pc:spChg chg="add del">
          <ac:chgData name="Randy Cates" userId="a0f05542c82a1465" providerId="LiveId" clId="{E331C4EE-73B1-4D1E-B665-4EBF52F45040}" dt="2022-07-09T13:32:54.567" v="9212" actId="26606"/>
          <ac:spMkLst>
            <pc:docMk/>
            <pc:sldMk cId="373944873" sldId="285"/>
            <ac:spMk id="27" creationId="{755E9CD0-04B0-4A3C-B291-AD913379C713}"/>
          </ac:spMkLst>
        </pc:spChg>
        <pc:spChg chg="add del">
          <ac:chgData name="Randy Cates" userId="a0f05542c82a1465" providerId="LiveId" clId="{E331C4EE-73B1-4D1E-B665-4EBF52F45040}" dt="2022-07-09T13:32:54.567" v="9212" actId="26606"/>
          <ac:spMkLst>
            <pc:docMk/>
            <pc:sldMk cId="373944873" sldId="285"/>
            <ac:spMk id="29" creationId="{80BC66F9-7A74-4286-AD22-1174052CC22C}"/>
          </ac:spMkLst>
        </pc:spChg>
        <pc:spChg chg="add del">
          <ac:chgData name="Randy Cates" userId="a0f05542c82a1465" providerId="LiveId" clId="{E331C4EE-73B1-4D1E-B665-4EBF52F45040}" dt="2022-07-09T13:32:54.567" v="9212" actId="26606"/>
          <ac:spMkLst>
            <pc:docMk/>
            <pc:sldMk cId="373944873" sldId="285"/>
            <ac:spMk id="30" creationId="{D8142CC3-2B5C-48E6-9DF0-6C8ACBAF23EF}"/>
          </ac:spMkLst>
        </pc:spChg>
        <pc:spChg chg="add del">
          <ac:chgData name="Randy Cates" userId="a0f05542c82a1465" providerId="LiveId" clId="{E331C4EE-73B1-4D1E-B665-4EBF52F45040}" dt="2022-07-09T13:32:54.567" v="9212" actId="26606"/>
          <ac:spMkLst>
            <pc:docMk/>
            <pc:sldMk cId="373944873" sldId="285"/>
            <ac:spMk id="31" creationId="{1DD8BF3B-6066-418C-8D1A-75C5E396FC04}"/>
          </ac:spMkLst>
        </pc:spChg>
        <pc:spChg chg="add del">
          <ac:chgData name="Randy Cates" userId="a0f05542c82a1465" providerId="LiveId" clId="{E331C4EE-73B1-4D1E-B665-4EBF52F45040}" dt="2022-07-09T13:32:54.567" v="9212" actId="26606"/>
          <ac:spMkLst>
            <pc:docMk/>
            <pc:sldMk cId="373944873" sldId="285"/>
            <ac:spMk id="32" creationId="{46A89C79-8EF3-4AF9-B3D9-59A883F41C83}"/>
          </ac:spMkLst>
        </pc:spChg>
        <pc:spChg chg="add del">
          <ac:chgData name="Randy Cates" userId="a0f05542c82a1465" providerId="LiveId" clId="{E331C4EE-73B1-4D1E-B665-4EBF52F45040}" dt="2022-07-09T13:32:54.567" v="9212" actId="26606"/>
          <ac:spMkLst>
            <pc:docMk/>
            <pc:sldMk cId="373944873" sldId="285"/>
            <ac:spMk id="33" creationId="{72AF41FE-63D7-4695-81D2-66D2510E4486}"/>
          </ac:spMkLst>
        </pc:spChg>
        <pc:spChg chg="add del">
          <ac:chgData name="Randy Cates" userId="a0f05542c82a1465" providerId="LiveId" clId="{E331C4EE-73B1-4D1E-B665-4EBF52F45040}" dt="2022-07-09T13:32:54.567" v="9212" actId="26606"/>
          <ac:spMkLst>
            <pc:docMk/>
            <pc:sldMk cId="373944873" sldId="285"/>
            <ac:spMk id="34" creationId="{EFE5CE34-4543-42E5-B82C-1F3D12422CDD}"/>
          </ac:spMkLst>
        </pc:spChg>
        <pc:spChg chg="add del">
          <ac:chgData name="Randy Cates" userId="a0f05542c82a1465" providerId="LiveId" clId="{E331C4EE-73B1-4D1E-B665-4EBF52F45040}" dt="2022-07-10T04:00:37.051" v="12395" actId="26606"/>
          <ac:spMkLst>
            <pc:docMk/>
            <pc:sldMk cId="373944873" sldId="285"/>
            <ac:spMk id="35" creationId="{3629484E-3792-4B3D-89AD-7C8A1ED0E0D4}"/>
          </ac:spMkLst>
        </pc:spChg>
        <pc:spChg chg="add del">
          <ac:chgData name="Randy Cates" userId="a0f05542c82a1465" providerId="LiveId" clId="{E331C4EE-73B1-4D1E-B665-4EBF52F45040}" dt="2022-07-09T13:32:59.236" v="9214" actId="26606"/>
          <ac:spMkLst>
            <pc:docMk/>
            <pc:sldMk cId="373944873" sldId="285"/>
            <ac:spMk id="36" creationId="{4E1BEB12-92AF-4445-98AD-4C7756E7C93B}"/>
          </ac:spMkLst>
        </pc:spChg>
        <pc:spChg chg="add del">
          <ac:chgData name="Randy Cates" userId="a0f05542c82a1465" providerId="LiveId" clId="{E331C4EE-73B1-4D1E-B665-4EBF52F45040}" dt="2022-07-09T13:32:59.236" v="9214" actId="26606"/>
          <ac:spMkLst>
            <pc:docMk/>
            <pc:sldMk cId="373944873" sldId="285"/>
            <ac:spMk id="37" creationId="{D0522C2C-7B5C-48A7-A969-03941E5D2E76}"/>
          </ac:spMkLst>
        </pc:spChg>
        <pc:spChg chg="add del">
          <ac:chgData name="Randy Cates" userId="a0f05542c82a1465" providerId="LiveId" clId="{E331C4EE-73B1-4D1E-B665-4EBF52F45040}" dt="2022-07-09T13:32:59.236" v="9214" actId="26606"/>
          <ac:spMkLst>
            <pc:docMk/>
            <pc:sldMk cId="373944873" sldId="285"/>
            <ac:spMk id="38" creationId="{9C682A1A-5B2D-4111-BBD6-620165633E5B}"/>
          </ac:spMkLst>
        </pc:spChg>
        <pc:spChg chg="add del">
          <ac:chgData name="Randy Cates" userId="a0f05542c82a1465" providerId="LiveId" clId="{E331C4EE-73B1-4D1E-B665-4EBF52F45040}" dt="2022-07-09T13:32:59.236" v="9214" actId="26606"/>
          <ac:spMkLst>
            <pc:docMk/>
            <pc:sldMk cId="373944873" sldId="285"/>
            <ac:spMk id="39" creationId="{D6EE29F2-D77F-4BD0-A20B-334D316A1C9D}"/>
          </ac:spMkLst>
        </pc:spChg>
        <pc:spChg chg="add del">
          <ac:chgData name="Randy Cates" userId="a0f05542c82a1465" providerId="LiveId" clId="{E331C4EE-73B1-4D1E-B665-4EBF52F45040}" dt="2022-07-09T13:32:59.236" v="9214" actId="26606"/>
          <ac:spMkLst>
            <pc:docMk/>
            <pc:sldMk cId="373944873" sldId="285"/>
            <ac:spMk id="40" creationId="{22D09ED2-868F-42C6-866E-F92E0CEF314F}"/>
          </ac:spMkLst>
        </pc:spChg>
        <pc:spChg chg="add">
          <ac:chgData name="Randy Cates" userId="a0f05542c82a1465" providerId="LiveId" clId="{E331C4EE-73B1-4D1E-B665-4EBF52F45040}" dt="2022-07-10T04:00:37.051" v="12395" actId="26606"/>
          <ac:spMkLst>
            <pc:docMk/>
            <pc:sldMk cId="373944873" sldId="285"/>
            <ac:spMk id="41" creationId="{943CAA20-3569-4189-9E48-239A229A86CA}"/>
          </ac:spMkLst>
        </pc:spChg>
        <pc:spChg chg="add">
          <ac:chgData name="Randy Cates" userId="a0f05542c82a1465" providerId="LiveId" clId="{E331C4EE-73B1-4D1E-B665-4EBF52F45040}" dt="2022-07-10T04:00:37.051" v="12395" actId="26606"/>
          <ac:spMkLst>
            <pc:docMk/>
            <pc:sldMk cId="373944873" sldId="285"/>
            <ac:spMk id="42" creationId="{DA542B6D-E775-4832-91DC-2D20F857813A}"/>
          </ac:spMkLst>
        </pc:spChg>
        <pc:cxnChg chg="add del">
          <ac:chgData name="Randy Cates" userId="a0f05542c82a1465" providerId="LiveId" clId="{E331C4EE-73B1-4D1E-B665-4EBF52F45040}" dt="2022-07-09T13:33:58.306" v="9218" actId="26606"/>
          <ac:cxnSpMkLst>
            <pc:docMk/>
            <pc:sldMk cId="373944873" sldId="285"/>
            <ac:cxnSpMk id="9" creationId="{F7C8EA93-3210-4C62-99E9-153C275E3A87}"/>
          </ac:cxnSpMkLst>
        </pc:cxnChg>
        <pc:cxnChg chg="add del">
          <ac:chgData name="Randy Cates" userId="a0f05542c82a1465" providerId="LiveId" clId="{E331C4EE-73B1-4D1E-B665-4EBF52F45040}" dt="2022-07-09T13:32:48.653" v="9210" actId="26606"/>
          <ac:cxnSpMkLst>
            <pc:docMk/>
            <pc:sldMk cId="373944873" sldId="285"/>
            <ac:cxnSpMk id="18" creationId="{7B2D303B-3DD0-4319-9EAD-361847FEC71D}"/>
          </ac:cxnSpMkLst>
        </pc:cxnChg>
        <pc:cxnChg chg="add del">
          <ac:chgData name="Randy Cates" userId="a0f05542c82a1465" providerId="LiveId" clId="{E331C4EE-73B1-4D1E-B665-4EBF52F45040}" dt="2022-07-09T13:32:54.567" v="9212" actId="26606"/>
          <ac:cxnSpMkLst>
            <pc:docMk/>
            <pc:sldMk cId="373944873" sldId="285"/>
            <ac:cxnSpMk id="28" creationId="{7B2D303B-3DD0-4319-9EAD-361847FEC71D}"/>
          </ac:cxnSpMkLst>
        </pc:cxnChg>
      </pc:sldChg>
      <pc:sldChg chg="addSp delSp modSp mod setBg">
        <pc:chgData name="Randy Cates" userId="a0f05542c82a1465" providerId="LiveId" clId="{E331C4EE-73B1-4D1E-B665-4EBF52F45040}" dt="2022-07-10T04:00:45.996" v="12397" actId="26606"/>
        <pc:sldMkLst>
          <pc:docMk/>
          <pc:sldMk cId="4178740309" sldId="286"/>
        </pc:sldMkLst>
        <pc:spChg chg="mod">
          <ac:chgData name="Randy Cates" userId="a0f05542c82a1465" providerId="LiveId" clId="{E331C4EE-73B1-4D1E-B665-4EBF52F45040}" dt="2022-07-10T04:00:45.996" v="12397" actId="26606"/>
          <ac:spMkLst>
            <pc:docMk/>
            <pc:sldMk cId="4178740309" sldId="286"/>
            <ac:spMk id="2" creationId="{5508C400-1B8D-00CC-6ED1-6BB9668EEBC6}"/>
          </ac:spMkLst>
        </pc:spChg>
        <pc:spChg chg="mod">
          <ac:chgData name="Randy Cates" userId="a0f05542c82a1465" providerId="LiveId" clId="{E331C4EE-73B1-4D1E-B665-4EBF52F45040}" dt="2022-07-10T04:00:45.996" v="12397" actId="26606"/>
          <ac:spMkLst>
            <pc:docMk/>
            <pc:sldMk cId="4178740309" sldId="286"/>
            <ac:spMk id="3" creationId="{17114286-AC72-577D-EE24-01714056C4AF}"/>
          </ac:spMkLst>
        </pc:spChg>
        <pc:spChg chg="add del">
          <ac:chgData name="Randy Cates" userId="a0f05542c82a1465" providerId="LiveId" clId="{E331C4EE-73B1-4D1E-B665-4EBF52F45040}" dt="2022-07-10T04:00:45.996" v="12397" actId="26606"/>
          <ac:spMkLst>
            <pc:docMk/>
            <pc:sldMk cId="4178740309" sldId="286"/>
            <ac:spMk id="8" creationId="{907EF6B7-1338-4443-8C46-6A318D952DFD}"/>
          </ac:spMkLst>
        </pc:spChg>
        <pc:spChg chg="add del">
          <ac:chgData name="Randy Cates" userId="a0f05542c82a1465" providerId="LiveId" clId="{E331C4EE-73B1-4D1E-B665-4EBF52F45040}" dt="2022-07-10T04:00:45.996" v="12397" actId="26606"/>
          <ac:spMkLst>
            <pc:docMk/>
            <pc:sldMk cId="4178740309" sldId="286"/>
            <ac:spMk id="10" creationId="{DAAE4CDD-124C-4DCF-9584-B6033B545DD5}"/>
          </ac:spMkLst>
        </pc:spChg>
        <pc:spChg chg="add del">
          <ac:chgData name="Randy Cates" userId="a0f05542c82a1465" providerId="LiveId" clId="{E331C4EE-73B1-4D1E-B665-4EBF52F45040}" dt="2022-07-10T04:00:45.996" v="12397" actId="26606"/>
          <ac:spMkLst>
            <pc:docMk/>
            <pc:sldMk cId="4178740309" sldId="286"/>
            <ac:spMk id="12" creationId="{081E4A58-353D-44AE-B2FC-2A74E2E400F7}"/>
          </ac:spMkLst>
        </pc:spChg>
        <pc:spChg chg="add">
          <ac:chgData name="Randy Cates" userId="a0f05542c82a1465" providerId="LiveId" clId="{E331C4EE-73B1-4D1E-B665-4EBF52F45040}" dt="2022-07-10T04:00:45.996" v="12397" actId="26606"/>
          <ac:spMkLst>
            <pc:docMk/>
            <pc:sldMk cId="4178740309" sldId="286"/>
            <ac:spMk id="17" creationId="{100EDD19-6802-4EC3-95CE-CFFAB042CFD6}"/>
          </ac:spMkLst>
        </pc:spChg>
        <pc:spChg chg="add">
          <ac:chgData name="Randy Cates" userId="a0f05542c82a1465" providerId="LiveId" clId="{E331C4EE-73B1-4D1E-B665-4EBF52F45040}" dt="2022-07-10T04:00:45.996" v="12397" actId="26606"/>
          <ac:spMkLst>
            <pc:docMk/>
            <pc:sldMk cId="4178740309" sldId="286"/>
            <ac:spMk id="19" creationId="{DB17E863-922E-4C26-BD64-E8FD41D28661}"/>
          </ac:spMkLst>
        </pc:spChg>
      </pc:sldChg>
      <pc:sldChg chg="addSp delSp modSp mod setBg">
        <pc:chgData name="Randy Cates" userId="a0f05542c82a1465" providerId="LiveId" clId="{E331C4EE-73B1-4D1E-B665-4EBF52F45040}" dt="2022-07-10T19:42:04.404" v="13778"/>
        <pc:sldMkLst>
          <pc:docMk/>
          <pc:sldMk cId="3835014446" sldId="287"/>
        </pc:sldMkLst>
        <pc:spChg chg="mod">
          <ac:chgData name="Randy Cates" userId="a0f05542c82a1465" providerId="LiveId" clId="{E331C4EE-73B1-4D1E-B665-4EBF52F45040}" dt="2022-07-10T00:38:55.241" v="11629" actId="26606"/>
          <ac:spMkLst>
            <pc:docMk/>
            <pc:sldMk cId="3835014446" sldId="287"/>
            <ac:spMk id="3" creationId="{50E55F0D-F2A2-826F-7962-812B0C16B900}"/>
          </ac:spMkLst>
        </pc:spChg>
        <pc:spChg chg="add del">
          <ac:chgData name="Randy Cates" userId="a0f05542c82a1465" providerId="LiveId" clId="{E331C4EE-73B1-4D1E-B665-4EBF52F45040}" dt="2022-07-10T00:38:55.241" v="11629" actId="26606"/>
          <ac:spMkLst>
            <pc:docMk/>
            <pc:sldMk cId="3835014446" sldId="287"/>
            <ac:spMk id="8" creationId="{DAF1966E-FD40-4A4A-B61B-C4DF7FA05F06}"/>
          </ac:spMkLst>
        </pc:spChg>
        <pc:spChg chg="add del">
          <ac:chgData name="Randy Cates" userId="a0f05542c82a1465" providerId="LiveId" clId="{E331C4EE-73B1-4D1E-B665-4EBF52F45040}" dt="2022-07-10T00:38:55.241" v="11629" actId="26606"/>
          <ac:spMkLst>
            <pc:docMk/>
            <pc:sldMk cId="3835014446" sldId="287"/>
            <ac:spMk id="10" creationId="{047BFA19-D45E-416B-A404-7AF2F3F27017}"/>
          </ac:spMkLst>
        </pc:spChg>
        <pc:spChg chg="add del">
          <ac:chgData name="Randy Cates" userId="a0f05542c82a1465" providerId="LiveId" clId="{E331C4EE-73B1-4D1E-B665-4EBF52F45040}" dt="2022-07-10T00:38:55.241" v="11629" actId="26606"/>
          <ac:spMkLst>
            <pc:docMk/>
            <pc:sldMk cId="3835014446" sldId="287"/>
            <ac:spMk id="12" creationId="{8E0105E7-23DB-4CF2-8258-FF47C7620F6E}"/>
          </ac:spMkLst>
        </pc:spChg>
        <pc:spChg chg="add del">
          <ac:chgData name="Randy Cates" userId="a0f05542c82a1465" providerId="LiveId" clId="{E331C4EE-73B1-4D1E-B665-4EBF52F45040}" dt="2022-07-10T00:38:55.241" v="11629" actId="26606"/>
          <ac:spMkLst>
            <pc:docMk/>
            <pc:sldMk cId="3835014446" sldId="287"/>
            <ac:spMk id="14" creationId="{074B4F7D-14B2-478B-8BF5-01E4E0C5D263}"/>
          </ac:spMkLst>
        </pc:spChg>
        <pc:spChg chg="add">
          <ac:chgData name="Randy Cates" userId="a0f05542c82a1465" providerId="LiveId" clId="{E331C4EE-73B1-4D1E-B665-4EBF52F45040}" dt="2022-07-10T00:38:55.241" v="11629" actId="26606"/>
          <ac:spMkLst>
            <pc:docMk/>
            <pc:sldMk cId="3835014446" sldId="287"/>
            <ac:spMk id="19" creationId="{777A147A-9ED8-46B4-8660-1B3C2AA880B5}"/>
          </ac:spMkLst>
        </pc:spChg>
        <pc:spChg chg="add">
          <ac:chgData name="Randy Cates" userId="a0f05542c82a1465" providerId="LiveId" clId="{E331C4EE-73B1-4D1E-B665-4EBF52F45040}" dt="2022-07-10T00:38:55.241" v="11629" actId="26606"/>
          <ac:spMkLst>
            <pc:docMk/>
            <pc:sldMk cId="3835014446" sldId="287"/>
            <ac:spMk id="21" creationId="{5D6C15A0-C087-4593-8414-2B4EC1CDC3DE}"/>
          </ac:spMkLst>
        </pc:spChg>
        <pc:picChg chg="add del mod">
          <ac:chgData name="Randy Cates" userId="a0f05542c82a1465" providerId="LiveId" clId="{E331C4EE-73B1-4D1E-B665-4EBF52F45040}" dt="2022-07-10T19:42:04.404" v="13778"/>
          <ac:picMkLst>
            <pc:docMk/>
            <pc:sldMk cId="3835014446" sldId="287"/>
            <ac:picMk id="29698" creationId="{B4B56019-5E99-9199-BE7A-C332DD9D711E}"/>
          </ac:picMkLst>
        </pc:picChg>
      </pc:sldChg>
      <pc:sldChg chg="addSp delSp modSp mod setBg">
        <pc:chgData name="Randy Cates" userId="a0f05542c82a1465" providerId="LiveId" clId="{E331C4EE-73B1-4D1E-B665-4EBF52F45040}" dt="2022-07-10T17:57:29.890" v="13596" actId="20577"/>
        <pc:sldMkLst>
          <pc:docMk/>
          <pc:sldMk cId="1708468775" sldId="288"/>
        </pc:sldMkLst>
        <pc:spChg chg="mod">
          <ac:chgData name="Randy Cates" userId="a0f05542c82a1465" providerId="LiveId" clId="{E331C4EE-73B1-4D1E-B665-4EBF52F45040}" dt="2022-07-10T04:00:52.640" v="12398" actId="26606"/>
          <ac:spMkLst>
            <pc:docMk/>
            <pc:sldMk cId="1708468775" sldId="288"/>
            <ac:spMk id="2" creationId="{C0C6BF72-5E98-364D-0AE1-C3452C504879}"/>
          </ac:spMkLst>
        </pc:spChg>
        <pc:spChg chg="mod">
          <ac:chgData name="Randy Cates" userId="a0f05542c82a1465" providerId="LiveId" clId="{E331C4EE-73B1-4D1E-B665-4EBF52F45040}" dt="2022-07-10T17:57:29.890" v="13596" actId="20577"/>
          <ac:spMkLst>
            <pc:docMk/>
            <pc:sldMk cId="1708468775" sldId="288"/>
            <ac:spMk id="3" creationId="{60D46B56-5EF6-63C5-E1D4-0FC4EA8B0557}"/>
          </ac:spMkLst>
        </pc:spChg>
        <pc:spChg chg="add del">
          <ac:chgData name="Randy Cates" userId="a0f05542c82a1465" providerId="LiveId" clId="{E331C4EE-73B1-4D1E-B665-4EBF52F45040}" dt="2022-07-09T13:38:50.476" v="9258" actId="22"/>
          <ac:spMkLst>
            <pc:docMk/>
            <pc:sldMk cId="1708468775" sldId="288"/>
            <ac:spMk id="5" creationId="{ABEBFF95-7FD1-47B7-B2C0-8A001550D497}"/>
          </ac:spMkLst>
        </pc:spChg>
        <pc:spChg chg="add del">
          <ac:chgData name="Randy Cates" userId="a0f05542c82a1465" providerId="LiveId" clId="{E331C4EE-73B1-4D1E-B665-4EBF52F45040}" dt="2022-07-10T04:00:52.640" v="12398" actId="26606"/>
          <ac:spMkLst>
            <pc:docMk/>
            <pc:sldMk cId="1708468775" sldId="288"/>
            <ac:spMk id="8" creationId="{F1C4E306-BC28-4A7B-871B-1926F6FA6EF3}"/>
          </ac:spMkLst>
        </pc:spChg>
        <pc:spChg chg="add del">
          <ac:chgData name="Randy Cates" userId="a0f05542c82a1465" providerId="LiveId" clId="{E331C4EE-73B1-4D1E-B665-4EBF52F45040}" dt="2022-07-10T04:00:52.640" v="12398" actId="26606"/>
          <ac:spMkLst>
            <pc:docMk/>
            <pc:sldMk cId="1708468775" sldId="288"/>
            <ac:spMk id="10" creationId="{C3ECC9B4-989C-4F71-A6BC-DEBC1D9FD0BD}"/>
          </ac:spMkLst>
        </pc:spChg>
        <pc:spChg chg="add del">
          <ac:chgData name="Randy Cates" userId="a0f05542c82a1465" providerId="LiveId" clId="{E331C4EE-73B1-4D1E-B665-4EBF52F45040}" dt="2022-07-10T04:00:52.640" v="12398" actId="26606"/>
          <ac:spMkLst>
            <pc:docMk/>
            <pc:sldMk cId="1708468775" sldId="288"/>
            <ac:spMk id="12" creationId="{E20AF01B-D099-4710-BF18-E2832A9B61CF}"/>
          </ac:spMkLst>
        </pc:spChg>
        <pc:spChg chg="add del">
          <ac:chgData name="Randy Cates" userId="a0f05542c82a1465" providerId="LiveId" clId="{E331C4EE-73B1-4D1E-B665-4EBF52F45040}" dt="2022-07-10T04:00:52.640" v="12398" actId="26606"/>
          <ac:spMkLst>
            <pc:docMk/>
            <pc:sldMk cId="1708468775" sldId="288"/>
            <ac:spMk id="14" creationId="{B0E4BB4F-99AB-4C4E-A763-C5AC5273DF5D}"/>
          </ac:spMkLst>
        </pc:spChg>
        <pc:spChg chg="add">
          <ac:chgData name="Randy Cates" userId="a0f05542c82a1465" providerId="LiveId" clId="{E331C4EE-73B1-4D1E-B665-4EBF52F45040}" dt="2022-07-10T04:00:52.640" v="12398" actId="26606"/>
          <ac:spMkLst>
            <pc:docMk/>
            <pc:sldMk cId="1708468775" sldId="288"/>
            <ac:spMk id="19" creationId="{943CAA20-3569-4189-9E48-239A229A86CA}"/>
          </ac:spMkLst>
        </pc:spChg>
        <pc:spChg chg="add">
          <ac:chgData name="Randy Cates" userId="a0f05542c82a1465" providerId="LiveId" clId="{E331C4EE-73B1-4D1E-B665-4EBF52F45040}" dt="2022-07-10T04:00:52.640" v="12398" actId="26606"/>
          <ac:spMkLst>
            <pc:docMk/>
            <pc:sldMk cId="1708468775" sldId="288"/>
            <ac:spMk id="21" creationId="{DA542B6D-E775-4832-91DC-2D20F857813A}"/>
          </ac:spMkLst>
        </pc:spChg>
      </pc:sldChg>
      <pc:sldChg chg="addSp delSp modSp mod setBg">
        <pc:chgData name="Randy Cates" userId="a0f05542c82a1465" providerId="LiveId" clId="{E331C4EE-73B1-4D1E-B665-4EBF52F45040}" dt="2022-07-11T02:39:52.150" v="14288" actId="26606"/>
        <pc:sldMkLst>
          <pc:docMk/>
          <pc:sldMk cId="98040645" sldId="289"/>
        </pc:sldMkLst>
        <pc:spChg chg="mod">
          <ac:chgData name="Randy Cates" userId="a0f05542c82a1465" providerId="LiveId" clId="{E331C4EE-73B1-4D1E-B665-4EBF52F45040}" dt="2022-07-11T02:39:52.150" v="14288" actId="26606"/>
          <ac:spMkLst>
            <pc:docMk/>
            <pc:sldMk cId="98040645" sldId="289"/>
            <ac:spMk id="2" creationId="{5508C400-1B8D-00CC-6ED1-6BB9668EEBC6}"/>
          </ac:spMkLst>
        </pc:spChg>
        <pc:spChg chg="mod">
          <ac:chgData name="Randy Cates" userId="a0f05542c82a1465" providerId="LiveId" clId="{E331C4EE-73B1-4D1E-B665-4EBF52F45040}" dt="2022-07-11T02:39:52.150" v="14288" actId="26606"/>
          <ac:spMkLst>
            <pc:docMk/>
            <pc:sldMk cId="98040645" sldId="289"/>
            <ac:spMk id="3" creationId="{17114286-AC72-577D-EE24-01714056C4AF}"/>
          </ac:spMkLst>
        </pc:spChg>
        <pc:spChg chg="add del">
          <ac:chgData name="Randy Cates" userId="a0f05542c82a1465" providerId="LiveId" clId="{E331C4EE-73B1-4D1E-B665-4EBF52F45040}" dt="2022-07-10T04:00:58.911" v="12399" actId="26606"/>
          <ac:spMkLst>
            <pc:docMk/>
            <pc:sldMk cId="98040645" sldId="289"/>
            <ac:spMk id="8" creationId="{1C799903-48D5-4A31-A1A2-541072D9771E}"/>
          </ac:spMkLst>
        </pc:spChg>
        <pc:spChg chg="add del">
          <ac:chgData name="Randy Cates" userId="a0f05542c82a1465" providerId="LiveId" clId="{E331C4EE-73B1-4D1E-B665-4EBF52F45040}" dt="2022-07-10T04:00:58.911" v="12399" actId="26606"/>
          <ac:spMkLst>
            <pc:docMk/>
            <pc:sldMk cId="98040645" sldId="289"/>
            <ac:spMk id="10" creationId="{8EFFF109-FC58-4FD3-BE05-9775A1310F55}"/>
          </ac:spMkLst>
        </pc:spChg>
        <pc:spChg chg="add del">
          <ac:chgData name="Randy Cates" userId="a0f05542c82a1465" providerId="LiveId" clId="{E331C4EE-73B1-4D1E-B665-4EBF52F45040}" dt="2022-07-10T04:00:58.911" v="12399" actId="26606"/>
          <ac:spMkLst>
            <pc:docMk/>
            <pc:sldMk cId="98040645" sldId="289"/>
            <ac:spMk id="12" creationId="{E1B96AD6-92A9-4273-A62B-96A1C3E0BA95}"/>
          </ac:spMkLst>
        </pc:spChg>
        <pc:spChg chg="add del">
          <ac:chgData name="Randy Cates" userId="a0f05542c82a1465" providerId="LiveId" clId="{E331C4EE-73B1-4D1E-B665-4EBF52F45040}" dt="2022-07-10T04:00:58.911" v="12399" actId="26606"/>
          <ac:spMkLst>
            <pc:docMk/>
            <pc:sldMk cId="98040645" sldId="289"/>
            <ac:spMk id="14" creationId="{463EEC44-1BA3-44ED-81FC-A644B04B2A44}"/>
          </ac:spMkLst>
        </pc:spChg>
        <pc:spChg chg="add del">
          <ac:chgData name="Randy Cates" userId="a0f05542c82a1465" providerId="LiveId" clId="{E331C4EE-73B1-4D1E-B665-4EBF52F45040}" dt="2022-07-11T02:39:52.150" v="14288" actId="26606"/>
          <ac:spMkLst>
            <pc:docMk/>
            <pc:sldMk cId="98040645" sldId="289"/>
            <ac:spMk id="19" creationId="{100EDD19-6802-4EC3-95CE-CFFAB042CFD6}"/>
          </ac:spMkLst>
        </pc:spChg>
        <pc:spChg chg="add del">
          <ac:chgData name="Randy Cates" userId="a0f05542c82a1465" providerId="LiveId" clId="{E331C4EE-73B1-4D1E-B665-4EBF52F45040}" dt="2022-07-11T02:39:52.150" v="14288" actId="26606"/>
          <ac:spMkLst>
            <pc:docMk/>
            <pc:sldMk cId="98040645" sldId="289"/>
            <ac:spMk id="21" creationId="{DB17E863-922E-4C26-BD64-E8FD41D28661}"/>
          </ac:spMkLst>
        </pc:spChg>
        <pc:spChg chg="add">
          <ac:chgData name="Randy Cates" userId="a0f05542c82a1465" providerId="LiveId" clId="{E331C4EE-73B1-4D1E-B665-4EBF52F45040}" dt="2022-07-11T02:39:52.150" v="14288" actId="26606"/>
          <ac:spMkLst>
            <pc:docMk/>
            <pc:sldMk cId="98040645" sldId="289"/>
            <ac:spMk id="83975" creationId="{45D37F4E-DDB4-456B-97E0-9937730A039F}"/>
          </ac:spMkLst>
        </pc:spChg>
        <pc:spChg chg="add">
          <ac:chgData name="Randy Cates" userId="a0f05542c82a1465" providerId="LiveId" clId="{E331C4EE-73B1-4D1E-B665-4EBF52F45040}" dt="2022-07-11T02:39:52.150" v="14288" actId="26606"/>
          <ac:spMkLst>
            <pc:docMk/>
            <pc:sldMk cId="98040645" sldId="289"/>
            <ac:spMk id="83977" creationId="{B2DD41CD-8F47-4F56-AD12-4E2FF7696987}"/>
          </ac:spMkLst>
        </pc:spChg>
        <pc:picChg chg="add mod">
          <ac:chgData name="Randy Cates" userId="a0f05542c82a1465" providerId="LiveId" clId="{E331C4EE-73B1-4D1E-B665-4EBF52F45040}" dt="2022-07-11T02:39:52.150" v="14288" actId="26606"/>
          <ac:picMkLst>
            <pc:docMk/>
            <pc:sldMk cId="98040645" sldId="289"/>
            <ac:picMk id="83970" creationId="{BA012B28-D8DC-EDCD-FDA0-3DAB8FBD557F}"/>
          </ac:picMkLst>
        </pc:picChg>
      </pc:sldChg>
      <pc:sldChg chg="addSp delSp modSp mod setBg">
        <pc:chgData name="Randy Cates" userId="a0f05542c82a1465" providerId="LiveId" clId="{E331C4EE-73B1-4D1E-B665-4EBF52F45040}" dt="2022-07-10T04:01:04.871" v="12400" actId="26606"/>
        <pc:sldMkLst>
          <pc:docMk/>
          <pc:sldMk cId="167421471" sldId="290"/>
        </pc:sldMkLst>
        <pc:spChg chg="mod">
          <ac:chgData name="Randy Cates" userId="a0f05542c82a1465" providerId="LiveId" clId="{E331C4EE-73B1-4D1E-B665-4EBF52F45040}" dt="2022-07-10T04:01:04.871" v="12400" actId="26606"/>
          <ac:spMkLst>
            <pc:docMk/>
            <pc:sldMk cId="167421471" sldId="290"/>
            <ac:spMk id="2" creationId="{5508C400-1B8D-00CC-6ED1-6BB9668EEBC6}"/>
          </ac:spMkLst>
        </pc:spChg>
        <pc:spChg chg="mod">
          <ac:chgData name="Randy Cates" userId="a0f05542c82a1465" providerId="LiveId" clId="{E331C4EE-73B1-4D1E-B665-4EBF52F45040}" dt="2022-07-10T04:01:04.871" v="12400" actId="26606"/>
          <ac:spMkLst>
            <pc:docMk/>
            <pc:sldMk cId="167421471" sldId="290"/>
            <ac:spMk id="3" creationId="{17114286-AC72-577D-EE24-01714056C4AF}"/>
          </ac:spMkLst>
        </pc:spChg>
        <pc:spChg chg="add del">
          <ac:chgData name="Randy Cates" userId="a0f05542c82a1465" providerId="LiveId" clId="{E331C4EE-73B1-4D1E-B665-4EBF52F45040}" dt="2022-07-10T04:01:04.871" v="12400" actId="26606"/>
          <ac:spMkLst>
            <pc:docMk/>
            <pc:sldMk cId="167421471" sldId="290"/>
            <ac:spMk id="8" creationId="{1C799903-48D5-4A31-A1A2-541072D9771E}"/>
          </ac:spMkLst>
        </pc:spChg>
        <pc:spChg chg="add del">
          <ac:chgData name="Randy Cates" userId="a0f05542c82a1465" providerId="LiveId" clId="{E331C4EE-73B1-4D1E-B665-4EBF52F45040}" dt="2022-07-10T04:01:04.871" v="12400" actId="26606"/>
          <ac:spMkLst>
            <pc:docMk/>
            <pc:sldMk cId="167421471" sldId="290"/>
            <ac:spMk id="10" creationId="{8EFFF109-FC58-4FD3-BE05-9775A1310F55}"/>
          </ac:spMkLst>
        </pc:spChg>
        <pc:spChg chg="add del">
          <ac:chgData name="Randy Cates" userId="a0f05542c82a1465" providerId="LiveId" clId="{E331C4EE-73B1-4D1E-B665-4EBF52F45040}" dt="2022-07-10T04:01:04.871" v="12400" actId="26606"/>
          <ac:spMkLst>
            <pc:docMk/>
            <pc:sldMk cId="167421471" sldId="290"/>
            <ac:spMk id="12" creationId="{E1B96AD6-92A9-4273-A62B-96A1C3E0BA95}"/>
          </ac:spMkLst>
        </pc:spChg>
        <pc:spChg chg="add del">
          <ac:chgData name="Randy Cates" userId="a0f05542c82a1465" providerId="LiveId" clId="{E331C4EE-73B1-4D1E-B665-4EBF52F45040}" dt="2022-07-10T04:01:04.871" v="12400" actId="26606"/>
          <ac:spMkLst>
            <pc:docMk/>
            <pc:sldMk cId="167421471" sldId="290"/>
            <ac:spMk id="14" creationId="{463EEC44-1BA3-44ED-81FC-A644B04B2A44}"/>
          </ac:spMkLst>
        </pc:spChg>
        <pc:spChg chg="add">
          <ac:chgData name="Randy Cates" userId="a0f05542c82a1465" providerId="LiveId" clId="{E331C4EE-73B1-4D1E-B665-4EBF52F45040}" dt="2022-07-10T04:01:04.871" v="12400" actId="26606"/>
          <ac:spMkLst>
            <pc:docMk/>
            <pc:sldMk cId="167421471" sldId="290"/>
            <ac:spMk id="19" creationId="{100EDD19-6802-4EC3-95CE-CFFAB042CFD6}"/>
          </ac:spMkLst>
        </pc:spChg>
        <pc:spChg chg="add">
          <ac:chgData name="Randy Cates" userId="a0f05542c82a1465" providerId="LiveId" clId="{E331C4EE-73B1-4D1E-B665-4EBF52F45040}" dt="2022-07-10T04:01:04.871" v="12400" actId="26606"/>
          <ac:spMkLst>
            <pc:docMk/>
            <pc:sldMk cId="167421471" sldId="290"/>
            <ac:spMk id="21" creationId="{DB17E863-922E-4C26-BD64-E8FD41D28661}"/>
          </ac:spMkLst>
        </pc:spChg>
      </pc:sldChg>
      <pc:sldChg chg="addSp delSp modSp mod setBg">
        <pc:chgData name="Randy Cates" userId="a0f05542c82a1465" providerId="LiveId" clId="{E331C4EE-73B1-4D1E-B665-4EBF52F45040}" dt="2022-07-10T04:01:06.621" v="12401" actId="26606"/>
        <pc:sldMkLst>
          <pc:docMk/>
          <pc:sldMk cId="206329759" sldId="291"/>
        </pc:sldMkLst>
        <pc:spChg chg="mod">
          <ac:chgData name="Randy Cates" userId="a0f05542c82a1465" providerId="LiveId" clId="{E331C4EE-73B1-4D1E-B665-4EBF52F45040}" dt="2022-07-10T04:01:06.621" v="12401" actId="26606"/>
          <ac:spMkLst>
            <pc:docMk/>
            <pc:sldMk cId="206329759" sldId="291"/>
            <ac:spMk id="2" creationId="{5508C400-1B8D-00CC-6ED1-6BB9668EEBC6}"/>
          </ac:spMkLst>
        </pc:spChg>
        <pc:spChg chg="mod">
          <ac:chgData name="Randy Cates" userId="a0f05542c82a1465" providerId="LiveId" clId="{E331C4EE-73B1-4D1E-B665-4EBF52F45040}" dt="2022-07-10T04:01:06.621" v="12401" actId="26606"/>
          <ac:spMkLst>
            <pc:docMk/>
            <pc:sldMk cId="206329759" sldId="291"/>
            <ac:spMk id="3" creationId="{17114286-AC72-577D-EE24-01714056C4AF}"/>
          </ac:spMkLst>
        </pc:spChg>
        <pc:spChg chg="add del">
          <ac:chgData name="Randy Cates" userId="a0f05542c82a1465" providerId="LiveId" clId="{E331C4EE-73B1-4D1E-B665-4EBF52F45040}" dt="2022-07-10T04:01:06.621" v="12401" actId="26606"/>
          <ac:spMkLst>
            <pc:docMk/>
            <pc:sldMk cId="206329759" sldId="291"/>
            <ac:spMk id="8" creationId="{1C799903-48D5-4A31-A1A2-541072D9771E}"/>
          </ac:spMkLst>
        </pc:spChg>
        <pc:spChg chg="add del">
          <ac:chgData name="Randy Cates" userId="a0f05542c82a1465" providerId="LiveId" clId="{E331C4EE-73B1-4D1E-B665-4EBF52F45040}" dt="2022-07-10T04:01:06.621" v="12401" actId="26606"/>
          <ac:spMkLst>
            <pc:docMk/>
            <pc:sldMk cId="206329759" sldId="291"/>
            <ac:spMk id="10" creationId="{8EFFF109-FC58-4FD3-BE05-9775A1310F55}"/>
          </ac:spMkLst>
        </pc:spChg>
        <pc:spChg chg="add del">
          <ac:chgData name="Randy Cates" userId="a0f05542c82a1465" providerId="LiveId" clId="{E331C4EE-73B1-4D1E-B665-4EBF52F45040}" dt="2022-07-10T04:01:06.621" v="12401" actId="26606"/>
          <ac:spMkLst>
            <pc:docMk/>
            <pc:sldMk cId="206329759" sldId="291"/>
            <ac:spMk id="12" creationId="{E1B96AD6-92A9-4273-A62B-96A1C3E0BA95}"/>
          </ac:spMkLst>
        </pc:spChg>
        <pc:spChg chg="add del">
          <ac:chgData name="Randy Cates" userId="a0f05542c82a1465" providerId="LiveId" clId="{E331C4EE-73B1-4D1E-B665-4EBF52F45040}" dt="2022-07-10T04:01:06.621" v="12401" actId="26606"/>
          <ac:spMkLst>
            <pc:docMk/>
            <pc:sldMk cId="206329759" sldId="291"/>
            <ac:spMk id="14" creationId="{463EEC44-1BA3-44ED-81FC-A644B04B2A44}"/>
          </ac:spMkLst>
        </pc:spChg>
        <pc:spChg chg="add">
          <ac:chgData name="Randy Cates" userId="a0f05542c82a1465" providerId="LiveId" clId="{E331C4EE-73B1-4D1E-B665-4EBF52F45040}" dt="2022-07-10T04:01:06.621" v="12401" actId="26606"/>
          <ac:spMkLst>
            <pc:docMk/>
            <pc:sldMk cId="206329759" sldId="291"/>
            <ac:spMk id="19" creationId="{100EDD19-6802-4EC3-95CE-CFFAB042CFD6}"/>
          </ac:spMkLst>
        </pc:spChg>
        <pc:spChg chg="add">
          <ac:chgData name="Randy Cates" userId="a0f05542c82a1465" providerId="LiveId" clId="{E331C4EE-73B1-4D1E-B665-4EBF52F45040}" dt="2022-07-10T04:01:06.621" v="12401" actId="26606"/>
          <ac:spMkLst>
            <pc:docMk/>
            <pc:sldMk cId="206329759" sldId="291"/>
            <ac:spMk id="21" creationId="{DB17E863-922E-4C26-BD64-E8FD41D28661}"/>
          </ac:spMkLst>
        </pc:spChg>
      </pc:sldChg>
      <pc:sldChg chg="addSp delSp modSp mod setBg">
        <pc:chgData name="Randy Cates" userId="a0f05542c82a1465" providerId="LiveId" clId="{E331C4EE-73B1-4D1E-B665-4EBF52F45040}" dt="2022-07-10T17:58:36.808" v="13597" actId="113"/>
        <pc:sldMkLst>
          <pc:docMk/>
          <pc:sldMk cId="462315351" sldId="293"/>
        </pc:sldMkLst>
        <pc:spChg chg="mod">
          <ac:chgData name="Randy Cates" userId="a0f05542c82a1465" providerId="LiveId" clId="{E331C4EE-73B1-4D1E-B665-4EBF52F45040}" dt="2022-07-10T17:58:36.808" v="13597" actId="113"/>
          <ac:spMkLst>
            <pc:docMk/>
            <pc:sldMk cId="462315351" sldId="293"/>
            <ac:spMk id="2" creationId="{6F2E2A2F-1854-D9FE-6247-289BA89AD177}"/>
          </ac:spMkLst>
        </pc:spChg>
        <pc:spChg chg="add del">
          <ac:chgData name="Randy Cates" userId="a0f05542c82a1465" providerId="LiveId" clId="{E331C4EE-73B1-4D1E-B665-4EBF52F45040}" dt="2022-07-10T04:01:11.058" v="12402" actId="26606"/>
          <ac:spMkLst>
            <pc:docMk/>
            <pc:sldMk cId="462315351" sldId="293"/>
            <ac:spMk id="4103" creationId="{6057E0BB-58EB-465F-AD1E-92692B4B6870}"/>
          </ac:spMkLst>
        </pc:spChg>
        <pc:spChg chg="add del">
          <ac:chgData name="Randy Cates" userId="a0f05542c82a1465" providerId="LiveId" clId="{E331C4EE-73B1-4D1E-B665-4EBF52F45040}" dt="2022-07-10T04:01:11.058" v="12402" actId="26606"/>
          <ac:spMkLst>
            <pc:docMk/>
            <pc:sldMk cId="462315351" sldId="293"/>
            <ac:spMk id="4105" creationId="{284A8429-F65A-490D-96E4-1158D3E8A026}"/>
          </ac:spMkLst>
        </pc:spChg>
        <pc:spChg chg="add del">
          <ac:chgData name="Randy Cates" userId="a0f05542c82a1465" providerId="LiveId" clId="{E331C4EE-73B1-4D1E-B665-4EBF52F45040}" dt="2022-07-10T04:01:11.058" v="12402" actId="26606"/>
          <ac:spMkLst>
            <pc:docMk/>
            <pc:sldMk cId="462315351" sldId="293"/>
            <ac:spMk id="4107" creationId="{0F022291-A82B-4D23-A1E0-5F9BD684669E}"/>
          </ac:spMkLst>
        </pc:spChg>
        <pc:spChg chg="add">
          <ac:chgData name="Randy Cates" userId="a0f05542c82a1465" providerId="LiveId" clId="{E331C4EE-73B1-4D1E-B665-4EBF52F45040}" dt="2022-07-10T04:01:11.058" v="12402" actId="26606"/>
          <ac:spMkLst>
            <pc:docMk/>
            <pc:sldMk cId="462315351" sldId="293"/>
            <ac:spMk id="4112" creationId="{C4879EFC-8E62-4E00-973C-C45EE9EC676D}"/>
          </ac:spMkLst>
        </pc:spChg>
        <pc:spChg chg="add">
          <ac:chgData name="Randy Cates" userId="a0f05542c82a1465" providerId="LiveId" clId="{E331C4EE-73B1-4D1E-B665-4EBF52F45040}" dt="2022-07-10T04:01:11.058" v="12402" actId="26606"/>
          <ac:spMkLst>
            <pc:docMk/>
            <pc:sldMk cId="462315351" sldId="293"/>
            <ac:spMk id="4114" creationId="{D6A9C53F-5F90-40A5-8C85-5412D39C8C68}"/>
          </ac:spMkLst>
        </pc:spChg>
        <pc:picChg chg="mod ord">
          <ac:chgData name="Randy Cates" userId="a0f05542c82a1465" providerId="LiveId" clId="{E331C4EE-73B1-4D1E-B665-4EBF52F45040}" dt="2022-07-10T04:01:11.058" v="12402" actId="26606"/>
          <ac:picMkLst>
            <pc:docMk/>
            <pc:sldMk cId="462315351" sldId="293"/>
            <ac:picMk id="6" creationId="{74498390-FEB9-87B1-7EEB-36EBD319BB20}"/>
          </ac:picMkLst>
        </pc:picChg>
        <pc:picChg chg="mod ord">
          <ac:chgData name="Randy Cates" userId="a0f05542c82a1465" providerId="LiveId" clId="{E331C4EE-73B1-4D1E-B665-4EBF52F45040}" dt="2022-07-10T04:01:11.058" v="12402" actId="26606"/>
          <ac:picMkLst>
            <pc:docMk/>
            <pc:sldMk cId="462315351" sldId="293"/>
            <ac:picMk id="4098" creationId="{2C67C945-974C-27FE-A45F-CA1E9DE2D6FC}"/>
          </ac:picMkLst>
        </pc:picChg>
      </pc:sldChg>
      <pc:sldChg chg="addSp delSp modSp mod setBg">
        <pc:chgData name="Randy Cates" userId="a0f05542c82a1465" providerId="LiveId" clId="{E331C4EE-73B1-4D1E-B665-4EBF52F45040}" dt="2022-07-11T02:41:12.082" v="14290" actId="26606"/>
        <pc:sldMkLst>
          <pc:docMk/>
          <pc:sldMk cId="1600606383" sldId="294"/>
        </pc:sldMkLst>
        <pc:spChg chg="mod">
          <ac:chgData name="Randy Cates" userId="a0f05542c82a1465" providerId="LiveId" clId="{E331C4EE-73B1-4D1E-B665-4EBF52F45040}" dt="2022-07-11T02:41:12.082" v="14290" actId="26606"/>
          <ac:spMkLst>
            <pc:docMk/>
            <pc:sldMk cId="1600606383" sldId="294"/>
            <ac:spMk id="2" creationId="{5508C400-1B8D-00CC-6ED1-6BB9668EEBC6}"/>
          </ac:spMkLst>
        </pc:spChg>
        <pc:spChg chg="mod">
          <ac:chgData name="Randy Cates" userId="a0f05542c82a1465" providerId="LiveId" clId="{E331C4EE-73B1-4D1E-B665-4EBF52F45040}" dt="2022-07-11T02:41:12.082" v="14290" actId="26606"/>
          <ac:spMkLst>
            <pc:docMk/>
            <pc:sldMk cId="1600606383" sldId="294"/>
            <ac:spMk id="3" creationId="{17114286-AC72-577D-EE24-01714056C4AF}"/>
          </ac:spMkLst>
        </pc:spChg>
        <pc:spChg chg="add del">
          <ac:chgData name="Randy Cates" userId="a0f05542c82a1465" providerId="LiveId" clId="{E331C4EE-73B1-4D1E-B665-4EBF52F45040}" dt="2022-07-10T00:39:52.936" v="11630" actId="26606"/>
          <ac:spMkLst>
            <pc:docMk/>
            <pc:sldMk cId="1600606383" sldId="294"/>
            <ac:spMk id="8" creationId="{DAF1966E-FD40-4A4A-B61B-C4DF7FA05F06}"/>
          </ac:spMkLst>
        </pc:spChg>
        <pc:spChg chg="add del">
          <ac:chgData name="Randy Cates" userId="a0f05542c82a1465" providerId="LiveId" clId="{E331C4EE-73B1-4D1E-B665-4EBF52F45040}" dt="2022-07-10T00:39:52.936" v="11630" actId="26606"/>
          <ac:spMkLst>
            <pc:docMk/>
            <pc:sldMk cId="1600606383" sldId="294"/>
            <ac:spMk id="10" creationId="{047BFA19-D45E-416B-A404-7AF2F3F27017}"/>
          </ac:spMkLst>
        </pc:spChg>
        <pc:spChg chg="add del">
          <ac:chgData name="Randy Cates" userId="a0f05542c82a1465" providerId="LiveId" clId="{E331C4EE-73B1-4D1E-B665-4EBF52F45040}" dt="2022-07-10T00:39:52.936" v="11630" actId="26606"/>
          <ac:spMkLst>
            <pc:docMk/>
            <pc:sldMk cId="1600606383" sldId="294"/>
            <ac:spMk id="12" creationId="{8E0105E7-23DB-4CF2-8258-FF47C7620F6E}"/>
          </ac:spMkLst>
        </pc:spChg>
        <pc:spChg chg="add del">
          <ac:chgData name="Randy Cates" userId="a0f05542c82a1465" providerId="LiveId" clId="{E331C4EE-73B1-4D1E-B665-4EBF52F45040}" dt="2022-07-10T00:39:52.936" v="11630" actId="26606"/>
          <ac:spMkLst>
            <pc:docMk/>
            <pc:sldMk cId="1600606383" sldId="294"/>
            <ac:spMk id="14" creationId="{074B4F7D-14B2-478B-8BF5-01E4E0C5D263}"/>
          </ac:spMkLst>
        </pc:spChg>
        <pc:spChg chg="add del">
          <ac:chgData name="Randy Cates" userId="a0f05542c82a1465" providerId="LiveId" clId="{E331C4EE-73B1-4D1E-B665-4EBF52F45040}" dt="2022-07-10T04:01:15.074" v="12403" actId="26606"/>
          <ac:spMkLst>
            <pc:docMk/>
            <pc:sldMk cId="1600606383" sldId="294"/>
            <ac:spMk id="19" creationId="{777A147A-9ED8-46B4-8660-1B3C2AA880B5}"/>
          </ac:spMkLst>
        </pc:spChg>
        <pc:spChg chg="add del">
          <ac:chgData name="Randy Cates" userId="a0f05542c82a1465" providerId="LiveId" clId="{E331C4EE-73B1-4D1E-B665-4EBF52F45040}" dt="2022-07-10T04:01:15.074" v="12403" actId="26606"/>
          <ac:spMkLst>
            <pc:docMk/>
            <pc:sldMk cId="1600606383" sldId="294"/>
            <ac:spMk id="21" creationId="{5D6C15A0-C087-4593-8414-2B4EC1CDC3DE}"/>
          </ac:spMkLst>
        </pc:spChg>
        <pc:spChg chg="add del">
          <ac:chgData name="Randy Cates" userId="a0f05542c82a1465" providerId="LiveId" clId="{E331C4EE-73B1-4D1E-B665-4EBF52F45040}" dt="2022-07-11T02:41:12.082" v="14290" actId="26606"/>
          <ac:spMkLst>
            <pc:docMk/>
            <pc:sldMk cId="1600606383" sldId="294"/>
            <ac:spMk id="26" creationId="{100EDD19-6802-4EC3-95CE-CFFAB042CFD6}"/>
          </ac:spMkLst>
        </pc:spChg>
        <pc:spChg chg="add del">
          <ac:chgData name="Randy Cates" userId="a0f05542c82a1465" providerId="LiveId" clId="{E331C4EE-73B1-4D1E-B665-4EBF52F45040}" dt="2022-07-11T02:41:12.082" v="14290" actId="26606"/>
          <ac:spMkLst>
            <pc:docMk/>
            <pc:sldMk cId="1600606383" sldId="294"/>
            <ac:spMk id="28" creationId="{DB17E863-922E-4C26-BD64-E8FD41D28661}"/>
          </ac:spMkLst>
        </pc:spChg>
        <pc:spChg chg="add">
          <ac:chgData name="Randy Cates" userId="a0f05542c82a1465" providerId="LiveId" clId="{E331C4EE-73B1-4D1E-B665-4EBF52F45040}" dt="2022-07-11T02:41:12.082" v="14290" actId="26606"/>
          <ac:spMkLst>
            <pc:docMk/>
            <pc:sldMk cId="1600606383" sldId="294"/>
            <ac:spMk id="84999" creationId="{45D37F4E-DDB4-456B-97E0-9937730A039F}"/>
          </ac:spMkLst>
        </pc:spChg>
        <pc:spChg chg="add">
          <ac:chgData name="Randy Cates" userId="a0f05542c82a1465" providerId="LiveId" clId="{E331C4EE-73B1-4D1E-B665-4EBF52F45040}" dt="2022-07-11T02:41:12.082" v="14290" actId="26606"/>
          <ac:spMkLst>
            <pc:docMk/>
            <pc:sldMk cId="1600606383" sldId="294"/>
            <ac:spMk id="85001" creationId="{B2DD41CD-8F47-4F56-AD12-4E2FF7696987}"/>
          </ac:spMkLst>
        </pc:spChg>
        <pc:picChg chg="add mod">
          <ac:chgData name="Randy Cates" userId="a0f05542c82a1465" providerId="LiveId" clId="{E331C4EE-73B1-4D1E-B665-4EBF52F45040}" dt="2022-07-11T02:41:12.082" v="14290" actId="26606"/>
          <ac:picMkLst>
            <pc:docMk/>
            <pc:sldMk cId="1600606383" sldId="294"/>
            <ac:picMk id="84994" creationId="{075C07BA-1C65-2B82-9279-E4ECD8C365C1}"/>
          </ac:picMkLst>
        </pc:picChg>
      </pc:sldChg>
      <pc:sldChg chg="addSp delSp modSp mod setBg">
        <pc:chgData name="Randy Cates" userId="a0f05542c82a1465" providerId="LiveId" clId="{E331C4EE-73B1-4D1E-B665-4EBF52F45040}" dt="2022-07-11T02:44:56.632" v="14294"/>
        <pc:sldMkLst>
          <pc:docMk/>
          <pc:sldMk cId="3263630878" sldId="295"/>
        </pc:sldMkLst>
        <pc:spChg chg="mod ord">
          <ac:chgData name="Randy Cates" userId="a0f05542c82a1465" providerId="LiveId" clId="{E331C4EE-73B1-4D1E-B665-4EBF52F45040}" dt="2022-07-11T02:44:55.822" v="14293" actId="26606"/>
          <ac:spMkLst>
            <pc:docMk/>
            <pc:sldMk cId="3263630878" sldId="295"/>
            <ac:spMk id="3" creationId="{3028407C-23AE-D48D-44AF-035D2BAC0175}"/>
          </ac:spMkLst>
        </pc:spChg>
        <pc:spChg chg="add del">
          <ac:chgData name="Randy Cates" userId="a0f05542c82a1465" providerId="LiveId" clId="{E331C4EE-73B1-4D1E-B665-4EBF52F45040}" dt="2022-07-10T04:01:17.630" v="12404" actId="26606"/>
          <ac:spMkLst>
            <pc:docMk/>
            <pc:sldMk cId="3263630878" sldId="295"/>
            <ac:spMk id="8" creationId="{DAF1966E-FD40-4A4A-B61B-C4DF7FA05F06}"/>
          </ac:spMkLst>
        </pc:spChg>
        <pc:spChg chg="add del">
          <ac:chgData name="Randy Cates" userId="a0f05542c82a1465" providerId="LiveId" clId="{E331C4EE-73B1-4D1E-B665-4EBF52F45040}" dt="2022-07-10T04:01:17.630" v="12404" actId="26606"/>
          <ac:spMkLst>
            <pc:docMk/>
            <pc:sldMk cId="3263630878" sldId="295"/>
            <ac:spMk id="10" creationId="{047BFA19-D45E-416B-A404-7AF2F3F27017}"/>
          </ac:spMkLst>
        </pc:spChg>
        <pc:spChg chg="add del">
          <ac:chgData name="Randy Cates" userId="a0f05542c82a1465" providerId="LiveId" clId="{E331C4EE-73B1-4D1E-B665-4EBF52F45040}" dt="2022-07-10T04:01:17.630" v="12404" actId="26606"/>
          <ac:spMkLst>
            <pc:docMk/>
            <pc:sldMk cId="3263630878" sldId="295"/>
            <ac:spMk id="12" creationId="{8E0105E7-23DB-4CF2-8258-FF47C7620F6E}"/>
          </ac:spMkLst>
        </pc:spChg>
        <pc:spChg chg="add del">
          <ac:chgData name="Randy Cates" userId="a0f05542c82a1465" providerId="LiveId" clId="{E331C4EE-73B1-4D1E-B665-4EBF52F45040}" dt="2022-07-10T04:01:17.630" v="12404" actId="26606"/>
          <ac:spMkLst>
            <pc:docMk/>
            <pc:sldMk cId="3263630878" sldId="295"/>
            <ac:spMk id="14" creationId="{074B4F7D-14B2-478B-8BF5-01E4E0C5D263}"/>
          </ac:spMkLst>
        </pc:spChg>
        <pc:spChg chg="add del">
          <ac:chgData name="Randy Cates" userId="a0f05542c82a1465" providerId="LiveId" clId="{E331C4EE-73B1-4D1E-B665-4EBF52F45040}" dt="2022-07-11T02:44:55.822" v="14293" actId="26606"/>
          <ac:spMkLst>
            <pc:docMk/>
            <pc:sldMk cId="3263630878" sldId="295"/>
            <ac:spMk id="19" creationId="{100EDD19-6802-4EC3-95CE-CFFAB042CFD6}"/>
          </ac:spMkLst>
        </pc:spChg>
        <pc:spChg chg="add del">
          <ac:chgData name="Randy Cates" userId="a0f05542c82a1465" providerId="LiveId" clId="{E331C4EE-73B1-4D1E-B665-4EBF52F45040}" dt="2022-07-11T02:44:55.822" v="14293" actId="26606"/>
          <ac:spMkLst>
            <pc:docMk/>
            <pc:sldMk cId="3263630878" sldId="295"/>
            <ac:spMk id="21" creationId="{DB17E863-922E-4C26-BD64-E8FD41D28661}"/>
          </ac:spMkLst>
        </pc:spChg>
        <pc:spChg chg="add del">
          <ac:chgData name="Randy Cates" userId="a0f05542c82a1465" providerId="LiveId" clId="{E331C4EE-73B1-4D1E-B665-4EBF52F45040}" dt="2022-07-11T02:44:55.822" v="14293" actId="26606"/>
          <ac:spMkLst>
            <pc:docMk/>
            <pc:sldMk cId="3263630878" sldId="295"/>
            <ac:spMk id="86023" creationId="{B1595A09-E336-4D1B-9B3A-06A2287A54E2}"/>
          </ac:spMkLst>
        </pc:spChg>
        <pc:spChg chg="add del">
          <ac:chgData name="Randy Cates" userId="a0f05542c82a1465" providerId="LiveId" clId="{E331C4EE-73B1-4D1E-B665-4EBF52F45040}" dt="2022-07-11T02:44:55.822" v="14293" actId="26606"/>
          <ac:spMkLst>
            <pc:docMk/>
            <pc:sldMk cId="3263630878" sldId="295"/>
            <ac:spMk id="86025" creationId="{3540989C-C7B8-473B-BF87-6F2DA6A90006}"/>
          </ac:spMkLst>
        </pc:spChg>
        <pc:picChg chg="add del mod">
          <ac:chgData name="Randy Cates" userId="a0f05542c82a1465" providerId="LiveId" clId="{E331C4EE-73B1-4D1E-B665-4EBF52F45040}" dt="2022-07-11T02:44:56.632" v="14294"/>
          <ac:picMkLst>
            <pc:docMk/>
            <pc:sldMk cId="3263630878" sldId="295"/>
            <ac:picMk id="86018" creationId="{8FE5B87D-806B-E4C7-7BC0-0164A2F5922E}"/>
          </ac:picMkLst>
        </pc:picChg>
      </pc:sldChg>
      <pc:sldChg chg="addSp delSp modSp mod setBg">
        <pc:chgData name="Randy Cates" userId="a0f05542c82a1465" providerId="LiveId" clId="{E331C4EE-73B1-4D1E-B665-4EBF52F45040}" dt="2022-07-11T02:48:32.846" v="14306" actId="26606"/>
        <pc:sldMkLst>
          <pc:docMk/>
          <pc:sldMk cId="1647666739" sldId="296"/>
        </pc:sldMkLst>
        <pc:spChg chg="mod">
          <ac:chgData name="Randy Cates" userId="a0f05542c82a1465" providerId="LiveId" clId="{E331C4EE-73B1-4D1E-B665-4EBF52F45040}" dt="2022-07-11T02:48:32.846" v="14306" actId="26606"/>
          <ac:spMkLst>
            <pc:docMk/>
            <pc:sldMk cId="1647666739" sldId="296"/>
            <ac:spMk id="2" creationId="{5508C400-1B8D-00CC-6ED1-6BB9668EEBC6}"/>
          </ac:spMkLst>
        </pc:spChg>
        <pc:spChg chg="mod ord">
          <ac:chgData name="Randy Cates" userId="a0f05542c82a1465" providerId="LiveId" clId="{E331C4EE-73B1-4D1E-B665-4EBF52F45040}" dt="2022-07-11T02:48:32.846" v="14306" actId="26606"/>
          <ac:spMkLst>
            <pc:docMk/>
            <pc:sldMk cId="1647666739" sldId="296"/>
            <ac:spMk id="3" creationId="{17114286-AC72-577D-EE24-01714056C4AF}"/>
          </ac:spMkLst>
        </pc:spChg>
        <pc:spChg chg="add del">
          <ac:chgData name="Randy Cates" userId="a0f05542c82a1465" providerId="LiveId" clId="{E331C4EE-73B1-4D1E-B665-4EBF52F45040}" dt="2022-07-10T04:01:20.651" v="12405" actId="26606"/>
          <ac:spMkLst>
            <pc:docMk/>
            <pc:sldMk cId="1647666739" sldId="296"/>
            <ac:spMk id="8" creationId="{DAF1966E-FD40-4A4A-B61B-C4DF7FA05F06}"/>
          </ac:spMkLst>
        </pc:spChg>
        <pc:spChg chg="add del">
          <ac:chgData name="Randy Cates" userId="a0f05542c82a1465" providerId="LiveId" clId="{E331C4EE-73B1-4D1E-B665-4EBF52F45040}" dt="2022-07-10T04:01:20.651" v="12405" actId="26606"/>
          <ac:spMkLst>
            <pc:docMk/>
            <pc:sldMk cId="1647666739" sldId="296"/>
            <ac:spMk id="10" creationId="{047BFA19-D45E-416B-A404-7AF2F3F27017}"/>
          </ac:spMkLst>
        </pc:spChg>
        <pc:spChg chg="add del">
          <ac:chgData name="Randy Cates" userId="a0f05542c82a1465" providerId="LiveId" clId="{E331C4EE-73B1-4D1E-B665-4EBF52F45040}" dt="2022-07-10T04:01:20.651" v="12405" actId="26606"/>
          <ac:spMkLst>
            <pc:docMk/>
            <pc:sldMk cId="1647666739" sldId="296"/>
            <ac:spMk id="12" creationId="{8E0105E7-23DB-4CF2-8258-FF47C7620F6E}"/>
          </ac:spMkLst>
        </pc:spChg>
        <pc:spChg chg="add del">
          <ac:chgData name="Randy Cates" userId="a0f05542c82a1465" providerId="LiveId" clId="{E331C4EE-73B1-4D1E-B665-4EBF52F45040}" dt="2022-07-10T04:01:20.651" v="12405" actId="26606"/>
          <ac:spMkLst>
            <pc:docMk/>
            <pc:sldMk cId="1647666739" sldId="296"/>
            <ac:spMk id="14" creationId="{074B4F7D-14B2-478B-8BF5-01E4E0C5D263}"/>
          </ac:spMkLst>
        </pc:spChg>
        <pc:spChg chg="add del">
          <ac:chgData name="Randy Cates" userId="a0f05542c82a1465" providerId="LiveId" clId="{E331C4EE-73B1-4D1E-B665-4EBF52F45040}" dt="2022-07-11T02:47:04.325" v="14302" actId="26606"/>
          <ac:spMkLst>
            <pc:docMk/>
            <pc:sldMk cId="1647666739" sldId="296"/>
            <ac:spMk id="19" creationId="{100EDD19-6802-4EC3-95CE-CFFAB042CFD6}"/>
          </ac:spMkLst>
        </pc:spChg>
        <pc:spChg chg="add del">
          <ac:chgData name="Randy Cates" userId="a0f05542c82a1465" providerId="LiveId" clId="{E331C4EE-73B1-4D1E-B665-4EBF52F45040}" dt="2022-07-11T02:47:04.325" v="14302" actId="26606"/>
          <ac:spMkLst>
            <pc:docMk/>
            <pc:sldMk cId="1647666739" sldId="296"/>
            <ac:spMk id="21" creationId="{DB17E863-922E-4C26-BD64-E8FD41D28661}"/>
          </ac:spMkLst>
        </pc:spChg>
        <pc:spChg chg="add del">
          <ac:chgData name="Randy Cates" userId="a0f05542c82a1465" providerId="LiveId" clId="{E331C4EE-73B1-4D1E-B665-4EBF52F45040}" dt="2022-07-11T02:46:55.378" v="14299" actId="26606"/>
          <ac:spMkLst>
            <pc:docMk/>
            <pc:sldMk cId="1647666739" sldId="296"/>
            <ac:spMk id="87047" creationId="{45D37F4E-DDB4-456B-97E0-9937730A039F}"/>
          </ac:spMkLst>
        </pc:spChg>
        <pc:spChg chg="add del">
          <ac:chgData name="Randy Cates" userId="a0f05542c82a1465" providerId="LiveId" clId="{E331C4EE-73B1-4D1E-B665-4EBF52F45040}" dt="2022-07-11T02:46:55.378" v="14299" actId="26606"/>
          <ac:spMkLst>
            <pc:docMk/>
            <pc:sldMk cId="1647666739" sldId="296"/>
            <ac:spMk id="87049" creationId="{B2DD41CD-8F47-4F56-AD12-4E2FF7696987}"/>
          </ac:spMkLst>
        </pc:spChg>
        <pc:spChg chg="add del">
          <ac:chgData name="Randy Cates" userId="a0f05542c82a1465" providerId="LiveId" clId="{E331C4EE-73B1-4D1E-B665-4EBF52F45040}" dt="2022-07-11T02:48:32.846" v="14306" actId="26606"/>
          <ac:spMkLst>
            <pc:docMk/>
            <pc:sldMk cId="1647666739" sldId="296"/>
            <ac:spMk id="87051" creationId="{45D37F4E-DDB4-456B-97E0-9937730A039F}"/>
          </ac:spMkLst>
        </pc:spChg>
        <pc:spChg chg="add del">
          <ac:chgData name="Randy Cates" userId="a0f05542c82a1465" providerId="LiveId" clId="{E331C4EE-73B1-4D1E-B665-4EBF52F45040}" dt="2022-07-11T02:48:32.846" v="14306" actId="26606"/>
          <ac:spMkLst>
            <pc:docMk/>
            <pc:sldMk cId="1647666739" sldId="296"/>
            <ac:spMk id="87053" creationId="{B2DD41CD-8F47-4F56-AD12-4E2FF7696987}"/>
          </ac:spMkLst>
        </pc:spChg>
        <pc:spChg chg="add del">
          <ac:chgData name="Randy Cates" userId="a0f05542c82a1465" providerId="LiveId" clId="{E331C4EE-73B1-4D1E-B665-4EBF52F45040}" dt="2022-07-11T02:48:32.839" v="14305" actId="26606"/>
          <ac:spMkLst>
            <pc:docMk/>
            <pc:sldMk cId="1647666739" sldId="296"/>
            <ac:spMk id="87058" creationId="{EAE48C4B-3A90-42C3-BA00-6092B477179E}"/>
          </ac:spMkLst>
        </pc:spChg>
        <pc:spChg chg="add del">
          <ac:chgData name="Randy Cates" userId="a0f05542c82a1465" providerId="LiveId" clId="{E331C4EE-73B1-4D1E-B665-4EBF52F45040}" dt="2022-07-11T02:48:32.839" v="14305" actId="26606"/>
          <ac:spMkLst>
            <pc:docMk/>
            <pc:sldMk cId="1647666739" sldId="296"/>
            <ac:spMk id="87060" creationId="{F919E280-CA27-4214-97E6-294E0C3BC4B3}"/>
          </ac:spMkLst>
        </pc:spChg>
        <pc:spChg chg="add">
          <ac:chgData name="Randy Cates" userId="a0f05542c82a1465" providerId="LiveId" clId="{E331C4EE-73B1-4D1E-B665-4EBF52F45040}" dt="2022-07-11T02:48:32.846" v="14306" actId="26606"/>
          <ac:spMkLst>
            <pc:docMk/>
            <pc:sldMk cId="1647666739" sldId="296"/>
            <ac:spMk id="87062" creationId="{F83B1BEA-1159-4AE5-AD9B-9440E5189009}"/>
          </ac:spMkLst>
        </pc:spChg>
        <pc:spChg chg="add">
          <ac:chgData name="Randy Cates" userId="a0f05542c82a1465" providerId="LiveId" clId="{E331C4EE-73B1-4D1E-B665-4EBF52F45040}" dt="2022-07-11T02:48:32.846" v="14306" actId="26606"/>
          <ac:spMkLst>
            <pc:docMk/>
            <pc:sldMk cId="1647666739" sldId="296"/>
            <ac:spMk id="87063" creationId="{5D50C310-510F-45B8-81D2-BE905D5C6D58}"/>
          </ac:spMkLst>
        </pc:spChg>
        <pc:picChg chg="add del mod">
          <ac:chgData name="Randy Cates" userId="a0f05542c82a1465" providerId="LiveId" clId="{E331C4EE-73B1-4D1E-B665-4EBF52F45040}" dt="2022-07-11T02:46:56.203" v="14300"/>
          <ac:picMkLst>
            <pc:docMk/>
            <pc:sldMk cId="1647666739" sldId="296"/>
            <ac:picMk id="87042" creationId="{37A560E3-E707-D70A-0ABF-9DB7BBE1D826}"/>
          </ac:picMkLst>
        </pc:picChg>
        <pc:picChg chg="add del">
          <ac:chgData name="Randy Cates" userId="a0f05542c82a1465" providerId="LiveId" clId="{E331C4EE-73B1-4D1E-B665-4EBF52F45040}" dt="2022-07-11T02:46:54.261" v="14298"/>
          <ac:picMkLst>
            <pc:docMk/>
            <pc:sldMk cId="1647666739" sldId="296"/>
            <ac:picMk id="87044" creationId="{60D5A376-A1C6-D869-59AA-29D56B83512A}"/>
          </ac:picMkLst>
        </pc:picChg>
        <pc:picChg chg="add mod ord">
          <ac:chgData name="Randy Cates" userId="a0f05542c82a1465" providerId="LiveId" clId="{E331C4EE-73B1-4D1E-B665-4EBF52F45040}" dt="2022-07-11T02:48:32.846" v="14306" actId="26606"/>
          <ac:picMkLst>
            <pc:docMk/>
            <pc:sldMk cId="1647666739" sldId="296"/>
            <ac:picMk id="87046" creationId="{B5BE88E4-0C61-83E8-307A-C2AB96E3A862}"/>
          </ac:picMkLst>
        </pc:picChg>
        <pc:picChg chg="add mod">
          <ac:chgData name="Randy Cates" userId="a0f05542c82a1465" providerId="LiveId" clId="{E331C4EE-73B1-4D1E-B665-4EBF52F45040}" dt="2022-07-11T02:48:32.846" v="14306" actId="26606"/>
          <ac:picMkLst>
            <pc:docMk/>
            <pc:sldMk cId="1647666739" sldId="296"/>
            <ac:picMk id="87048" creationId="{9D764DAD-A64D-806A-CF88-35A62E588194}"/>
          </ac:picMkLst>
        </pc:picChg>
      </pc:sldChg>
      <pc:sldChg chg="addSp delSp modSp mod setBg">
        <pc:chgData name="Randy Cates" userId="a0f05542c82a1465" providerId="LiveId" clId="{E331C4EE-73B1-4D1E-B665-4EBF52F45040}" dt="2022-07-10T04:01:23.236" v="12406" actId="26606"/>
        <pc:sldMkLst>
          <pc:docMk/>
          <pc:sldMk cId="1188346334" sldId="297"/>
        </pc:sldMkLst>
        <pc:spChg chg="mod">
          <ac:chgData name="Randy Cates" userId="a0f05542c82a1465" providerId="LiveId" clId="{E331C4EE-73B1-4D1E-B665-4EBF52F45040}" dt="2022-07-10T04:01:23.236" v="12406" actId="26606"/>
          <ac:spMkLst>
            <pc:docMk/>
            <pc:sldMk cId="1188346334" sldId="297"/>
            <ac:spMk id="2" creationId="{5508C400-1B8D-00CC-6ED1-6BB9668EEBC6}"/>
          </ac:spMkLst>
        </pc:spChg>
        <pc:spChg chg="mod">
          <ac:chgData name="Randy Cates" userId="a0f05542c82a1465" providerId="LiveId" clId="{E331C4EE-73B1-4D1E-B665-4EBF52F45040}" dt="2022-07-10T04:01:23.236" v="12406" actId="26606"/>
          <ac:spMkLst>
            <pc:docMk/>
            <pc:sldMk cId="1188346334" sldId="297"/>
            <ac:spMk id="3" creationId="{17114286-AC72-577D-EE24-01714056C4AF}"/>
          </ac:spMkLst>
        </pc:spChg>
        <pc:spChg chg="add del">
          <ac:chgData name="Randy Cates" userId="a0f05542c82a1465" providerId="LiveId" clId="{E331C4EE-73B1-4D1E-B665-4EBF52F45040}" dt="2022-07-10T04:01:23.236" v="12406" actId="26606"/>
          <ac:spMkLst>
            <pc:docMk/>
            <pc:sldMk cId="1188346334" sldId="297"/>
            <ac:spMk id="8" creationId="{DAF1966E-FD40-4A4A-B61B-C4DF7FA05F06}"/>
          </ac:spMkLst>
        </pc:spChg>
        <pc:spChg chg="add del">
          <ac:chgData name="Randy Cates" userId="a0f05542c82a1465" providerId="LiveId" clId="{E331C4EE-73B1-4D1E-B665-4EBF52F45040}" dt="2022-07-10T04:01:23.236" v="12406" actId="26606"/>
          <ac:spMkLst>
            <pc:docMk/>
            <pc:sldMk cId="1188346334" sldId="297"/>
            <ac:spMk id="10" creationId="{047BFA19-D45E-416B-A404-7AF2F3F27017}"/>
          </ac:spMkLst>
        </pc:spChg>
        <pc:spChg chg="add del">
          <ac:chgData name="Randy Cates" userId="a0f05542c82a1465" providerId="LiveId" clId="{E331C4EE-73B1-4D1E-B665-4EBF52F45040}" dt="2022-07-10T04:01:23.236" v="12406" actId="26606"/>
          <ac:spMkLst>
            <pc:docMk/>
            <pc:sldMk cId="1188346334" sldId="297"/>
            <ac:spMk id="12" creationId="{8E0105E7-23DB-4CF2-8258-FF47C7620F6E}"/>
          </ac:spMkLst>
        </pc:spChg>
        <pc:spChg chg="add del">
          <ac:chgData name="Randy Cates" userId="a0f05542c82a1465" providerId="LiveId" clId="{E331C4EE-73B1-4D1E-B665-4EBF52F45040}" dt="2022-07-10T04:01:23.236" v="12406" actId="26606"/>
          <ac:spMkLst>
            <pc:docMk/>
            <pc:sldMk cId="1188346334" sldId="297"/>
            <ac:spMk id="14" creationId="{074B4F7D-14B2-478B-8BF5-01E4E0C5D263}"/>
          </ac:spMkLst>
        </pc:spChg>
        <pc:spChg chg="add">
          <ac:chgData name="Randy Cates" userId="a0f05542c82a1465" providerId="LiveId" clId="{E331C4EE-73B1-4D1E-B665-4EBF52F45040}" dt="2022-07-10T04:01:23.236" v="12406" actId="26606"/>
          <ac:spMkLst>
            <pc:docMk/>
            <pc:sldMk cId="1188346334" sldId="297"/>
            <ac:spMk id="19" creationId="{100EDD19-6802-4EC3-95CE-CFFAB042CFD6}"/>
          </ac:spMkLst>
        </pc:spChg>
        <pc:spChg chg="add">
          <ac:chgData name="Randy Cates" userId="a0f05542c82a1465" providerId="LiveId" clId="{E331C4EE-73B1-4D1E-B665-4EBF52F45040}" dt="2022-07-10T04:01:23.236" v="12406" actId="26606"/>
          <ac:spMkLst>
            <pc:docMk/>
            <pc:sldMk cId="1188346334" sldId="297"/>
            <ac:spMk id="21" creationId="{DB17E863-922E-4C26-BD64-E8FD41D28661}"/>
          </ac:spMkLst>
        </pc:spChg>
      </pc:sldChg>
      <pc:sldChg chg="addSp delSp modSp mod setBg">
        <pc:chgData name="Randy Cates" userId="a0f05542c82a1465" providerId="LiveId" clId="{E331C4EE-73B1-4D1E-B665-4EBF52F45040}" dt="2022-07-10T02:05:01.965" v="11735" actId="20577"/>
        <pc:sldMkLst>
          <pc:docMk/>
          <pc:sldMk cId="1157004987" sldId="298"/>
        </pc:sldMkLst>
        <pc:spChg chg="mod">
          <ac:chgData name="Randy Cates" userId="a0f05542c82a1465" providerId="LiveId" clId="{E331C4EE-73B1-4D1E-B665-4EBF52F45040}" dt="2022-07-10T01:54:48.353" v="11713" actId="26606"/>
          <ac:spMkLst>
            <pc:docMk/>
            <pc:sldMk cId="1157004987" sldId="298"/>
            <ac:spMk id="2" creationId="{5508C400-1B8D-00CC-6ED1-6BB9668EEBC6}"/>
          </ac:spMkLst>
        </pc:spChg>
        <pc:spChg chg="mod">
          <ac:chgData name="Randy Cates" userId="a0f05542c82a1465" providerId="LiveId" clId="{E331C4EE-73B1-4D1E-B665-4EBF52F45040}" dt="2022-07-10T02:05:01.965" v="11735" actId="20577"/>
          <ac:spMkLst>
            <pc:docMk/>
            <pc:sldMk cId="1157004987" sldId="298"/>
            <ac:spMk id="3" creationId="{17114286-AC72-577D-EE24-01714056C4AF}"/>
          </ac:spMkLst>
        </pc:spChg>
        <pc:spChg chg="add del">
          <ac:chgData name="Randy Cates" userId="a0f05542c82a1465" providerId="LiveId" clId="{E331C4EE-73B1-4D1E-B665-4EBF52F45040}" dt="2022-07-10T01:54:48.353" v="11713" actId="26606"/>
          <ac:spMkLst>
            <pc:docMk/>
            <pc:sldMk cId="1157004987" sldId="298"/>
            <ac:spMk id="8" creationId="{907EF6B7-1338-4443-8C46-6A318D952DFD}"/>
          </ac:spMkLst>
        </pc:spChg>
        <pc:spChg chg="add del">
          <ac:chgData name="Randy Cates" userId="a0f05542c82a1465" providerId="LiveId" clId="{E331C4EE-73B1-4D1E-B665-4EBF52F45040}" dt="2022-07-10T01:54:48.353" v="11713" actId="26606"/>
          <ac:spMkLst>
            <pc:docMk/>
            <pc:sldMk cId="1157004987" sldId="298"/>
            <ac:spMk id="10" creationId="{DAAE4CDD-124C-4DCF-9584-B6033B545DD5}"/>
          </ac:spMkLst>
        </pc:spChg>
        <pc:spChg chg="add del">
          <ac:chgData name="Randy Cates" userId="a0f05542c82a1465" providerId="LiveId" clId="{E331C4EE-73B1-4D1E-B665-4EBF52F45040}" dt="2022-07-10T01:54:48.353" v="11713" actId="26606"/>
          <ac:spMkLst>
            <pc:docMk/>
            <pc:sldMk cId="1157004987" sldId="298"/>
            <ac:spMk id="12" creationId="{081E4A58-353D-44AE-B2FC-2A74E2E400F7}"/>
          </ac:spMkLst>
        </pc:spChg>
        <pc:spChg chg="add">
          <ac:chgData name="Randy Cates" userId="a0f05542c82a1465" providerId="LiveId" clId="{E331C4EE-73B1-4D1E-B665-4EBF52F45040}" dt="2022-07-10T01:54:48.353" v="11713" actId="26606"/>
          <ac:spMkLst>
            <pc:docMk/>
            <pc:sldMk cId="1157004987" sldId="298"/>
            <ac:spMk id="17" creationId="{100EDD19-6802-4EC3-95CE-CFFAB042CFD6}"/>
          </ac:spMkLst>
        </pc:spChg>
        <pc:spChg chg="add">
          <ac:chgData name="Randy Cates" userId="a0f05542c82a1465" providerId="LiveId" clId="{E331C4EE-73B1-4D1E-B665-4EBF52F45040}" dt="2022-07-10T01:54:48.353" v="11713" actId="26606"/>
          <ac:spMkLst>
            <pc:docMk/>
            <pc:sldMk cId="1157004987" sldId="298"/>
            <ac:spMk id="19" creationId="{DB17E863-922E-4C26-BD64-E8FD41D28661}"/>
          </ac:spMkLst>
        </pc:spChg>
      </pc:sldChg>
      <pc:sldChg chg="addSp delSp modSp mod setBg">
        <pc:chgData name="Randy Cates" userId="a0f05542c82a1465" providerId="LiveId" clId="{E331C4EE-73B1-4D1E-B665-4EBF52F45040}" dt="2022-07-09T13:41:11.215" v="9279" actId="26606"/>
        <pc:sldMkLst>
          <pc:docMk/>
          <pc:sldMk cId="3030811979" sldId="299"/>
        </pc:sldMkLst>
        <pc:spChg chg="mod">
          <ac:chgData name="Randy Cates" userId="a0f05542c82a1465" providerId="LiveId" clId="{E331C4EE-73B1-4D1E-B665-4EBF52F45040}" dt="2022-07-09T13:41:11.215" v="9279" actId="26606"/>
          <ac:spMkLst>
            <pc:docMk/>
            <pc:sldMk cId="3030811979" sldId="299"/>
            <ac:spMk id="2" creationId="{516CE89C-A6C5-1CE8-86D9-A40E0F363FC1}"/>
          </ac:spMkLst>
        </pc:spChg>
        <pc:spChg chg="mod">
          <ac:chgData name="Randy Cates" userId="a0f05542c82a1465" providerId="LiveId" clId="{E331C4EE-73B1-4D1E-B665-4EBF52F45040}" dt="2022-07-09T13:41:11.215" v="9279" actId="26606"/>
          <ac:spMkLst>
            <pc:docMk/>
            <pc:sldMk cId="3030811979" sldId="299"/>
            <ac:spMk id="3" creationId="{1A96D333-40DB-3E3B-DFC3-81981260687F}"/>
          </ac:spMkLst>
        </pc:spChg>
        <pc:spChg chg="mod">
          <ac:chgData name="Randy Cates" userId="a0f05542c82a1465" providerId="LiveId" clId="{E331C4EE-73B1-4D1E-B665-4EBF52F45040}" dt="2022-07-09T13:41:11.215" v="9279" actId="26606"/>
          <ac:spMkLst>
            <pc:docMk/>
            <pc:sldMk cId="3030811979" sldId="299"/>
            <ac:spMk id="4" creationId="{59FCEB94-90C9-E069-572F-53A2ABB33534}"/>
          </ac:spMkLst>
        </pc:spChg>
        <pc:spChg chg="add">
          <ac:chgData name="Randy Cates" userId="a0f05542c82a1465" providerId="LiveId" clId="{E331C4EE-73B1-4D1E-B665-4EBF52F45040}" dt="2022-07-09T13:41:11.215" v="9279" actId="26606"/>
          <ac:spMkLst>
            <pc:docMk/>
            <pc:sldMk cId="3030811979" sldId="299"/>
            <ac:spMk id="6" creationId="{428D436F-9ACD-4C92-AFC8-C934C527A6A4}"/>
          </ac:spMkLst>
        </pc:spChg>
        <pc:spChg chg="add del">
          <ac:chgData name="Randy Cates" userId="a0f05542c82a1465" providerId="LiveId" clId="{E331C4EE-73B1-4D1E-B665-4EBF52F45040}" dt="2022-07-09T13:40:57.393" v="9278" actId="26606"/>
          <ac:spMkLst>
            <pc:docMk/>
            <pc:sldMk cId="3030811979" sldId="299"/>
            <ac:spMk id="9" creationId="{4FFBEE45-F140-49D5-85EA-C78C24340B23}"/>
          </ac:spMkLst>
        </pc:spChg>
        <pc:spChg chg="add">
          <ac:chgData name="Randy Cates" userId="a0f05542c82a1465" providerId="LiveId" clId="{E331C4EE-73B1-4D1E-B665-4EBF52F45040}" dt="2022-07-09T13:41:11.215" v="9279" actId="26606"/>
          <ac:spMkLst>
            <pc:docMk/>
            <pc:sldMk cId="3030811979" sldId="299"/>
            <ac:spMk id="11" creationId="{090538E0-A884-4E60-A6AB-77D830E2FCED}"/>
          </ac:spMkLst>
        </pc:spChg>
        <pc:spChg chg="add">
          <ac:chgData name="Randy Cates" userId="a0f05542c82a1465" providerId="LiveId" clId="{E331C4EE-73B1-4D1E-B665-4EBF52F45040}" dt="2022-07-09T13:41:11.215" v="9279" actId="26606"/>
          <ac:spMkLst>
            <pc:docMk/>
            <pc:sldMk cId="3030811979" sldId="299"/>
            <ac:spMk id="13" creationId="{DB0D7DD0-1C67-4D4C-9E06-678233DB8468}"/>
          </ac:spMkLst>
        </pc:spChg>
      </pc:sldChg>
      <pc:sldChg chg="addSp modSp mod setBg">
        <pc:chgData name="Randy Cates" userId="a0f05542c82a1465" providerId="LiveId" clId="{E331C4EE-73B1-4D1E-B665-4EBF52F45040}" dt="2022-07-09T13:41:25.483" v="9280" actId="26606"/>
        <pc:sldMkLst>
          <pc:docMk/>
          <pc:sldMk cId="3018894549" sldId="300"/>
        </pc:sldMkLst>
        <pc:spChg chg="mod">
          <ac:chgData name="Randy Cates" userId="a0f05542c82a1465" providerId="LiveId" clId="{E331C4EE-73B1-4D1E-B665-4EBF52F45040}" dt="2022-07-09T13:41:25.483" v="9280" actId="26606"/>
          <ac:spMkLst>
            <pc:docMk/>
            <pc:sldMk cId="3018894549" sldId="300"/>
            <ac:spMk id="2" creationId="{516CE89C-A6C5-1CE8-86D9-A40E0F363FC1}"/>
          </ac:spMkLst>
        </pc:spChg>
        <pc:spChg chg="mod">
          <ac:chgData name="Randy Cates" userId="a0f05542c82a1465" providerId="LiveId" clId="{E331C4EE-73B1-4D1E-B665-4EBF52F45040}" dt="2022-07-09T13:41:25.483" v="9280" actId="26606"/>
          <ac:spMkLst>
            <pc:docMk/>
            <pc:sldMk cId="3018894549" sldId="300"/>
            <ac:spMk id="3" creationId="{1A96D333-40DB-3E3B-DFC3-81981260687F}"/>
          </ac:spMkLst>
        </pc:spChg>
        <pc:spChg chg="mod">
          <ac:chgData name="Randy Cates" userId="a0f05542c82a1465" providerId="LiveId" clId="{E331C4EE-73B1-4D1E-B665-4EBF52F45040}" dt="2022-07-09T13:41:25.483" v="9280" actId="26606"/>
          <ac:spMkLst>
            <pc:docMk/>
            <pc:sldMk cId="3018894549" sldId="300"/>
            <ac:spMk id="4" creationId="{59FCEB94-90C9-E069-572F-53A2ABB33534}"/>
          </ac:spMkLst>
        </pc:spChg>
        <pc:spChg chg="add">
          <ac:chgData name="Randy Cates" userId="a0f05542c82a1465" providerId="LiveId" clId="{E331C4EE-73B1-4D1E-B665-4EBF52F45040}" dt="2022-07-09T13:41:25.483" v="9280" actId="26606"/>
          <ac:spMkLst>
            <pc:docMk/>
            <pc:sldMk cId="3018894549" sldId="300"/>
            <ac:spMk id="9" creationId="{428D436F-9ACD-4C92-AFC8-C934C527A6A4}"/>
          </ac:spMkLst>
        </pc:spChg>
        <pc:spChg chg="add">
          <ac:chgData name="Randy Cates" userId="a0f05542c82a1465" providerId="LiveId" clId="{E331C4EE-73B1-4D1E-B665-4EBF52F45040}" dt="2022-07-09T13:41:25.483" v="9280" actId="26606"/>
          <ac:spMkLst>
            <pc:docMk/>
            <pc:sldMk cId="3018894549" sldId="300"/>
            <ac:spMk id="11" creationId="{090538E0-A884-4E60-A6AB-77D830E2FCED}"/>
          </ac:spMkLst>
        </pc:spChg>
        <pc:spChg chg="add">
          <ac:chgData name="Randy Cates" userId="a0f05542c82a1465" providerId="LiveId" clId="{E331C4EE-73B1-4D1E-B665-4EBF52F45040}" dt="2022-07-09T13:41:25.483" v="9280" actId="26606"/>
          <ac:spMkLst>
            <pc:docMk/>
            <pc:sldMk cId="3018894549" sldId="300"/>
            <ac:spMk id="13" creationId="{DB0D7DD0-1C67-4D4C-9E06-678233DB8468}"/>
          </ac:spMkLst>
        </pc:spChg>
      </pc:sldChg>
      <pc:sldChg chg="addSp delSp modSp mod setBg">
        <pc:chgData name="Randy Cates" userId="a0f05542c82a1465" providerId="LiveId" clId="{E331C4EE-73B1-4D1E-B665-4EBF52F45040}" dt="2022-07-09T13:41:56.226" v="9285" actId="26606"/>
        <pc:sldMkLst>
          <pc:docMk/>
          <pc:sldMk cId="3378098034" sldId="301"/>
        </pc:sldMkLst>
        <pc:spChg chg="mod">
          <ac:chgData name="Randy Cates" userId="a0f05542c82a1465" providerId="LiveId" clId="{E331C4EE-73B1-4D1E-B665-4EBF52F45040}" dt="2022-07-09T13:41:56.226" v="9285" actId="26606"/>
          <ac:spMkLst>
            <pc:docMk/>
            <pc:sldMk cId="3378098034" sldId="301"/>
            <ac:spMk id="2" creationId="{516CE89C-A6C5-1CE8-86D9-A40E0F363FC1}"/>
          </ac:spMkLst>
        </pc:spChg>
        <pc:spChg chg="mod">
          <ac:chgData name="Randy Cates" userId="a0f05542c82a1465" providerId="LiveId" clId="{E331C4EE-73B1-4D1E-B665-4EBF52F45040}" dt="2022-07-09T13:41:56.226" v="9285" actId="26606"/>
          <ac:spMkLst>
            <pc:docMk/>
            <pc:sldMk cId="3378098034" sldId="301"/>
            <ac:spMk id="3" creationId="{1A96D333-40DB-3E3B-DFC3-81981260687F}"/>
          </ac:spMkLst>
        </pc:spChg>
        <pc:spChg chg="mod">
          <ac:chgData name="Randy Cates" userId="a0f05542c82a1465" providerId="LiveId" clId="{E331C4EE-73B1-4D1E-B665-4EBF52F45040}" dt="2022-07-09T13:41:56.226" v="9285" actId="26606"/>
          <ac:spMkLst>
            <pc:docMk/>
            <pc:sldMk cId="3378098034" sldId="301"/>
            <ac:spMk id="4" creationId="{59FCEB94-90C9-E069-572F-53A2ABB33534}"/>
          </ac:spMkLst>
        </pc:spChg>
        <pc:spChg chg="add del">
          <ac:chgData name="Randy Cates" userId="a0f05542c82a1465" providerId="LiveId" clId="{E331C4EE-73B1-4D1E-B665-4EBF52F45040}" dt="2022-07-09T13:41:56.226" v="9285" actId="26606"/>
          <ac:spMkLst>
            <pc:docMk/>
            <pc:sldMk cId="3378098034" sldId="301"/>
            <ac:spMk id="9" creationId="{428D436F-9ACD-4C92-AFC8-C934C527A6A4}"/>
          </ac:spMkLst>
        </pc:spChg>
        <pc:spChg chg="add del">
          <ac:chgData name="Randy Cates" userId="a0f05542c82a1465" providerId="LiveId" clId="{E331C4EE-73B1-4D1E-B665-4EBF52F45040}" dt="2022-07-09T13:41:56.226" v="9285" actId="26606"/>
          <ac:spMkLst>
            <pc:docMk/>
            <pc:sldMk cId="3378098034" sldId="301"/>
            <ac:spMk id="11" creationId="{090538E0-A884-4E60-A6AB-77D830E2FCED}"/>
          </ac:spMkLst>
        </pc:spChg>
        <pc:spChg chg="add del">
          <ac:chgData name="Randy Cates" userId="a0f05542c82a1465" providerId="LiveId" clId="{E331C4EE-73B1-4D1E-B665-4EBF52F45040}" dt="2022-07-09T13:41:56.226" v="9285" actId="26606"/>
          <ac:spMkLst>
            <pc:docMk/>
            <pc:sldMk cId="3378098034" sldId="301"/>
            <ac:spMk id="13" creationId="{DB0D7DD0-1C67-4D4C-9E06-678233DB8468}"/>
          </ac:spMkLst>
        </pc:spChg>
        <pc:spChg chg="add">
          <ac:chgData name="Randy Cates" userId="a0f05542c82a1465" providerId="LiveId" clId="{E331C4EE-73B1-4D1E-B665-4EBF52F45040}" dt="2022-07-09T13:41:56.226" v="9285" actId="26606"/>
          <ac:spMkLst>
            <pc:docMk/>
            <pc:sldMk cId="3378098034" sldId="301"/>
            <ac:spMk id="18" creationId="{4C608BEB-860E-4094-8511-78603564A75E}"/>
          </ac:spMkLst>
        </pc:spChg>
        <pc:cxnChg chg="add">
          <ac:chgData name="Randy Cates" userId="a0f05542c82a1465" providerId="LiveId" clId="{E331C4EE-73B1-4D1E-B665-4EBF52F45040}" dt="2022-07-09T13:41:56.226" v="9285" actId="26606"/>
          <ac:cxnSpMkLst>
            <pc:docMk/>
            <pc:sldMk cId="3378098034" sldId="301"/>
            <ac:cxnSpMk id="20" creationId="{1F16A8D4-FE87-4604-88B2-394B5D1EB437}"/>
          </ac:cxnSpMkLst>
        </pc:cxnChg>
      </pc:sldChg>
      <pc:sldChg chg="addSp delSp modSp mod setBg">
        <pc:chgData name="Randy Cates" userId="a0f05542c82a1465" providerId="LiveId" clId="{E331C4EE-73B1-4D1E-B665-4EBF52F45040}" dt="2022-07-09T13:42:04.730" v="9288" actId="26606"/>
        <pc:sldMkLst>
          <pc:docMk/>
          <pc:sldMk cId="2430055654" sldId="302"/>
        </pc:sldMkLst>
        <pc:spChg chg="mod">
          <ac:chgData name="Randy Cates" userId="a0f05542c82a1465" providerId="LiveId" clId="{E331C4EE-73B1-4D1E-B665-4EBF52F45040}" dt="2022-07-09T13:42:04.730" v="9288" actId="26606"/>
          <ac:spMkLst>
            <pc:docMk/>
            <pc:sldMk cId="2430055654" sldId="302"/>
            <ac:spMk id="2" creationId="{516CE89C-A6C5-1CE8-86D9-A40E0F363FC1}"/>
          </ac:spMkLst>
        </pc:spChg>
        <pc:spChg chg="mod">
          <ac:chgData name="Randy Cates" userId="a0f05542c82a1465" providerId="LiveId" clId="{E331C4EE-73B1-4D1E-B665-4EBF52F45040}" dt="2022-07-09T13:42:04.730" v="9288" actId="26606"/>
          <ac:spMkLst>
            <pc:docMk/>
            <pc:sldMk cId="2430055654" sldId="302"/>
            <ac:spMk id="3" creationId="{1A96D333-40DB-3E3B-DFC3-81981260687F}"/>
          </ac:spMkLst>
        </pc:spChg>
        <pc:spChg chg="mod">
          <ac:chgData name="Randy Cates" userId="a0f05542c82a1465" providerId="LiveId" clId="{E331C4EE-73B1-4D1E-B665-4EBF52F45040}" dt="2022-07-09T13:42:04.730" v="9288" actId="26606"/>
          <ac:spMkLst>
            <pc:docMk/>
            <pc:sldMk cId="2430055654" sldId="302"/>
            <ac:spMk id="4" creationId="{59FCEB94-90C9-E069-572F-53A2ABB33534}"/>
          </ac:spMkLst>
        </pc:spChg>
        <pc:spChg chg="add del">
          <ac:chgData name="Randy Cates" userId="a0f05542c82a1465" providerId="LiveId" clId="{E331C4EE-73B1-4D1E-B665-4EBF52F45040}" dt="2022-07-09T13:42:04.730" v="9288" actId="26606"/>
          <ac:spMkLst>
            <pc:docMk/>
            <pc:sldMk cId="2430055654" sldId="302"/>
            <ac:spMk id="9" creationId="{428D436F-9ACD-4C92-AFC8-C934C527A6A4}"/>
          </ac:spMkLst>
        </pc:spChg>
        <pc:spChg chg="add del">
          <ac:chgData name="Randy Cates" userId="a0f05542c82a1465" providerId="LiveId" clId="{E331C4EE-73B1-4D1E-B665-4EBF52F45040}" dt="2022-07-09T13:42:04.730" v="9288" actId="26606"/>
          <ac:spMkLst>
            <pc:docMk/>
            <pc:sldMk cId="2430055654" sldId="302"/>
            <ac:spMk id="11" creationId="{090538E0-A884-4E60-A6AB-77D830E2FCED}"/>
          </ac:spMkLst>
        </pc:spChg>
        <pc:spChg chg="add del">
          <ac:chgData name="Randy Cates" userId="a0f05542c82a1465" providerId="LiveId" clId="{E331C4EE-73B1-4D1E-B665-4EBF52F45040}" dt="2022-07-09T13:42:04.730" v="9288" actId="26606"/>
          <ac:spMkLst>
            <pc:docMk/>
            <pc:sldMk cId="2430055654" sldId="302"/>
            <ac:spMk id="13" creationId="{DB0D7DD0-1C67-4D4C-9E06-678233DB8468}"/>
          </ac:spMkLst>
        </pc:spChg>
        <pc:spChg chg="add">
          <ac:chgData name="Randy Cates" userId="a0f05542c82a1465" providerId="LiveId" clId="{E331C4EE-73B1-4D1E-B665-4EBF52F45040}" dt="2022-07-09T13:42:04.730" v="9288" actId="26606"/>
          <ac:spMkLst>
            <pc:docMk/>
            <pc:sldMk cId="2430055654" sldId="302"/>
            <ac:spMk id="18" creationId="{4C608BEB-860E-4094-8511-78603564A75E}"/>
          </ac:spMkLst>
        </pc:spChg>
        <pc:cxnChg chg="add">
          <ac:chgData name="Randy Cates" userId="a0f05542c82a1465" providerId="LiveId" clId="{E331C4EE-73B1-4D1E-B665-4EBF52F45040}" dt="2022-07-09T13:42:04.730" v="9288" actId="26606"/>
          <ac:cxnSpMkLst>
            <pc:docMk/>
            <pc:sldMk cId="2430055654" sldId="302"/>
            <ac:cxnSpMk id="20" creationId="{1F16A8D4-FE87-4604-88B2-394B5D1EB437}"/>
          </ac:cxnSpMkLst>
        </pc:cxnChg>
      </pc:sldChg>
      <pc:sldChg chg="addSp delSp modSp mod setBg">
        <pc:chgData name="Randy Cates" userId="a0f05542c82a1465" providerId="LiveId" clId="{E331C4EE-73B1-4D1E-B665-4EBF52F45040}" dt="2022-07-09T13:42:02.608" v="9287" actId="26606"/>
        <pc:sldMkLst>
          <pc:docMk/>
          <pc:sldMk cId="2773651150" sldId="303"/>
        </pc:sldMkLst>
        <pc:spChg chg="mod">
          <ac:chgData name="Randy Cates" userId="a0f05542c82a1465" providerId="LiveId" clId="{E331C4EE-73B1-4D1E-B665-4EBF52F45040}" dt="2022-07-09T13:42:02.608" v="9287" actId="26606"/>
          <ac:spMkLst>
            <pc:docMk/>
            <pc:sldMk cId="2773651150" sldId="303"/>
            <ac:spMk id="2" creationId="{516CE89C-A6C5-1CE8-86D9-A40E0F363FC1}"/>
          </ac:spMkLst>
        </pc:spChg>
        <pc:spChg chg="mod">
          <ac:chgData name="Randy Cates" userId="a0f05542c82a1465" providerId="LiveId" clId="{E331C4EE-73B1-4D1E-B665-4EBF52F45040}" dt="2022-07-09T13:42:02.608" v="9287" actId="26606"/>
          <ac:spMkLst>
            <pc:docMk/>
            <pc:sldMk cId="2773651150" sldId="303"/>
            <ac:spMk id="3" creationId="{1A96D333-40DB-3E3B-DFC3-81981260687F}"/>
          </ac:spMkLst>
        </pc:spChg>
        <pc:spChg chg="mod">
          <ac:chgData name="Randy Cates" userId="a0f05542c82a1465" providerId="LiveId" clId="{E331C4EE-73B1-4D1E-B665-4EBF52F45040}" dt="2022-07-09T13:42:02.608" v="9287" actId="26606"/>
          <ac:spMkLst>
            <pc:docMk/>
            <pc:sldMk cId="2773651150" sldId="303"/>
            <ac:spMk id="4" creationId="{59FCEB94-90C9-E069-572F-53A2ABB33534}"/>
          </ac:spMkLst>
        </pc:spChg>
        <pc:spChg chg="add del">
          <ac:chgData name="Randy Cates" userId="a0f05542c82a1465" providerId="LiveId" clId="{E331C4EE-73B1-4D1E-B665-4EBF52F45040}" dt="2022-07-09T13:42:02.608" v="9287" actId="26606"/>
          <ac:spMkLst>
            <pc:docMk/>
            <pc:sldMk cId="2773651150" sldId="303"/>
            <ac:spMk id="9" creationId="{428D436F-9ACD-4C92-AFC8-C934C527A6A4}"/>
          </ac:spMkLst>
        </pc:spChg>
        <pc:spChg chg="add del">
          <ac:chgData name="Randy Cates" userId="a0f05542c82a1465" providerId="LiveId" clId="{E331C4EE-73B1-4D1E-B665-4EBF52F45040}" dt="2022-07-09T13:42:02.608" v="9287" actId="26606"/>
          <ac:spMkLst>
            <pc:docMk/>
            <pc:sldMk cId="2773651150" sldId="303"/>
            <ac:spMk id="11" creationId="{090538E0-A884-4E60-A6AB-77D830E2FCED}"/>
          </ac:spMkLst>
        </pc:spChg>
        <pc:spChg chg="add del">
          <ac:chgData name="Randy Cates" userId="a0f05542c82a1465" providerId="LiveId" clId="{E331C4EE-73B1-4D1E-B665-4EBF52F45040}" dt="2022-07-09T13:42:02.608" v="9287" actId="26606"/>
          <ac:spMkLst>
            <pc:docMk/>
            <pc:sldMk cId="2773651150" sldId="303"/>
            <ac:spMk id="13" creationId="{DB0D7DD0-1C67-4D4C-9E06-678233DB8468}"/>
          </ac:spMkLst>
        </pc:spChg>
        <pc:spChg chg="add">
          <ac:chgData name="Randy Cates" userId="a0f05542c82a1465" providerId="LiveId" clId="{E331C4EE-73B1-4D1E-B665-4EBF52F45040}" dt="2022-07-09T13:42:02.608" v="9287" actId="26606"/>
          <ac:spMkLst>
            <pc:docMk/>
            <pc:sldMk cId="2773651150" sldId="303"/>
            <ac:spMk id="18" creationId="{4C608BEB-860E-4094-8511-78603564A75E}"/>
          </ac:spMkLst>
        </pc:spChg>
        <pc:cxnChg chg="add">
          <ac:chgData name="Randy Cates" userId="a0f05542c82a1465" providerId="LiveId" clId="{E331C4EE-73B1-4D1E-B665-4EBF52F45040}" dt="2022-07-09T13:42:02.608" v="9287" actId="26606"/>
          <ac:cxnSpMkLst>
            <pc:docMk/>
            <pc:sldMk cId="2773651150" sldId="303"/>
            <ac:cxnSpMk id="20" creationId="{1F16A8D4-FE87-4604-88B2-394B5D1EB437}"/>
          </ac:cxnSpMkLst>
        </pc:cxnChg>
      </pc:sldChg>
      <pc:sldChg chg="addSp delSp modSp mod setBg">
        <pc:chgData name="Randy Cates" userId="a0f05542c82a1465" providerId="LiveId" clId="{E331C4EE-73B1-4D1E-B665-4EBF52F45040}" dt="2022-07-09T13:41:59.933" v="9286" actId="26606"/>
        <pc:sldMkLst>
          <pc:docMk/>
          <pc:sldMk cId="2993381405" sldId="304"/>
        </pc:sldMkLst>
        <pc:spChg chg="mod">
          <ac:chgData name="Randy Cates" userId="a0f05542c82a1465" providerId="LiveId" clId="{E331C4EE-73B1-4D1E-B665-4EBF52F45040}" dt="2022-07-09T13:41:59.933" v="9286" actId="26606"/>
          <ac:spMkLst>
            <pc:docMk/>
            <pc:sldMk cId="2993381405" sldId="304"/>
            <ac:spMk id="2" creationId="{516CE89C-A6C5-1CE8-86D9-A40E0F363FC1}"/>
          </ac:spMkLst>
        </pc:spChg>
        <pc:spChg chg="mod">
          <ac:chgData name="Randy Cates" userId="a0f05542c82a1465" providerId="LiveId" clId="{E331C4EE-73B1-4D1E-B665-4EBF52F45040}" dt="2022-07-09T13:41:59.933" v="9286" actId="26606"/>
          <ac:spMkLst>
            <pc:docMk/>
            <pc:sldMk cId="2993381405" sldId="304"/>
            <ac:spMk id="3" creationId="{1A96D333-40DB-3E3B-DFC3-81981260687F}"/>
          </ac:spMkLst>
        </pc:spChg>
        <pc:spChg chg="mod">
          <ac:chgData name="Randy Cates" userId="a0f05542c82a1465" providerId="LiveId" clId="{E331C4EE-73B1-4D1E-B665-4EBF52F45040}" dt="2022-07-09T13:41:59.933" v="9286" actId="26606"/>
          <ac:spMkLst>
            <pc:docMk/>
            <pc:sldMk cId="2993381405" sldId="304"/>
            <ac:spMk id="4" creationId="{59FCEB94-90C9-E069-572F-53A2ABB33534}"/>
          </ac:spMkLst>
        </pc:spChg>
        <pc:spChg chg="add del">
          <ac:chgData name="Randy Cates" userId="a0f05542c82a1465" providerId="LiveId" clId="{E331C4EE-73B1-4D1E-B665-4EBF52F45040}" dt="2022-07-09T13:41:59.933" v="9286" actId="26606"/>
          <ac:spMkLst>
            <pc:docMk/>
            <pc:sldMk cId="2993381405" sldId="304"/>
            <ac:spMk id="9" creationId="{428D436F-9ACD-4C92-AFC8-C934C527A6A4}"/>
          </ac:spMkLst>
        </pc:spChg>
        <pc:spChg chg="add del">
          <ac:chgData name="Randy Cates" userId="a0f05542c82a1465" providerId="LiveId" clId="{E331C4EE-73B1-4D1E-B665-4EBF52F45040}" dt="2022-07-09T13:41:59.933" v="9286" actId="26606"/>
          <ac:spMkLst>
            <pc:docMk/>
            <pc:sldMk cId="2993381405" sldId="304"/>
            <ac:spMk id="11" creationId="{090538E0-A884-4E60-A6AB-77D830E2FCED}"/>
          </ac:spMkLst>
        </pc:spChg>
        <pc:spChg chg="add del">
          <ac:chgData name="Randy Cates" userId="a0f05542c82a1465" providerId="LiveId" clId="{E331C4EE-73B1-4D1E-B665-4EBF52F45040}" dt="2022-07-09T13:41:59.933" v="9286" actId="26606"/>
          <ac:spMkLst>
            <pc:docMk/>
            <pc:sldMk cId="2993381405" sldId="304"/>
            <ac:spMk id="13" creationId="{DB0D7DD0-1C67-4D4C-9E06-678233DB8468}"/>
          </ac:spMkLst>
        </pc:spChg>
        <pc:spChg chg="add">
          <ac:chgData name="Randy Cates" userId="a0f05542c82a1465" providerId="LiveId" clId="{E331C4EE-73B1-4D1E-B665-4EBF52F45040}" dt="2022-07-09T13:41:59.933" v="9286" actId="26606"/>
          <ac:spMkLst>
            <pc:docMk/>
            <pc:sldMk cId="2993381405" sldId="304"/>
            <ac:spMk id="18" creationId="{4C608BEB-860E-4094-8511-78603564A75E}"/>
          </ac:spMkLst>
        </pc:spChg>
        <pc:cxnChg chg="add">
          <ac:chgData name="Randy Cates" userId="a0f05542c82a1465" providerId="LiveId" clId="{E331C4EE-73B1-4D1E-B665-4EBF52F45040}" dt="2022-07-09T13:41:59.933" v="9286" actId="26606"/>
          <ac:cxnSpMkLst>
            <pc:docMk/>
            <pc:sldMk cId="2993381405" sldId="304"/>
            <ac:cxnSpMk id="20" creationId="{1F16A8D4-FE87-4604-88B2-394B5D1EB437}"/>
          </ac:cxnSpMkLst>
        </pc:cxnChg>
      </pc:sldChg>
      <pc:sldChg chg="addSp modSp mod setBg modNotesTx">
        <pc:chgData name="Randy Cates" userId="a0f05542c82a1465" providerId="LiveId" clId="{E331C4EE-73B1-4D1E-B665-4EBF52F45040}" dt="2022-07-10T00:41:39.798" v="11685" actId="20577"/>
        <pc:sldMkLst>
          <pc:docMk/>
          <pc:sldMk cId="1085877380" sldId="305"/>
        </pc:sldMkLst>
        <pc:spChg chg="mod">
          <ac:chgData name="Randy Cates" userId="a0f05542c82a1465" providerId="LiveId" clId="{E331C4EE-73B1-4D1E-B665-4EBF52F45040}" dt="2022-07-09T13:42:09.517" v="9289" actId="26606"/>
          <ac:spMkLst>
            <pc:docMk/>
            <pc:sldMk cId="1085877380" sldId="305"/>
            <ac:spMk id="2" creationId="{516CE89C-A6C5-1CE8-86D9-A40E0F363FC1}"/>
          </ac:spMkLst>
        </pc:spChg>
        <pc:spChg chg="mod">
          <ac:chgData name="Randy Cates" userId="a0f05542c82a1465" providerId="LiveId" clId="{E331C4EE-73B1-4D1E-B665-4EBF52F45040}" dt="2022-07-09T13:42:09.517" v="9289" actId="26606"/>
          <ac:spMkLst>
            <pc:docMk/>
            <pc:sldMk cId="1085877380" sldId="305"/>
            <ac:spMk id="3" creationId="{1A96D333-40DB-3E3B-DFC3-81981260687F}"/>
          </ac:spMkLst>
        </pc:spChg>
        <pc:spChg chg="mod">
          <ac:chgData name="Randy Cates" userId="a0f05542c82a1465" providerId="LiveId" clId="{E331C4EE-73B1-4D1E-B665-4EBF52F45040}" dt="2022-07-09T13:42:09.517" v="9289" actId="26606"/>
          <ac:spMkLst>
            <pc:docMk/>
            <pc:sldMk cId="1085877380" sldId="305"/>
            <ac:spMk id="4" creationId="{59FCEB94-90C9-E069-572F-53A2ABB33534}"/>
          </ac:spMkLst>
        </pc:spChg>
        <pc:spChg chg="add">
          <ac:chgData name="Randy Cates" userId="a0f05542c82a1465" providerId="LiveId" clId="{E331C4EE-73B1-4D1E-B665-4EBF52F45040}" dt="2022-07-09T13:42:09.517" v="9289" actId="26606"/>
          <ac:spMkLst>
            <pc:docMk/>
            <pc:sldMk cId="1085877380" sldId="305"/>
            <ac:spMk id="9" creationId="{4C608BEB-860E-4094-8511-78603564A75E}"/>
          </ac:spMkLst>
        </pc:spChg>
        <pc:cxnChg chg="add">
          <ac:chgData name="Randy Cates" userId="a0f05542c82a1465" providerId="LiveId" clId="{E331C4EE-73B1-4D1E-B665-4EBF52F45040}" dt="2022-07-09T13:42:09.517" v="9289" actId="26606"/>
          <ac:cxnSpMkLst>
            <pc:docMk/>
            <pc:sldMk cId="1085877380" sldId="305"/>
            <ac:cxnSpMk id="11" creationId="{1F16A8D4-FE87-4604-88B2-394B5D1EB437}"/>
          </ac:cxnSpMkLst>
        </pc:cxnChg>
      </pc:sldChg>
      <pc:sldChg chg="addSp modSp mod setBg">
        <pc:chgData name="Randy Cates" userId="a0f05542c82a1465" providerId="LiveId" clId="{E331C4EE-73B1-4D1E-B665-4EBF52F45040}" dt="2022-07-09T13:42:13.320" v="9290" actId="26606"/>
        <pc:sldMkLst>
          <pc:docMk/>
          <pc:sldMk cId="4191252083" sldId="306"/>
        </pc:sldMkLst>
        <pc:spChg chg="mod">
          <ac:chgData name="Randy Cates" userId="a0f05542c82a1465" providerId="LiveId" clId="{E331C4EE-73B1-4D1E-B665-4EBF52F45040}" dt="2022-07-09T13:42:13.320" v="9290" actId="26606"/>
          <ac:spMkLst>
            <pc:docMk/>
            <pc:sldMk cId="4191252083" sldId="306"/>
            <ac:spMk id="2" creationId="{516CE89C-A6C5-1CE8-86D9-A40E0F363FC1}"/>
          </ac:spMkLst>
        </pc:spChg>
        <pc:spChg chg="mod">
          <ac:chgData name="Randy Cates" userId="a0f05542c82a1465" providerId="LiveId" clId="{E331C4EE-73B1-4D1E-B665-4EBF52F45040}" dt="2022-07-09T13:42:13.320" v="9290" actId="26606"/>
          <ac:spMkLst>
            <pc:docMk/>
            <pc:sldMk cId="4191252083" sldId="306"/>
            <ac:spMk id="3" creationId="{1A96D333-40DB-3E3B-DFC3-81981260687F}"/>
          </ac:spMkLst>
        </pc:spChg>
        <pc:spChg chg="mod">
          <ac:chgData name="Randy Cates" userId="a0f05542c82a1465" providerId="LiveId" clId="{E331C4EE-73B1-4D1E-B665-4EBF52F45040}" dt="2022-07-09T13:42:13.320" v="9290" actId="26606"/>
          <ac:spMkLst>
            <pc:docMk/>
            <pc:sldMk cId="4191252083" sldId="306"/>
            <ac:spMk id="4" creationId="{59FCEB94-90C9-E069-572F-53A2ABB33534}"/>
          </ac:spMkLst>
        </pc:spChg>
        <pc:spChg chg="add">
          <ac:chgData name="Randy Cates" userId="a0f05542c82a1465" providerId="LiveId" clId="{E331C4EE-73B1-4D1E-B665-4EBF52F45040}" dt="2022-07-09T13:42:13.320" v="9290" actId="26606"/>
          <ac:spMkLst>
            <pc:docMk/>
            <pc:sldMk cId="4191252083" sldId="306"/>
            <ac:spMk id="9" creationId="{4C608BEB-860E-4094-8511-78603564A75E}"/>
          </ac:spMkLst>
        </pc:spChg>
        <pc:cxnChg chg="add">
          <ac:chgData name="Randy Cates" userId="a0f05542c82a1465" providerId="LiveId" clId="{E331C4EE-73B1-4D1E-B665-4EBF52F45040}" dt="2022-07-09T13:42:13.320" v="9290" actId="26606"/>
          <ac:cxnSpMkLst>
            <pc:docMk/>
            <pc:sldMk cId="4191252083" sldId="306"/>
            <ac:cxnSpMk id="11" creationId="{1F16A8D4-FE87-4604-88B2-394B5D1EB437}"/>
          </ac:cxnSpMkLst>
        </pc:cxnChg>
      </pc:sldChg>
      <pc:sldChg chg="addSp modSp mod setBg">
        <pc:chgData name="Randy Cates" userId="a0f05542c82a1465" providerId="LiveId" clId="{E331C4EE-73B1-4D1E-B665-4EBF52F45040}" dt="2022-07-09T13:42:30.628" v="9293" actId="26606"/>
        <pc:sldMkLst>
          <pc:docMk/>
          <pc:sldMk cId="3056188270" sldId="309"/>
        </pc:sldMkLst>
        <pc:spChg chg="mod">
          <ac:chgData name="Randy Cates" userId="a0f05542c82a1465" providerId="LiveId" clId="{E331C4EE-73B1-4D1E-B665-4EBF52F45040}" dt="2022-07-09T13:42:30.628" v="9293" actId="26606"/>
          <ac:spMkLst>
            <pc:docMk/>
            <pc:sldMk cId="3056188270" sldId="309"/>
            <ac:spMk id="2" creationId="{516CE89C-A6C5-1CE8-86D9-A40E0F363FC1}"/>
          </ac:spMkLst>
        </pc:spChg>
        <pc:spChg chg="mod">
          <ac:chgData name="Randy Cates" userId="a0f05542c82a1465" providerId="LiveId" clId="{E331C4EE-73B1-4D1E-B665-4EBF52F45040}" dt="2022-07-09T13:42:30.628" v="9293" actId="26606"/>
          <ac:spMkLst>
            <pc:docMk/>
            <pc:sldMk cId="3056188270" sldId="309"/>
            <ac:spMk id="3" creationId="{1A96D333-40DB-3E3B-DFC3-81981260687F}"/>
          </ac:spMkLst>
        </pc:spChg>
        <pc:spChg chg="mod">
          <ac:chgData name="Randy Cates" userId="a0f05542c82a1465" providerId="LiveId" clId="{E331C4EE-73B1-4D1E-B665-4EBF52F45040}" dt="2022-07-09T13:42:30.628" v="9293" actId="26606"/>
          <ac:spMkLst>
            <pc:docMk/>
            <pc:sldMk cId="3056188270" sldId="309"/>
            <ac:spMk id="4" creationId="{59FCEB94-90C9-E069-572F-53A2ABB33534}"/>
          </ac:spMkLst>
        </pc:spChg>
        <pc:spChg chg="add">
          <ac:chgData name="Randy Cates" userId="a0f05542c82a1465" providerId="LiveId" clId="{E331C4EE-73B1-4D1E-B665-4EBF52F45040}" dt="2022-07-09T13:42:30.628" v="9293" actId="26606"/>
          <ac:spMkLst>
            <pc:docMk/>
            <pc:sldMk cId="3056188270" sldId="309"/>
            <ac:spMk id="9" creationId="{4C608BEB-860E-4094-8511-78603564A75E}"/>
          </ac:spMkLst>
        </pc:spChg>
        <pc:cxnChg chg="add">
          <ac:chgData name="Randy Cates" userId="a0f05542c82a1465" providerId="LiveId" clId="{E331C4EE-73B1-4D1E-B665-4EBF52F45040}" dt="2022-07-09T13:42:30.628" v="9293" actId="26606"/>
          <ac:cxnSpMkLst>
            <pc:docMk/>
            <pc:sldMk cId="3056188270" sldId="309"/>
            <ac:cxnSpMk id="11" creationId="{1F16A8D4-FE87-4604-88B2-394B5D1EB437}"/>
          </ac:cxnSpMkLst>
        </pc:cxnChg>
      </pc:sldChg>
      <pc:sldChg chg="addSp modSp mod setBg">
        <pc:chgData name="Randy Cates" userId="a0f05542c82a1465" providerId="LiveId" clId="{E331C4EE-73B1-4D1E-B665-4EBF52F45040}" dt="2022-07-09T13:42:22.785" v="9291" actId="26606"/>
        <pc:sldMkLst>
          <pc:docMk/>
          <pc:sldMk cId="377771275" sldId="311"/>
        </pc:sldMkLst>
        <pc:spChg chg="mod">
          <ac:chgData name="Randy Cates" userId="a0f05542c82a1465" providerId="LiveId" clId="{E331C4EE-73B1-4D1E-B665-4EBF52F45040}" dt="2022-07-09T13:42:22.785" v="9291" actId="26606"/>
          <ac:spMkLst>
            <pc:docMk/>
            <pc:sldMk cId="377771275" sldId="311"/>
            <ac:spMk id="2" creationId="{516CE89C-A6C5-1CE8-86D9-A40E0F363FC1}"/>
          </ac:spMkLst>
        </pc:spChg>
        <pc:spChg chg="mod">
          <ac:chgData name="Randy Cates" userId="a0f05542c82a1465" providerId="LiveId" clId="{E331C4EE-73B1-4D1E-B665-4EBF52F45040}" dt="2022-07-09T13:42:22.785" v="9291" actId="26606"/>
          <ac:spMkLst>
            <pc:docMk/>
            <pc:sldMk cId="377771275" sldId="311"/>
            <ac:spMk id="3" creationId="{1A96D333-40DB-3E3B-DFC3-81981260687F}"/>
          </ac:spMkLst>
        </pc:spChg>
        <pc:spChg chg="mod">
          <ac:chgData name="Randy Cates" userId="a0f05542c82a1465" providerId="LiveId" clId="{E331C4EE-73B1-4D1E-B665-4EBF52F45040}" dt="2022-07-09T13:42:22.785" v="9291" actId="26606"/>
          <ac:spMkLst>
            <pc:docMk/>
            <pc:sldMk cId="377771275" sldId="311"/>
            <ac:spMk id="4" creationId="{59FCEB94-90C9-E069-572F-53A2ABB33534}"/>
          </ac:spMkLst>
        </pc:spChg>
        <pc:spChg chg="add">
          <ac:chgData name="Randy Cates" userId="a0f05542c82a1465" providerId="LiveId" clId="{E331C4EE-73B1-4D1E-B665-4EBF52F45040}" dt="2022-07-09T13:42:22.785" v="9291" actId="26606"/>
          <ac:spMkLst>
            <pc:docMk/>
            <pc:sldMk cId="377771275" sldId="311"/>
            <ac:spMk id="9" creationId="{4C608BEB-860E-4094-8511-78603564A75E}"/>
          </ac:spMkLst>
        </pc:spChg>
        <pc:cxnChg chg="add">
          <ac:chgData name="Randy Cates" userId="a0f05542c82a1465" providerId="LiveId" clId="{E331C4EE-73B1-4D1E-B665-4EBF52F45040}" dt="2022-07-09T13:42:22.785" v="9291" actId="26606"/>
          <ac:cxnSpMkLst>
            <pc:docMk/>
            <pc:sldMk cId="377771275" sldId="311"/>
            <ac:cxnSpMk id="11" creationId="{1F16A8D4-FE87-4604-88B2-394B5D1EB437}"/>
          </ac:cxnSpMkLst>
        </pc:cxnChg>
      </pc:sldChg>
      <pc:sldChg chg="addSp modSp mod setBg modNotesTx">
        <pc:chgData name="Randy Cates" userId="a0f05542c82a1465" providerId="LiveId" clId="{E331C4EE-73B1-4D1E-B665-4EBF52F45040}" dt="2022-07-10T14:30:28.318" v="13259" actId="20577"/>
        <pc:sldMkLst>
          <pc:docMk/>
          <pc:sldMk cId="637434816" sldId="312"/>
        </pc:sldMkLst>
        <pc:spChg chg="mod">
          <ac:chgData name="Randy Cates" userId="a0f05542c82a1465" providerId="LiveId" clId="{E331C4EE-73B1-4D1E-B665-4EBF52F45040}" dt="2022-07-09T13:42:26.417" v="9292" actId="26606"/>
          <ac:spMkLst>
            <pc:docMk/>
            <pc:sldMk cId="637434816" sldId="312"/>
            <ac:spMk id="2" creationId="{516CE89C-A6C5-1CE8-86D9-A40E0F363FC1}"/>
          </ac:spMkLst>
        </pc:spChg>
        <pc:spChg chg="mod">
          <ac:chgData name="Randy Cates" userId="a0f05542c82a1465" providerId="LiveId" clId="{E331C4EE-73B1-4D1E-B665-4EBF52F45040}" dt="2022-07-09T13:42:26.417" v="9292" actId="26606"/>
          <ac:spMkLst>
            <pc:docMk/>
            <pc:sldMk cId="637434816" sldId="312"/>
            <ac:spMk id="3" creationId="{1A96D333-40DB-3E3B-DFC3-81981260687F}"/>
          </ac:spMkLst>
        </pc:spChg>
        <pc:spChg chg="mod">
          <ac:chgData name="Randy Cates" userId="a0f05542c82a1465" providerId="LiveId" clId="{E331C4EE-73B1-4D1E-B665-4EBF52F45040}" dt="2022-07-09T13:42:26.417" v="9292" actId="26606"/>
          <ac:spMkLst>
            <pc:docMk/>
            <pc:sldMk cId="637434816" sldId="312"/>
            <ac:spMk id="4" creationId="{59FCEB94-90C9-E069-572F-53A2ABB33534}"/>
          </ac:spMkLst>
        </pc:spChg>
        <pc:spChg chg="add">
          <ac:chgData name="Randy Cates" userId="a0f05542c82a1465" providerId="LiveId" clId="{E331C4EE-73B1-4D1E-B665-4EBF52F45040}" dt="2022-07-09T13:42:26.417" v="9292" actId="26606"/>
          <ac:spMkLst>
            <pc:docMk/>
            <pc:sldMk cId="637434816" sldId="312"/>
            <ac:spMk id="9" creationId="{4C608BEB-860E-4094-8511-78603564A75E}"/>
          </ac:spMkLst>
        </pc:spChg>
        <pc:cxnChg chg="add">
          <ac:chgData name="Randy Cates" userId="a0f05542c82a1465" providerId="LiveId" clId="{E331C4EE-73B1-4D1E-B665-4EBF52F45040}" dt="2022-07-09T13:42:26.417" v="9292" actId="26606"/>
          <ac:cxnSpMkLst>
            <pc:docMk/>
            <pc:sldMk cId="637434816" sldId="312"/>
            <ac:cxnSpMk id="11" creationId="{1F16A8D4-FE87-4604-88B2-394B5D1EB437}"/>
          </ac:cxnSpMkLst>
        </pc:cxnChg>
      </pc:sldChg>
      <pc:sldChg chg="addSp modSp mod setBg">
        <pc:chgData name="Randy Cates" userId="a0f05542c82a1465" providerId="LiveId" clId="{E331C4EE-73B1-4D1E-B665-4EBF52F45040}" dt="2022-07-09T13:42:33.138" v="9294" actId="26606"/>
        <pc:sldMkLst>
          <pc:docMk/>
          <pc:sldMk cId="175051409" sldId="313"/>
        </pc:sldMkLst>
        <pc:spChg chg="mod">
          <ac:chgData name="Randy Cates" userId="a0f05542c82a1465" providerId="LiveId" clId="{E331C4EE-73B1-4D1E-B665-4EBF52F45040}" dt="2022-07-09T13:42:33.138" v="9294" actId="26606"/>
          <ac:spMkLst>
            <pc:docMk/>
            <pc:sldMk cId="175051409" sldId="313"/>
            <ac:spMk id="2" creationId="{516CE89C-A6C5-1CE8-86D9-A40E0F363FC1}"/>
          </ac:spMkLst>
        </pc:spChg>
        <pc:spChg chg="mod">
          <ac:chgData name="Randy Cates" userId="a0f05542c82a1465" providerId="LiveId" clId="{E331C4EE-73B1-4D1E-B665-4EBF52F45040}" dt="2022-07-09T13:42:33.138" v="9294" actId="26606"/>
          <ac:spMkLst>
            <pc:docMk/>
            <pc:sldMk cId="175051409" sldId="313"/>
            <ac:spMk id="3" creationId="{1A96D333-40DB-3E3B-DFC3-81981260687F}"/>
          </ac:spMkLst>
        </pc:spChg>
        <pc:spChg chg="mod">
          <ac:chgData name="Randy Cates" userId="a0f05542c82a1465" providerId="LiveId" clId="{E331C4EE-73B1-4D1E-B665-4EBF52F45040}" dt="2022-07-09T13:42:33.138" v="9294" actId="26606"/>
          <ac:spMkLst>
            <pc:docMk/>
            <pc:sldMk cId="175051409" sldId="313"/>
            <ac:spMk id="4" creationId="{59FCEB94-90C9-E069-572F-53A2ABB33534}"/>
          </ac:spMkLst>
        </pc:spChg>
        <pc:spChg chg="add">
          <ac:chgData name="Randy Cates" userId="a0f05542c82a1465" providerId="LiveId" clId="{E331C4EE-73B1-4D1E-B665-4EBF52F45040}" dt="2022-07-09T13:42:33.138" v="9294" actId="26606"/>
          <ac:spMkLst>
            <pc:docMk/>
            <pc:sldMk cId="175051409" sldId="313"/>
            <ac:spMk id="9" creationId="{4C608BEB-860E-4094-8511-78603564A75E}"/>
          </ac:spMkLst>
        </pc:spChg>
        <pc:cxnChg chg="add">
          <ac:chgData name="Randy Cates" userId="a0f05542c82a1465" providerId="LiveId" clId="{E331C4EE-73B1-4D1E-B665-4EBF52F45040}" dt="2022-07-09T13:42:33.138" v="9294" actId="26606"/>
          <ac:cxnSpMkLst>
            <pc:docMk/>
            <pc:sldMk cId="175051409" sldId="313"/>
            <ac:cxnSpMk id="11" creationId="{1F16A8D4-FE87-4604-88B2-394B5D1EB437}"/>
          </ac:cxnSpMkLst>
        </pc:cxnChg>
      </pc:sldChg>
      <pc:sldChg chg="addSp delSp modSp mod setBg">
        <pc:chgData name="Randy Cates" userId="a0f05542c82a1465" providerId="LiveId" clId="{E331C4EE-73B1-4D1E-B665-4EBF52F45040}" dt="2022-07-10T04:12:40.245" v="12412" actId="26606"/>
        <pc:sldMkLst>
          <pc:docMk/>
          <pc:sldMk cId="2535636204" sldId="314"/>
        </pc:sldMkLst>
        <pc:spChg chg="mod">
          <ac:chgData name="Randy Cates" userId="a0f05542c82a1465" providerId="LiveId" clId="{E331C4EE-73B1-4D1E-B665-4EBF52F45040}" dt="2022-07-10T04:12:40.245" v="12412" actId="26606"/>
          <ac:spMkLst>
            <pc:docMk/>
            <pc:sldMk cId="2535636204" sldId="314"/>
            <ac:spMk id="2" creationId="{5508C400-1B8D-00CC-6ED1-6BB9668EEBC6}"/>
          </ac:spMkLst>
        </pc:spChg>
        <pc:spChg chg="mod">
          <ac:chgData name="Randy Cates" userId="a0f05542c82a1465" providerId="LiveId" clId="{E331C4EE-73B1-4D1E-B665-4EBF52F45040}" dt="2022-07-10T04:12:40.245" v="12412" actId="26606"/>
          <ac:spMkLst>
            <pc:docMk/>
            <pc:sldMk cId="2535636204" sldId="314"/>
            <ac:spMk id="3" creationId="{17114286-AC72-577D-EE24-01714056C4AF}"/>
          </ac:spMkLst>
        </pc:spChg>
        <pc:spChg chg="add del">
          <ac:chgData name="Randy Cates" userId="a0f05542c82a1465" providerId="LiveId" clId="{E331C4EE-73B1-4D1E-B665-4EBF52F45040}" dt="2022-07-10T04:12:40.245" v="12412" actId="26606"/>
          <ac:spMkLst>
            <pc:docMk/>
            <pc:sldMk cId="2535636204" sldId="314"/>
            <ac:spMk id="8" creationId="{907EF6B7-1338-4443-8C46-6A318D952DFD}"/>
          </ac:spMkLst>
        </pc:spChg>
        <pc:spChg chg="add del">
          <ac:chgData name="Randy Cates" userId="a0f05542c82a1465" providerId="LiveId" clId="{E331C4EE-73B1-4D1E-B665-4EBF52F45040}" dt="2022-07-10T04:12:40.245" v="12412" actId="26606"/>
          <ac:spMkLst>
            <pc:docMk/>
            <pc:sldMk cId="2535636204" sldId="314"/>
            <ac:spMk id="10" creationId="{DAAE4CDD-124C-4DCF-9584-B6033B545DD5}"/>
          </ac:spMkLst>
        </pc:spChg>
        <pc:spChg chg="add del">
          <ac:chgData name="Randy Cates" userId="a0f05542c82a1465" providerId="LiveId" clId="{E331C4EE-73B1-4D1E-B665-4EBF52F45040}" dt="2022-07-10T04:12:40.245" v="12412" actId="26606"/>
          <ac:spMkLst>
            <pc:docMk/>
            <pc:sldMk cId="2535636204" sldId="314"/>
            <ac:spMk id="12" creationId="{081E4A58-353D-44AE-B2FC-2A74E2E400F7}"/>
          </ac:spMkLst>
        </pc:spChg>
        <pc:spChg chg="add">
          <ac:chgData name="Randy Cates" userId="a0f05542c82a1465" providerId="LiveId" clId="{E331C4EE-73B1-4D1E-B665-4EBF52F45040}" dt="2022-07-10T04:12:40.245" v="12412" actId="26606"/>
          <ac:spMkLst>
            <pc:docMk/>
            <pc:sldMk cId="2535636204" sldId="314"/>
            <ac:spMk id="17" creationId="{100EDD19-6802-4EC3-95CE-CFFAB042CFD6}"/>
          </ac:spMkLst>
        </pc:spChg>
        <pc:spChg chg="add">
          <ac:chgData name="Randy Cates" userId="a0f05542c82a1465" providerId="LiveId" clId="{E331C4EE-73B1-4D1E-B665-4EBF52F45040}" dt="2022-07-10T04:12:40.245" v="12412" actId="26606"/>
          <ac:spMkLst>
            <pc:docMk/>
            <pc:sldMk cId="2535636204" sldId="314"/>
            <ac:spMk id="19" creationId="{DB17E863-922E-4C26-BD64-E8FD41D28661}"/>
          </ac:spMkLst>
        </pc:spChg>
      </pc:sldChg>
      <pc:sldChg chg="addSp delSp modSp mod setBg">
        <pc:chgData name="Randy Cates" userId="a0f05542c82a1465" providerId="LiveId" clId="{E331C4EE-73B1-4D1E-B665-4EBF52F45040}" dt="2022-07-10T00:42:25.991" v="11687" actId="113"/>
        <pc:sldMkLst>
          <pc:docMk/>
          <pc:sldMk cId="2255494867" sldId="315"/>
        </pc:sldMkLst>
        <pc:spChg chg="mod">
          <ac:chgData name="Randy Cates" userId="a0f05542c82a1465" providerId="LiveId" clId="{E331C4EE-73B1-4D1E-B665-4EBF52F45040}" dt="2022-07-10T00:42:25.991" v="11687" actId="113"/>
          <ac:spMkLst>
            <pc:docMk/>
            <pc:sldMk cId="2255494867" sldId="315"/>
            <ac:spMk id="3" creationId="{1C0C449E-3C5D-6E8F-D713-1C7EC35B36A3}"/>
          </ac:spMkLst>
        </pc:spChg>
        <pc:spChg chg="add del">
          <ac:chgData name="Randy Cates" userId="a0f05542c82a1465" providerId="LiveId" clId="{E331C4EE-73B1-4D1E-B665-4EBF52F45040}" dt="2022-07-10T00:42:21.867" v="11686" actId="26606"/>
          <ac:spMkLst>
            <pc:docMk/>
            <pc:sldMk cId="2255494867" sldId="315"/>
            <ac:spMk id="8" creationId="{907EF6B7-1338-4443-8C46-6A318D952DFD}"/>
          </ac:spMkLst>
        </pc:spChg>
        <pc:spChg chg="add del">
          <ac:chgData name="Randy Cates" userId="a0f05542c82a1465" providerId="LiveId" clId="{E331C4EE-73B1-4D1E-B665-4EBF52F45040}" dt="2022-07-10T00:42:21.867" v="11686" actId="26606"/>
          <ac:spMkLst>
            <pc:docMk/>
            <pc:sldMk cId="2255494867" sldId="315"/>
            <ac:spMk id="10" creationId="{DAAE4CDD-124C-4DCF-9584-B6033B545DD5}"/>
          </ac:spMkLst>
        </pc:spChg>
        <pc:spChg chg="add del">
          <ac:chgData name="Randy Cates" userId="a0f05542c82a1465" providerId="LiveId" clId="{E331C4EE-73B1-4D1E-B665-4EBF52F45040}" dt="2022-07-10T00:42:21.867" v="11686" actId="26606"/>
          <ac:spMkLst>
            <pc:docMk/>
            <pc:sldMk cId="2255494867" sldId="315"/>
            <ac:spMk id="12" creationId="{081E4A58-353D-44AE-B2FC-2A74E2E400F7}"/>
          </ac:spMkLst>
        </pc:spChg>
        <pc:spChg chg="add">
          <ac:chgData name="Randy Cates" userId="a0f05542c82a1465" providerId="LiveId" clId="{E331C4EE-73B1-4D1E-B665-4EBF52F45040}" dt="2022-07-10T00:42:21.867" v="11686" actId="26606"/>
          <ac:spMkLst>
            <pc:docMk/>
            <pc:sldMk cId="2255494867" sldId="315"/>
            <ac:spMk id="17" creationId="{777A147A-9ED8-46B4-8660-1B3C2AA880B5}"/>
          </ac:spMkLst>
        </pc:spChg>
        <pc:spChg chg="add">
          <ac:chgData name="Randy Cates" userId="a0f05542c82a1465" providerId="LiveId" clId="{E331C4EE-73B1-4D1E-B665-4EBF52F45040}" dt="2022-07-10T00:42:21.867" v="11686" actId="26606"/>
          <ac:spMkLst>
            <pc:docMk/>
            <pc:sldMk cId="2255494867" sldId="315"/>
            <ac:spMk id="19" creationId="{5D6C15A0-C087-4593-8414-2B4EC1CDC3DE}"/>
          </ac:spMkLst>
        </pc:spChg>
      </pc:sldChg>
      <pc:sldChg chg="addSp delSp modSp mod setBg">
        <pc:chgData name="Randy Cates" userId="a0f05542c82a1465" providerId="LiveId" clId="{E331C4EE-73B1-4D1E-B665-4EBF52F45040}" dt="2022-07-10T04:13:20.953" v="12413" actId="26606"/>
        <pc:sldMkLst>
          <pc:docMk/>
          <pc:sldMk cId="2806680800" sldId="316"/>
        </pc:sldMkLst>
        <pc:spChg chg="mod">
          <ac:chgData name="Randy Cates" userId="a0f05542c82a1465" providerId="LiveId" clId="{E331C4EE-73B1-4D1E-B665-4EBF52F45040}" dt="2022-07-10T04:13:20.953" v="12413" actId="26606"/>
          <ac:spMkLst>
            <pc:docMk/>
            <pc:sldMk cId="2806680800" sldId="316"/>
            <ac:spMk id="2" creationId="{5508C400-1B8D-00CC-6ED1-6BB9668EEBC6}"/>
          </ac:spMkLst>
        </pc:spChg>
        <pc:spChg chg="mod">
          <ac:chgData name="Randy Cates" userId="a0f05542c82a1465" providerId="LiveId" clId="{E331C4EE-73B1-4D1E-B665-4EBF52F45040}" dt="2022-07-10T04:13:20.953" v="12413" actId="26606"/>
          <ac:spMkLst>
            <pc:docMk/>
            <pc:sldMk cId="2806680800" sldId="316"/>
            <ac:spMk id="3" creationId="{17114286-AC72-577D-EE24-01714056C4AF}"/>
          </ac:spMkLst>
        </pc:spChg>
        <pc:spChg chg="add del">
          <ac:chgData name="Randy Cates" userId="a0f05542c82a1465" providerId="LiveId" clId="{E331C4EE-73B1-4D1E-B665-4EBF52F45040}" dt="2022-07-10T04:13:20.953" v="12413" actId="26606"/>
          <ac:spMkLst>
            <pc:docMk/>
            <pc:sldMk cId="2806680800" sldId="316"/>
            <ac:spMk id="8" creationId="{907EF6B7-1338-4443-8C46-6A318D952DFD}"/>
          </ac:spMkLst>
        </pc:spChg>
        <pc:spChg chg="add del">
          <ac:chgData name="Randy Cates" userId="a0f05542c82a1465" providerId="LiveId" clId="{E331C4EE-73B1-4D1E-B665-4EBF52F45040}" dt="2022-07-10T04:13:20.953" v="12413" actId="26606"/>
          <ac:spMkLst>
            <pc:docMk/>
            <pc:sldMk cId="2806680800" sldId="316"/>
            <ac:spMk id="10" creationId="{DAAE4CDD-124C-4DCF-9584-B6033B545DD5}"/>
          </ac:spMkLst>
        </pc:spChg>
        <pc:spChg chg="add del">
          <ac:chgData name="Randy Cates" userId="a0f05542c82a1465" providerId="LiveId" clId="{E331C4EE-73B1-4D1E-B665-4EBF52F45040}" dt="2022-07-10T04:13:20.953" v="12413" actId="26606"/>
          <ac:spMkLst>
            <pc:docMk/>
            <pc:sldMk cId="2806680800" sldId="316"/>
            <ac:spMk id="12" creationId="{081E4A58-353D-44AE-B2FC-2A74E2E400F7}"/>
          </ac:spMkLst>
        </pc:spChg>
        <pc:spChg chg="add">
          <ac:chgData name="Randy Cates" userId="a0f05542c82a1465" providerId="LiveId" clId="{E331C4EE-73B1-4D1E-B665-4EBF52F45040}" dt="2022-07-10T04:13:20.953" v="12413" actId="26606"/>
          <ac:spMkLst>
            <pc:docMk/>
            <pc:sldMk cId="2806680800" sldId="316"/>
            <ac:spMk id="17" creationId="{100EDD19-6802-4EC3-95CE-CFFAB042CFD6}"/>
          </ac:spMkLst>
        </pc:spChg>
        <pc:spChg chg="add">
          <ac:chgData name="Randy Cates" userId="a0f05542c82a1465" providerId="LiveId" clId="{E331C4EE-73B1-4D1E-B665-4EBF52F45040}" dt="2022-07-10T04:13:20.953" v="12413" actId="26606"/>
          <ac:spMkLst>
            <pc:docMk/>
            <pc:sldMk cId="2806680800" sldId="316"/>
            <ac:spMk id="19" creationId="{DB17E863-922E-4C26-BD64-E8FD41D28661}"/>
          </ac:spMkLst>
        </pc:spChg>
      </pc:sldChg>
      <pc:sldChg chg="addSp delSp modSp mod setBg">
        <pc:chgData name="Randy Cates" userId="a0f05542c82a1465" providerId="LiveId" clId="{E331C4EE-73B1-4D1E-B665-4EBF52F45040}" dt="2022-07-10T14:32:18.702" v="13261" actId="113"/>
        <pc:sldMkLst>
          <pc:docMk/>
          <pc:sldMk cId="2451430019" sldId="317"/>
        </pc:sldMkLst>
        <pc:spChg chg="mod">
          <ac:chgData name="Randy Cates" userId="a0f05542c82a1465" providerId="LiveId" clId="{E331C4EE-73B1-4D1E-B665-4EBF52F45040}" dt="2022-07-10T14:32:18.702" v="13261" actId="113"/>
          <ac:spMkLst>
            <pc:docMk/>
            <pc:sldMk cId="2451430019" sldId="317"/>
            <ac:spMk id="3" creationId="{BB82458E-A7E5-5672-4288-AF3CD5DB2886}"/>
          </ac:spMkLst>
        </pc:spChg>
        <pc:spChg chg="add del">
          <ac:chgData name="Randy Cates" userId="a0f05542c82a1465" providerId="LiveId" clId="{E331C4EE-73B1-4D1E-B665-4EBF52F45040}" dt="2022-07-10T00:42:34.088" v="11688" actId="26606"/>
          <ac:spMkLst>
            <pc:docMk/>
            <pc:sldMk cId="2451430019" sldId="317"/>
            <ac:spMk id="8" creationId="{907EF6B7-1338-4443-8C46-6A318D952DFD}"/>
          </ac:spMkLst>
        </pc:spChg>
        <pc:spChg chg="add del">
          <ac:chgData name="Randy Cates" userId="a0f05542c82a1465" providerId="LiveId" clId="{E331C4EE-73B1-4D1E-B665-4EBF52F45040}" dt="2022-07-10T00:42:34.088" v="11688" actId="26606"/>
          <ac:spMkLst>
            <pc:docMk/>
            <pc:sldMk cId="2451430019" sldId="317"/>
            <ac:spMk id="10" creationId="{DAAE4CDD-124C-4DCF-9584-B6033B545DD5}"/>
          </ac:spMkLst>
        </pc:spChg>
        <pc:spChg chg="add del">
          <ac:chgData name="Randy Cates" userId="a0f05542c82a1465" providerId="LiveId" clId="{E331C4EE-73B1-4D1E-B665-4EBF52F45040}" dt="2022-07-10T00:42:34.088" v="11688" actId="26606"/>
          <ac:spMkLst>
            <pc:docMk/>
            <pc:sldMk cId="2451430019" sldId="317"/>
            <ac:spMk id="12" creationId="{081E4A58-353D-44AE-B2FC-2A74E2E400F7}"/>
          </ac:spMkLst>
        </pc:spChg>
        <pc:spChg chg="add">
          <ac:chgData name="Randy Cates" userId="a0f05542c82a1465" providerId="LiveId" clId="{E331C4EE-73B1-4D1E-B665-4EBF52F45040}" dt="2022-07-10T00:42:34.088" v="11688" actId="26606"/>
          <ac:spMkLst>
            <pc:docMk/>
            <pc:sldMk cId="2451430019" sldId="317"/>
            <ac:spMk id="17" creationId="{777A147A-9ED8-46B4-8660-1B3C2AA880B5}"/>
          </ac:spMkLst>
        </pc:spChg>
        <pc:spChg chg="add">
          <ac:chgData name="Randy Cates" userId="a0f05542c82a1465" providerId="LiveId" clId="{E331C4EE-73B1-4D1E-B665-4EBF52F45040}" dt="2022-07-10T00:42:34.088" v="11688" actId="26606"/>
          <ac:spMkLst>
            <pc:docMk/>
            <pc:sldMk cId="2451430019" sldId="317"/>
            <ac:spMk id="19" creationId="{5D6C15A0-C087-4593-8414-2B4EC1CDC3DE}"/>
          </ac:spMkLst>
        </pc:spChg>
      </pc:sldChg>
      <pc:sldChg chg="addSp delSp modSp mod setBg">
        <pc:chgData name="Randy Cates" userId="a0f05542c82a1465" providerId="LiveId" clId="{E331C4EE-73B1-4D1E-B665-4EBF52F45040}" dt="2022-07-10T04:13:39.381" v="12414" actId="26606"/>
        <pc:sldMkLst>
          <pc:docMk/>
          <pc:sldMk cId="1095516797" sldId="318"/>
        </pc:sldMkLst>
        <pc:spChg chg="mod">
          <ac:chgData name="Randy Cates" userId="a0f05542c82a1465" providerId="LiveId" clId="{E331C4EE-73B1-4D1E-B665-4EBF52F45040}" dt="2022-07-10T04:13:39.381" v="12414" actId="26606"/>
          <ac:spMkLst>
            <pc:docMk/>
            <pc:sldMk cId="1095516797" sldId="318"/>
            <ac:spMk id="2" creationId="{5508C400-1B8D-00CC-6ED1-6BB9668EEBC6}"/>
          </ac:spMkLst>
        </pc:spChg>
        <pc:spChg chg="mod">
          <ac:chgData name="Randy Cates" userId="a0f05542c82a1465" providerId="LiveId" clId="{E331C4EE-73B1-4D1E-B665-4EBF52F45040}" dt="2022-07-10T04:13:39.381" v="12414" actId="26606"/>
          <ac:spMkLst>
            <pc:docMk/>
            <pc:sldMk cId="1095516797" sldId="318"/>
            <ac:spMk id="3" creationId="{17114286-AC72-577D-EE24-01714056C4AF}"/>
          </ac:spMkLst>
        </pc:spChg>
        <pc:spChg chg="add del">
          <ac:chgData name="Randy Cates" userId="a0f05542c82a1465" providerId="LiveId" clId="{E331C4EE-73B1-4D1E-B665-4EBF52F45040}" dt="2022-07-10T04:13:39.381" v="12414" actId="26606"/>
          <ac:spMkLst>
            <pc:docMk/>
            <pc:sldMk cId="1095516797" sldId="318"/>
            <ac:spMk id="8" creationId="{907EF6B7-1338-4443-8C46-6A318D952DFD}"/>
          </ac:spMkLst>
        </pc:spChg>
        <pc:spChg chg="add del">
          <ac:chgData name="Randy Cates" userId="a0f05542c82a1465" providerId="LiveId" clId="{E331C4EE-73B1-4D1E-B665-4EBF52F45040}" dt="2022-07-10T04:13:39.381" v="12414" actId="26606"/>
          <ac:spMkLst>
            <pc:docMk/>
            <pc:sldMk cId="1095516797" sldId="318"/>
            <ac:spMk id="10" creationId="{DAAE4CDD-124C-4DCF-9584-B6033B545DD5}"/>
          </ac:spMkLst>
        </pc:spChg>
        <pc:spChg chg="add del">
          <ac:chgData name="Randy Cates" userId="a0f05542c82a1465" providerId="LiveId" clId="{E331C4EE-73B1-4D1E-B665-4EBF52F45040}" dt="2022-07-10T04:13:39.381" v="12414" actId="26606"/>
          <ac:spMkLst>
            <pc:docMk/>
            <pc:sldMk cId="1095516797" sldId="318"/>
            <ac:spMk id="12" creationId="{081E4A58-353D-44AE-B2FC-2A74E2E400F7}"/>
          </ac:spMkLst>
        </pc:spChg>
        <pc:spChg chg="add">
          <ac:chgData name="Randy Cates" userId="a0f05542c82a1465" providerId="LiveId" clId="{E331C4EE-73B1-4D1E-B665-4EBF52F45040}" dt="2022-07-10T04:13:39.381" v="12414" actId="26606"/>
          <ac:spMkLst>
            <pc:docMk/>
            <pc:sldMk cId="1095516797" sldId="318"/>
            <ac:spMk id="17" creationId="{100EDD19-6802-4EC3-95CE-CFFAB042CFD6}"/>
          </ac:spMkLst>
        </pc:spChg>
        <pc:spChg chg="add">
          <ac:chgData name="Randy Cates" userId="a0f05542c82a1465" providerId="LiveId" clId="{E331C4EE-73B1-4D1E-B665-4EBF52F45040}" dt="2022-07-10T04:13:39.381" v="12414" actId="26606"/>
          <ac:spMkLst>
            <pc:docMk/>
            <pc:sldMk cId="1095516797" sldId="318"/>
            <ac:spMk id="19" creationId="{DB17E863-922E-4C26-BD64-E8FD41D28661}"/>
          </ac:spMkLst>
        </pc:spChg>
      </pc:sldChg>
      <pc:sldChg chg="addSp delSp modSp mod setBg">
        <pc:chgData name="Randy Cates" userId="a0f05542c82a1465" providerId="LiveId" clId="{E331C4EE-73B1-4D1E-B665-4EBF52F45040}" dt="2022-07-10T14:32:47.675" v="13263" actId="113"/>
        <pc:sldMkLst>
          <pc:docMk/>
          <pc:sldMk cId="382116388" sldId="319"/>
        </pc:sldMkLst>
        <pc:spChg chg="mod">
          <ac:chgData name="Randy Cates" userId="a0f05542c82a1465" providerId="LiveId" clId="{E331C4EE-73B1-4D1E-B665-4EBF52F45040}" dt="2022-07-10T14:32:47.675" v="13263" actId="113"/>
          <ac:spMkLst>
            <pc:docMk/>
            <pc:sldMk cId="382116388" sldId="319"/>
            <ac:spMk id="3" creationId="{28552343-2D36-58AB-1121-0B2A73DC60FF}"/>
          </ac:spMkLst>
        </pc:spChg>
        <pc:spChg chg="add del">
          <ac:chgData name="Randy Cates" userId="a0f05542c82a1465" providerId="LiveId" clId="{E331C4EE-73B1-4D1E-B665-4EBF52F45040}" dt="2022-07-10T00:43:22.762" v="11689" actId="26606"/>
          <ac:spMkLst>
            <pc:docMk/>
            <pc:sldMk cId="382116388" sldId="319"/>
            <ac:spMk id="8" creationId="{907EF6B7-1338-4443-8C46-6A318D952DFD}"/>
          </ac:spMkLst>
        </pc:spChg>
        <pc:spChg chg="add del">
          <ac:chgData name="Randy Cates" userId="a0f05542c82a1465" providerId="LiveId" clId="{E331C4EE-73B1-4D1E-B665-4EBF52F45040}" dt="2022-07-10T00:43:22.762" v="11689" actId="26606"/>
          <ac:spMkLst>
            <pc:docMk/>
            <pc:sldMk cId="382116388" sldId="319"/>
            <ac:spMk id="10" creationId="{DAAE4CDD-124C-4DCF-9584-B6033B545DD5}"/>
          </ac:spMkLst>
        </pc:spChg>
        <pc:spChg chg="add del">
          <ac:chgData name="Randy Cates" userId="a0f05542c82a1465" providerId="LiveId" clId="{E331C4EE-73B1-4D1E-B665-4EBF52F45040}" dt="2022-07-10T00:43:22.762" v="11689" actId="26606"/>
          <ac:spMkLst>
            <pc:docMk/>
            <pc:sldMk cId="382116388" sldId="319"/>
            <ac:spMk id="12" creationId="{081E4A58-353D-44AE-B2FC-2A74E2E400F7}"/>
          </ac:spMkLst>
        </pc:spChg>
        <pc:spChg chg="add">
          <ac:chgData name="Randy Cates" userId="a0f05542c82a1465" providerId="LiveId" clId="{E331C4EE-73B1-4D1E-B665-4EBF52F45040}" dt="2022-07-10T00:43:22.762" v="11689" actId="26606"/>
          <ac:spMkLst>
            <pc:docMk/>
            <pc:sldMk cId="382116388" sldId="319"/>
            <ac:spMk id="17" creationId="{777A147A-9ED8-46B4-8660-1B3C2AA880B5}"/>
          </ac:spMkLst>
        </pc:spChg>
        <pc:spChg chg="add">
          <ac:chgData name="Randy Cates" userId="a0f05542c82a1465" providerId="LiveId" clId="{E331C4EE-73B1-4D1E-B665-4EBF52F45040}" dt="2022-07-10T00:43:22.762" v="11689" actId="26606"/>
          <ac:spMkLst>
            <pc:docMk/>
            <pc:sldMk cId="382116388" sldId="319"/>
            <ac:spMk id="19" creationId="{5D6C15A0-C087-4593-8414-2B4EC1CDC3DE}"/>
          </ac:spMkLst>
        </pc:spChg>
      </pc:sldChg>
      <pc:sldChg chg="addSp delSp modSp mod setBg addAnim">
        <pc:chgData name="Randy Cates" userId="a0f05542c82a1465" providerId="LiveId" clId="{E331C4EE-73B1-4D1E-B665-4EBF52F45040}" dt="2022-07-10T04:14:45.943" v="12415" actId="26606"/>
        <pc:sldMkLst>
          <pc:docMk/>
          <pc:sldMk cId="3803143391" sldId="320"/>
        </pc:sldMkLst>
        <pc:spChg chg="mod">
          <ac:chgData name="Randy Cates" userId="a0f05542c82a1465" providerId="LiveId" clId="{E331C4EE-73B1-4D1E-B665-4EBF52F45040}" dt="2022-07-10T04:14:45.943" v="12415" actId="26606"/>
          <ac:spMkLst>
            <pc:docMk/>
            <pc:sldMk cId="3803143391" sldId="320"/>
            <ac:spMk id="2" creationId="{C59171C1-DC71-C09A-EB1E-E8BECC05A293}"/>
          </ac:spMkLst>
        </pc:spChg>
        <pc:spChg chg="add del">
          <ac:chgData name="Randy Cates" userId="a0f05542c82a1465" providerId="LiveId" clId="{E331C4EE-73B1-4D1E-B665-4EBF52F45040}" dt="2022-07-10T04:14:45.943" v="12415" actId="26606"/>
          <ac:spMkLst>
            <pc:docMk/>
            <pc:sldMk cId="3803143391" sldId="320"/>
            <ac:spMk id="7" creationId="{D278ADA9-6383-4BDD-80D2-8899A402687B}"/>
          </ac:spMkLst>
        </pc:spChg>
        <pc:spChg chg="add del">
          <ac:chgData name="Randy Cates" userId="a0f05542c82a1465" providerId="LiveId" clId="{E331C4EE-73B1-4D1E-B665-4EBF52F45040}" dt="2022-07-10T04:14:45.943" v="12415" actId="26606"/>
          <ac:spMkLst>
            <pc:docMk/>
            <pc:sldMk cId="3803143391" sldId="320"/>
            <ac:spMk id="9" creationId="{484B7147-B0F6-40ED-B5A2-FF72BC8198B6}"/>
          </ac:spMkLst>
        </pc:spChg>
        <pc:spChg chg="add del">
          <ac:chgData name="Randy Cates" userId="a0f05542c82a1465" providerId="LiveId" clId="{E331C4EE-73B1-4D1E-B665-4EBF52F45040}" dt="2022-07-10T04:14:45.943" v="12415" actId="26606"/>
          <ac:spMkLst>
            <pc:docMk/>
            <pc:sldMk cId="3803143391" sldId="320"/>
            <ac:spMk id="11" creationId="{B36D2DE0-0628-4A9A-A59D-7BA8B5EB3022}"/>
          </ac:spMkLst>
        </pc:spChg>
        <pc:spChg chg="add del">
          <ac:chgData name="Randy Cates" userId="a0f05542c82a1465" providerId="LiveId" clId="{E331C4EE-73B1-4D1E-B665-4EBF52F45040}" dt="2022-07-10T04:14:45.943" v="12415" actId="26606"/>
          <ac:spMkLst>
            <pc:docMk/>
            <pc:sldMk cId="3803143391" sldId="320"/>
            <ac:spMk id="13" creationId="{48E405C9-94BE-41DA-928C-DEC9A8550E9F}"/>
          </ac:spMkLst>
        </pc:spChg>
        <pc:spChg chg="add del">
          <ac:chgData name="Randy Cates" userId="a0f05542c82a1465" providerId="LiveId" clId="{E331C4EE-73B1-4D1E-B665-4EBF52F45040}" dt="2022-07-10T04:14:45.943" v="12415" actId="26606"/>
          <ac:spMkLst>
            <pc:docMk/>
            <pc:sldMk cId="3803143391" sldId="320"/>
            <ac:spMk id="15" creationId="{D2091A72-D5BB-42AC-8FD3-F7747D90861E}"/>
          </ac:spMkLst>
        </pc:spChg>
        <pc:spChg chg="add del">
          <ac:chgData name="Randy Cates" userId="a0f05542c82a1465" providerId="LiveId" clId="{E331C4EE-73B1-4D1E-B665-4EBF52F45040}" dt="2022-07-10T04:14:45.943" v="12415" actId="26606"/>
          <ac:spMkLst>
            <pc:docMk/>
            <pc:sldMk cId="3803143391" sldId="320"/>
            <ac:spMk id="17" creationId="{6ED12BFC-A737-46AF-8411-481112D54B0C}"/>
          </ac:spMkLst>
        </pc:spChg>
        <pc:spChg chg="add">
          <ac:chgData name="Randy Cates" userId="a0f05542c82a1465" providerId="LiveId" clId="{E331C4EE-73B1-4D1E-B665-4EBF52F45040}" dt="2022-07-10T04:14:45.943" v="12415" actId="26606"/>
          <ac:spMkLst>
            <pc:docMk/>
            <pc:sldMk cId="3803143391" sldId="320"/>
            <ac:spMk id="22" creationId="{943CAA20-3569-4189-9E48-239A229A86CA}"/>
          </ac:spMkLst>
        </pc:spChg>
        <pc:spChg chg="add">
          <ac:chgData name="Randy Cates" userId="a0f05542c82a1465" providerId="LiveId" clId="{E331C4EE-73B1-4D1E-B665-4EBF52F45040}" dt="2022-07-10T04:14:45.943" v="12415" actId="26606"/>
          <ac:spMkLst>
            <pc:docMk/>
            <pc:sldMk cId="3803143391" sldId="320"/>
            <ac:spMk id="24" creationId="{DA542B6D-E775-4832-91DC-2D20F857813A}"/>
          </ac:spMkLst>
        </pc:spChg>
      </pc:sldChg>
      <pc:sldChg chg="addSp delSp modSp mod setBg">
        <pc:chgData name="Randy Cates" userId="a0f05542c82a1465" providerId="LiveId" clId="{E331C4EE-73B1-4D1E-B665-4EBF52F45040}" dt="2022-07-10T04:14:49.614" v="12416" actId="26606"/>
        <pc:sldMkLst>
          <pc:docMk/>
          <pc:sldMk cId="3267659237" sldId="321"/>
        </pc:sldMkLst>
        <pc:spChg chg="mod">
          <ac:chgData name="Randy Cates" userId="a0f05542c82a1465" providerId="LiveId" clId="{E331C4EE-73B1-4D1E-B665-4EBF52F45040}" dt="2022-07-10T04:14:49.614" v="12416" actId="26606"/>
          <ac:spMkLst>
            <pc:docMk/>
            <pc:sldMk cId="3267659237" sldId="321"/>
            <ac:spMk id="2" creationId="{712DCC72-DAA5-5323-4EF9-2DFB1FDEC065}"/>
          </ac:spMkLst>
        </pc:spChg>
        <pc:spChg chg="mod">
          <ac:chgData name="Randy Cates" userId="a0f05542c82a1465" providerId="LiveId" clId="{E331C4EE-73B1-4D1E-B665-4EBF52F45040}" dt="2022-07-10T04:14:49.614" v="12416" actId="26606"/>
          <ac:spMkLst>
            <pc:docMk/>
            <pc:sldMk cId="3267659237" sldId="321"/>
            <ac:spMk id="3" creationId="{3C3F5AC6-7B94-341B-3F2D-9934025D6AA8}"/>
          </ac:spMkLst>
        </pc:spChg>
        <pc:spChg chg="add del">
          <ac:chgData name="Randy Cates" userId="a0f05542c82a1465" providerId="LiveId" clId="{E331C4EE-73B1-4D1E-B665-4EBF52F45040}" dt="2022-07-10T04:14:49.614" v="12416" actId="26606"/>
          <ac:spMkLst>
            <pc:docMk/>
            <pc:sldMk cId="3267659237" sldId="321"/>
            <ac:spMk id="8" creationId="{907EF6B7-1338-4443-8C46-6A318D952DFD}"/>
          </ac:spMkLst>
        </pc:spChg>
        <pc:spChg chg="add del">
          <ac:chgData name="Randy Cates" userId="a0f05542c82a1465" providerId="LiveId" clId="{E331C4EE-73B1-4D1E-B665-4EBF52F45040}" dt="2022-07-10T04:14:49.614" v="12416" actId="26606"/>
          <ac:spMkLst>
            <pc:docMk/>
            <pc:sldMk cId="3267659237" sldId="321"/>
            <ac:spMk id="10" creationId="{DAAE4CDD-124C-4DCF-9584-B6033B545DD5}"/>
          </ac:spMkLst>
        </pc:spChg>
        <pc:spChg chg="add del">
          <ac:chgData name="Randy Cates" userId="a0f05542c82a1465" providerId="LiveId" clId="{E331C4EE-73B1-4D1E-B665-4EBF52F45040}" dt="2022-07-10T04:14:49.614" v="12416" actId="26606"/>
          <ac:spMkLst>
            <pc:docMk/>
            <pc:sldMk cId="3267659237" sldId="321"/>
            <ac:spMk id="12" creationId="{081E4A58-353D-44AE-B2FC-2A74E2E400F7}"/>
          </ac:spMkLst>
        </pc:spChg>
        <pc:spChg chg="add">
          <ac:chgData name="Randy Cates" userId="a0f05542c82a1465" providerId="LiveId" clId="{E331C4EE-73B1-4D1E-B665-4EBF52F45040}" dt="2022-07-10T04:14:49.614" v="12416" actId="26606"/>
          <ac:spMkLst>
            <pc:docMk/>
            <pc:sldMk cId="3267659237" sldId="321"/>
            <ac:spMk id="17" creationId="{100EDD19-6802-4EC3-95CE-CFFAB042CFD6}"/>
          </ac:spMkLst>
        </pc:spChg>
        <pc:spChg chg="add">
          <ac:chgData name="Randy Cates" userId="a0f05542c82a1465" providerId="LiveId" clId="{E331C4EE-73B1-4D1E-B665-4EBF52F45040}" dt="2022-07-10T04:14:49.614" v="12416" actId="26606"/>
          <ac:spMkLst>
            <pc:docMk/>
            <pc:sldMk cId="3267659237" sldId="321"/>
            <ac:spMk id="19" creationId="{DB17E863-922E-4C26-BD64-E8FD41D28661}"/>
          </ac:spMkLst>
        </pc:spChg>
      </pc:sldChg>
      <pc:sldChg chg="addSp delSp modSp mod setBg">
        <pc:chgData name="Randy Cates" userId="a0f05542c82a1465" providerId="LiveId" clId="{E331C4EE-73B1-4D1E-B665-4EBF52F45040}" dt="2022-07-10T01:46:51.827" v="11697" actId="113"/>
        <pc:sldMkLst>
          <pc:docMk/>
          <pc:sldMk cId="2558522857" sldId="322"/>
        </pc:sldMkLst>
        <pc:spChg chg="mod">
          <ac:chgData name="Randy Cates" userId="a0f05542c82a1465" providerId="LiveId" clId="{E331C4EE-73B1-4D1E-B665-4EBF52F45040}" dt="2022-07-10T01:46:51.827" v="11697" actId="113"/>
          <ac:spMkLst>
            <pc:docMk/>
            <pc:sldMk cId="2558522857" sldId="322"/>
            <ac:spMk id="3" creationId="{6E807FBA-61E9-0D92-33F6-D48731FB35EB}"/>
          </ac:spMkLst>
        </pc:spChg>
        <pc:spChg chg="add del">
          <ac:chgData name="Randy Cates" userId="a0f05542c82a1465" providerId="LiveId" clId="{E331C4EE-73B1-4D1E-B665-4EBF52F45040}" dt="2022-07-10T01:46:14.991" v="11695" actId="26606"/>
          <ac:spMkLst>
            <pc:docMk/>
            <pc:sldMk cId="2558522857" sldId="322"/>
            <ac:spMk id="8" creationId="{389575E1-3389-451A-A5F7-27854C25C599}"/>
          </ac:spMkLst>
        </pc:spChg>
        <pc:spChg chg="add del">
          <ac:chgData name="Randy Cates" userId="a0f05542c82a1465" providerId="LiveId" clId="{E331C4EE-73B1-4D1E-B665-4EBF52F45040}" dt="2022-07-10T01:46:14.991" v="11695" actId="26606"/>
          <ac:spMkLst>
            <pc:docMk/>
            <pc:sldMk cId="2558522857" sldId="322"/>
            <ac:spMk id="10" creationId="{A53CCC5C-D88E-40FB-B30B-23DCDBD01D37}"/>
          </ac:spMkLst>
        </pc:spChg>
        <pc:spChg chg="add del">
          <ac:chgData name="Randy Cates" userId="a0f05542c82a1465" providerId="LiveId" clId="{E331C4EE-73B1-4D1E-B665-4EBF52F45040}" dt="2022-07-10T01:46:14.991" v="11695" actId="26606"/>
          <ac:spMkLst>
            <pc:docMk/>
            <pc:sldMk cId="2558522857" sldId="322"/>
            <ac:spMk id="12" creationId="{081E4A58-353D-44AE-B2FC-2A74E2E400F7}"/>
          </ac:spMkLst>
        </pc:spChg>
        <pc:spChg chg="add">
          <ac:chgData name="Randy Cates" userId="a0f05542c82a1465" providerId="LiveId" clId="{E331C4EE-73B1-4D1E-B665-4EBF52F45040}" dt="2022-07-10T01:46:14.991" v="11695" actId="26606"/>
          <ac:spMkLst>
            <pc:docMk/>
            <pc:sldMk cId="2558522857" sldId="322"/>
            <ac:spMk id="17" creationId="{100EDD19-6802-4EC3-95CE-CFFAB042CFD6}"/>
          </ac:spMkLst>
        </pc:spChg>
        <pc:spChg chg="add">
          <ac:chgData name="Randy Cates" userId="a0f05542c82a1465" providerId="LiveId" clId="{E331C4EE-73B1-4D1E-B665-4EBF52F45040}" dt="2022-07-10T01:46:14.991" v="11695" actId="26606"/>
          <ac:spMkLst>
            <pc:docMk/>
            <pc:sldMk cId="2558522857" sldId="322"/>
            <ac:spMk id="19" creationId="{DB17E863-922E-4C26-BD64-E8FD41D28661}"/>
          </ac:spMkLst>
        </pc:spChg>
      </pc:sldChg>
      <pc:sldChg chg="addSp delSp modSp mod setBg">
        <pc:chgData name="Randy Cates" userId="a0f05542c82a1465" providerId="LiveId" clId="{E331C4EE-73B1-4D1E-B665-4EBF52F45040}" dt="2022-07-10T04:15:34.816" v="12418" actId="26606"/>
        <pc:sldMkLst>
          <pc:docMk/>
          <pc:sldMk cId="2836684296" sldId="324"/>
        </pc:sldMkLst>
        <pc:spChg chg="mod">
          <ac:chgData name="Randy Cates" userId="a0f05542c82a1465" providerId="LiveId" clId="{E331C4EE-73B1-4D1E-B665-4EBF52F45040}" dt="2022-07-10T04:15:34.816" v="12418" actId="26606"/>
          <ac:spMkLst>
            <pc:docMk/>
            <pc:sldMk cId="2836684296" sldId="324"/>
            <ac:spMk id="2" creationId="{712DCC72-DAA5-5323-4EF9-2DFB1FDEC065}"/>
          </ac:spMkLst>
        </pc:spChg>
        <pc:spChg chg="mod">
          <ac:chgData name="Randy Cates" userId="a0f05542c82a1465" providerId="LiveId" clId="{E331C4EE-73B1-4D1E-B665-4EBF52F45040}" dt="2022-07-10T04:15:34.816" v="12418" actId="26606"/>
          <ac:spMkLst>
            <pc:docMk/>
            <pc:sldMk cId="2836684296" sldId="324"/>
            <ac:spMk id="3" creationId="{3C3F5AC6-7B94-341B-3F2D-9934025D6AA8}"/>
          </ac:spMkLst>
        </pc:spChg>
        <pc:spChg chg="add del">
          <ac:chgData name="Randy Cates" userId="a0f05542c82a1465" providerId="LiveId" clId="{E331C4EE-73B1-4D1E-B665-4EBF52F45040}" dt="2022-07-10T04:15:34.816" v="12418" actId="26606"/>
          <ac:spMkLst>
            <pc:docMk/>
            <pc:sldMk cId="2836684296" sldId="324"/>
            <ac:spMk id="8" creationId="{907EF6B7-1338-4443-8C46-6A318D952DFD}"/>
          </ac:spMkLst>
        </pc:spChg>
        <pc:spChg chg="add del">
          <ac:chgData name="Randy Cates" userId="a0f05542c82a1465" providerId="LiveId" clId="{E331C4EE-73B1-4D1E-B665-4EBF52F45040}" dt="2022-07-10T04:15:34.816" v="12418" actId="26606"/>
          <ac:spMkLst>
            <pc:docMk/>
            <pc:sldMk cId="2836684296" sldId="324"/>
            <ac:spMk id="10" creationId="{DAAE4CDD-124C-4DCF-9584-B6033B545DD5}"/>
          </ac:spMkLst>
        </pc:spChg>
        <pc:spChg chg="add del">
          <ac:chgData name="Randy Cates" userId="a0f05542c82a1465" providerId="LiveId" clId="{E331C4EE-73B1-4D1E-B665-4EBF52F45040}" dt="2022-07-10T04:15:34.816" v="12418" actId="26606"/>
          <ac:spMkLst>
            <pc:docMk/>
            <pc:sldMk cId="2836684296" sldId="324"/>
            <ac:spMk id="12" creationId="{081E4A58-353D-44AE-B2FC-2A74E2E400F7}"/>
          </ac:spMkLst>
        </pc:spChg>
        <pc:spChg chg="add">
          <ac:chgData name="Randy Cates" userId="a0f05542c82a1465" providerId="LiveId" clId="{E331C4EE-73B1-4D1E-B665-4EBF52F45040}" dt="2022-07-10T04:15:34.816" v="12418" actId="26606"/>
          <ac:spMkLst>
            <pc:docMk/>
            <pc:sldMk cId="2836684296" sldId="324"/>
            <ac:spMk id="17" creationId="{100EDD19-6802-4EC3-95CE-CFFAB042CFD6}"/>
          </ac:spMkLst>
        </pc:spChg>
        <pc:spChg chg="add">
          <ac:chgData name="Randy Cates" userId="a0f05542c82a1465" providerId="LiveId" clId="{E331C4EE-73B1-4D1E-B665-4EBF52F45040}" dt="2022-07-10T04:15:34.816" v="12418" actId="26606"/>
          <ac:spMkLst>
            <pc:docMk/>
            <pc:sldMk cId="2836684296" sldId="324"/>
            <ac:spMk id="19" creationId="{DB17E863-922E-4C26-BD64-E8FD41D28661}"/>
          </ac:spMkLst>
        </pc:spChg>
      </pc:sldChg>
      <pc:sldChg chg="addSp delSp modSp mod setBg">
        <pc:chgData name="Randy Cates" userId="a0f05542c82a1465" providerId="LiveId" clId="{E331C4EE-73B1-4D1E-B665-4EBF52F45040}" dt="2022-07-10T04:17:25.166" v="12425" actId="12"/>
        <pc:sldMkLst>
          <pc:docMk/>
          <pc:sldMk cId="3912914099" sldId="325"/>
        </pc:sldMkLst>
        <pc:spChg chg="mod">
          <ac:chgData name="Randy Cates" userId="a0f05542c82a1465" providerId="LiveId" clId="{E331C4EE-73B1-4D1E-B665-4EBF52F45040}" dt="2022-07-10T04:15:32.116" v="12417" actId="26606"/>
          <ac:spMkLst>
            <pc:docMk/>
            <pc:sldMk cId="3912914099" sldId="325"/>
            <ac:spMk id="2" creationId="{712DCC72-DAA5-5323-4EF9-2DFB1FDEC065}"/>
          </ac:spMkLst>
        </pc:spChg>
        <pc:spChg chg="mod">
          <ac:chgData name="Randy Cates" userId="a0f05542c82a1465" providerId="LiveId" clId="{E331C4EE-73B1-4D1E-B665-4EBF52F45040}" dt="2022-07-10T04:17:25.166" v="12425" actId="12"/>
          <ac:spMkLst>
            <pc:docMk/>
            <pc:sldMk cId="3912914099" sldId="325"/>
            <ac:spMk id="3" creationId="{3C3F5AC6-7B94-341B-3F2D-9934025D6AA8}"/>
          </ac:spMkLst>
        </pc:spChg>
        <pc:spChg chg="add del">
          <ac:chgData name="Randy Cates" userId="a0f05542c82a1465" providerId="LiveId" clId="{E331C4EE-73B1-4D1E-B665-4EBF52F45040}" dt="2022-07-10T04:15:32.116" v="12417" actId="26606"/>
          <ac:spMkLst>
            <pc:docMk/>
            <pc:sldMk cId="3912914099" sldId="325"/>
            <ac:spMk id="8" creationId="{907EF6B7-1338-4443-8C46-6A318D952DFD}"/>
          </ac:spMkLst>
        </pc:spChg>
        <pc:spChg chg="add del">
          <ac:chgData name="Randy Cates" userId="a0f05542c82a1465" providerId="LiveId" clId="{E331C4EE-73B1-4D1E-B665-4EBF52F45040}" dt="2022-07-10T04:15:32.116" v="12417" actId="26606"/>
          <ac:spMkLst>
            <pc:docMk/>
            <pc:sldMk cId="3912914099" sldId="325"/>
            <ac:spMk id="10" creationId="{DAAE4CDD-124C-4DCF-9584-B6033B545DD5}"/>
          </ac:spMkLst>
        </pc:spChg>
        <pc:spChg chg="add del">
          <ac:chgData name="Randy Cates" userId="a0f05542c82a1465" providerId="LiveId" clId="{E331C4EE-73B1-4D1E-B665-4EBF52F45040}" dt="2022-07-10T04:15:32.116" v="12417" actId="26606"/>
          <ac:spMkLst>
            <pc:docMk/>
            <pc:sldMk cId="3912914099" sldId="325"/>
            <ac:spMk id="12" creationId="{081E4A58-353D-44AE-B2FC-2A74E2E400F7}"/>
          </ac:spMkLst>
        </pc:spChg>
        <pc:spChg chg="add">
          <ac:chgData name="Randy Cates" userId="a0f05542c82a1465" providerId="LiveId" clId="{E331C4EE-73B1-4D1E-B665-4EBF52F45040}" dt="2022-07-10T04:15:32.116" v="12417" actId="26606"/>
          <ac:spMkLst>
            <pc:docMk/>
            <pc:sldMk cId="3912914099" sldId="325"/>
            <ac:spMk id="17" creationId="{100EDD19-6802-4EC3-95CE-CFFAB042CFD6}"/>
          </ac:spMkLst>
        </pc:spChg>
        <pc:spChg chg="add">
          <ac:chgData name="Randy Cates" userId="a0f05542c82a1465" providerId="LiveId" clId="{E331C4EE-73B1-4D1E-B665-4EBF52F45040}" dt="2022-07-10T04:15:32.116" v="12417" actId="26606"/>
          <ac:spMkLst>
            <pc:docMk/>
            <pc:sldMk cId="3912914099" sldId="325"/>
            <ac:spMk id="19" creationId="{DB17E863-922E-4C26-BD64-E8FD41D28661}"/>
          </ac:spMkLst>
        </pc:spChg>
      </pc:sldChg>
      <pc:sldChg chg="addSp delSp modSp mod setBg">
        <pc:chgData name="Randy Cates" userId="a0f05542c82a1465" providerId="LiveId" clId="{E331C4EE-73B1-4D1E-B665-4EBF52F45040}" dt="2022-07-10T04:15:39.016" v="12419" actId="26606"/>
        <pc:sldMkLst>
          <pc:docMk/>
          <pc:sldMk cId="3142745693" sldId="326"/>
        </pc:sldMkLst>
        <pc:spChg chg="mod">
          <ac:chgData name="Randy Cates" userId="a0f05542c82a1465" providerId="LiveId" clId="{E331C4EE-73B1-4D1E-B665-4EBF52F45040}" dt="2022-07-10T04:15:39.016" v="12419" actId="26606"/>
          <ac:spMkLst>
            <pc:docMk/>
            <pc:sldMk cId="3142745693" sldId="326"/>
            <ac:spMk id="3" creationId="{2D732E89-FC5B-ADBD-5B9F-63EE7C30BC51}"/>
          </ac:spMkLst>
        </pc:spChg>
        <pc:spChg chg="add del">
          <ac:chgData name="Randy Cates" userId="a0f05542c82a1465" providerId="LiveId" clId="{E331C4EE-73B1-4D1E-B665-4EBF52F45040}" dt="2022-07-10T01:44:59.415" v="11691" actId="26606"/>
          <ac:spMkLst>
            <pc:docMk/>
            <pc:sldMk cId="3142745693" sldId="326"/>
            <ac:spMk id="8" creationId="{907EF6B7-1338-4443-8C46-6A318D952DFD}"/>
          </ac:spMkLst>
        </pc:spChg>
        <pc:spChg chg="add del">
          <ac:chgData name="Randy Cates" userId="a0f05542c82a1465" providerId="LiveId" clId="{E331C4EE-73B1-4D1E-B665-4EBF52F45040}" dt="2022-07-10T01:44:59.415" v="11691" actId="26606"/>
          <ac:spMkLst>
            <pc:docMk/>
            <pc:sldMk cId="3142745693" sldId="326"/>
            <ac:spMk id="10" creationId="{DAAE4CDD-124C-4DCF-9584-B6033B545DD5}"/>
          </ac:spMkLst>
        </pc:spChg>
        <pc:spChg chg="add del">
          <ac:chgData name="Randy Cates" userId="a0f05542c82a1465" providerId="LiveId" clId="{E331C4EE-73B1-4D1E-B665-4EBF52F45040}" dt="2022-07-10T01:44:59.415" v="11691" actId="26606"/>
          <ac:spMkLst>
            <pc:docMk/>
            <pc:sldMk cId="3142745693" sldId="326"/>
            <ac:spMk id="12" creationId="{081E4A58-353D-44AE-B2FC-2A74E2E400F7}"/>
          </ac:spMkLst>
        </pc:spChg>
        <pc:spChg chg="add del">
          <ac:chgData name="Randy Cates" userId="a0f05542c82a1465" providerId="LiveId" clId="{E331C4EE-73B1-4D1E-B665-4EBF52F45040}" dt="2022-07-10T04:15:39.016" v="12419" actId="26606"/>
          <ac:spMkLst>
            <pc:docMk/>
            <pc:sldMk cId="3142745693" sldId="326"/>
            <ac:spMk id="17" creationId="{777A147A-9ED8-46B4-8660-1B3C2AA880B5}"/>
          </ac:spMkLst>
        </pc:spChg>
        <pc:spChg chg="add del">
          <ac:chgData name="Randy Cates" userId="a0f05542c82a1465" providerId="LiveId" clId="{E331C4EE-73B1-4D1E-B665-4EBF52F45040}" dt="2022-07-10T04:15:39.016" v="12419" actId="26606"/>
          <ac:spMkLst>
            <pc:docMk/>
            <pc:sldMk cId="3142745693" sldId="326"/>
            <ac:spMk id="19" creationId="{5D6C15A0-C087-4593-8414-2B4EC1CDC3DE}"/>
          </ac:spMkLst>
        </pc:spChg>
        <pc:spChg chg="add">
          <ac:chgData name="Randy Cates" userId="a0f05542c82a1465" providerId="LiveId" clId="{E331C4EE-73B1-4D1E-B665-4EBF52F45040}" dt="2022-07-10T04:15:39.016" v="12419" actId="26606"/>
          <ac:spMkLst>
            <pc:docMk/>
            <pc:sldMk cId="3142745693" sldId="326"/>
            <ac:spMk id="24" creationId="{777A147A-9ED8-46B4-8660-1B3C2AA880B5}"/>
          </ac:spMkLst>
        </pc:spChg>
        <pc:spChg chg="add">
          <ac:chgData name="Randy Cates" userId="a0f05542c82a1465" providerId="LiveId" clId="{E331C4EE-73B1-4D1E-B665-4EBF52F45040}" dt="2022-07-10T04:15:39.016" v="12419" actId="26606"/>
          <ac:spMkLst>
            <pc:docMk/>
            <pc:sldMk cId="3142745693" sldId="326"/>
            <ac:spMk id="26" creationId="{5D6C15A0-C087-4593-8414-2B4EC1CDC3DE}"/>
          </ac:spMkLst>
        </pc:spChg>
      </pc:sldChg>
      <pc:sldChg chg="addSp delSp modSp mod setBg">
        <pc:chgData name="Randy Cates" userId="a0f05542c82a1465" providerId="LiveId" clId="{E331C4EE-73B1-4D1E-B665-4EBF52F45040}" dt="2022-07-10T01:45:42.229" v="11694" actId="113"/>
        <pc:sldMkLst>
          <pc:docMk/>
          <pc:sldMk cId="2389605570" sldId="327"/>
        </pc:sldMkLst>
        <pc:spChg chg="mod">
          <ac:chgData name="Randy Cates" userId="a0f05542c82a1465" providerId="LiveId" clId="{E331C4EE-73B1-4D1E-B665-4EBF52F45040}" dt="2022-07-10T01:45:42.229" v="11694" actId="113"/>
          <ac:spMkLst>
            <pc:docMk/>
            <pc:sldMk cId="2389605570" sldId="327"/>
            <ac:spMk id="3" creationId="{D7FA0E50-57EC-159B-387B-4D671A16E681}"/>
          </ac:spMkLst>
        </pc:spChg>
        <pc:spChg chg="add del">
          <ac:chgData name="Randy Cates" userId="a0f05542c82a1465" providerId="LiveId" clId="{E331C4EE-73B1-4D1E-B665-4EBF52F45040}" dt="2022-07-10T01:45:18.282" v="11692" actId="26606"/>
          <ac:spMkLst>
            <pc:docMk/>
            <pc:sldMk cId="2389605570" sldId="327"/>
            <ac:spMk id="8" creationId="{907EF6B7-1338-4443-8C46-6A318D952DFD}"/>
          </ac:spMkLst>
        </pc:spChg>
        <pc:spChg chg="add del">
          <ac:chgData name="Randy Cates" userId="a0f05542c82a1465" providerId="LiveId" clId="{E331C4EE-73B1-4D1E-B665-4EBF52F45040}" dt="2022-07-10T01:45:18.282" v="11692" actId="26606"/>
          <ac:spMkLst>
            <pc:docMk/>
            <pc:sldMk cId="2389605570" sldId="327"/>
            <ac:spMk id="10" creationId="{DAAE4CDD-124C-4DCF-9584-B6033B545DD5}"/>
          </ac:spMkLst>
        </pc:spChg>
        <pc:spChg chg="add del">
          <ac:chgData name="Randy Cates" userId="a0f05542c82a1465" providerId="LiveId" clId="{E331C4EE-73B1-4D1E-B665-4EBF52F45040}" dt="2022-07-10T01:45:18.282" v="11692" actId="26606"/>
          <ac:spMkLst>
            <pc:docMk/>
            <pc:sldMk cId="2389605570" sldId="327"/>
            <ac:spMk id="12" creationId="{081E4A58-353D-44AE-B2FC-2A74E2E400F7}"/>
          </ac:spMkLst>
        </pc:spChg>
        <pc:spChg chg="add">
          <ac:chgData name="Randy Cates" userId="a0f05542c82a1465" providerId="LiveId" clId="{E331C4EE-73B1-4D1E-B665-4EBF52F45040}" dt="2022-07-10T01:45:18.282" v="11692" actId="26606"/>
          <ac:spMkLst>
            <pc:docMk/>
            <pc:sldMk cId="2389605570" sldId="327"/>
            <ac:spMk id="17" creationId="{777A147A-9ED8-46B4-8660-1B3C2AA880B5}"/>
          </ac:spMkLst>
        </pc:spChg>
        <pc:spChg chg="add">
          <ac:chgData name="Randy Cates" userId="a0f05542c82a1465" providerId="LiveId" clId="{E331C4EE-73B1-4D1E-B665-4EBF52F45040}" dt="2022-07-10T01:45:18.282" v="11692" actId="26606"/>
          <ac:spMkLst>
            <pc:docMk/>
            <pc:sldMk cId="2389605570" sldId="327"/>
            <ac:spMk id="19" creationId="{5D6C15A0-C087-4593-8414-2B4EC1CDC3DE}"/>
          </ac:spMkLst>
        </pc:spChg>
      </pc:sldChg>
      <pc:sldChg chg="addSp delSp modSp mod setBg">
        <pc:chgData name="Randy Cates" userId="a0f05542c82a1465" providerId="LiveId" clId="{E331C4EE-73B1-4D1E-B665-4EBF52F45040}" dt="2022-07-10T02:01:04.757" v="11730" actId="26606"/>
        <pc:sldMkLst>
          <pc:docMk/>
          <pc:sldMk cId="1833087481" sldId="328"/>
        </pc:sldMkLst>
        <pc:spChg chg="mod">
          <ac:chgData name="Randy Cates" userId="a0f05542c82a1465" providerId="LiveId" clId="{E331C4EE-73B1-4D1E-B665-4EBF52F45040}" dt="2022-07-10T02:01:04.757" v="11730" actId="26606"/>
          <ac:spMkLst>
            <pc:docMk/>
            <pc:sldMk cId="1833087481" sldId="328"/>
            <ac:spMk id="2" creationId="{712DCC72-DAA5-5323-4EF9-2DFB1FDEC065}"/>
          </ac:spMkLst>
        </pc:spChg>
        <pc:spChg chg="mod">
          <ac:chgData name="Randy Cates" userId="a0f05542c82a1465" providerId="LiveId" clId="{E331C4EE-73B1-4D1E-B665-4EBF52F45040}" dt="2022-07-10T02:01:04.757" v="11730" actId="26606"/>
          <ac:spMkLst>
            <pc:docMk/>
            <pc:sldMk cId="1833087481" sldId="328"/>
            <ac:spMk id="3" creationId="{3C3F5AC6-7B94-341B-3F2D-9934025D6AA8}"/>
          </ac:spMkLst>
        </pc:spChg>
        <pc:spChg chg="add del">
          <ac:chgData name="Randy Cates" userId="a0f05542c82a1465" providerId="LiveId" clId="{E331C4EE-73B1-4D1E-B665-4EBF52F45040}" dt="2022-07-10T02:01:04.757" v="11730" actId="26606"/>
          <ac:spMkLst>
            <pc:docMk/>
            <pc:sldMk cId="1833087481" sldId="328"/>
            <ac:spMk id="8" creationId="{907EF6B7-1338-4443-8C46-6A318D952DFD}"/>
          </ac:spMkLst>
        </pc:spChg>
        <pc:spChg chg="add del">
          <ac:chgData name="Randy Cates" userId="a0f05542c82a1465" providerId="LiveId" clId="{E331C4EE-73B1-4D1E-B665-4EBF52F45040}" dt="2022-07-10T02:01:04.757" v="11730" actId="26606"/>
          <ac:spMkLst>
            <pc:docMk/>
            <pc:sldMk cId="1833087481" sldId="328"/>
            <ac:spMk id="10" creationId="{DAAE4CDD-124C-4DCF-9584-B6033B545DD5}"/>
          </ac:spMkLst>
        </pc:spChg>
        <pc:spChg chg="add del">
          <ac:chgData name="Randy Cates" userId="a0f05542c82a1465" providerId="LiveId" clId="{E331C4EE-73B1-4D1E-B665-4EBF52F45040}" dt="2022-07-10T02:01:04.757" v="11730" actId="26606"/>
          <ac:spMkLst>
            <pc:docMk/>
            <pc:sldMk cId="1833087481" sldId="328"/>
            <ac:spMk id="12" creationId="{081E4A58-353D-44AE-B2FC-2A74E2E400F7}"/>
          </ac:spMkLst>
        </pc:spChg>
        <pc:spChg chg="add">
          <ac:chgData name="Randy Cates" userId="a0f05542c82a1465" providerId="LiveId" clId="{E331C4EE-73B1-4D1E-B665-4EBF52F45040}" dt="2022-07-10T02:01:04.757" v="11730" actId="26606"/>
          <ac:spMkLst>
            <pc:docMk/>
            <pc:sldMk cId="1833087481" sldId="328"/>
            <ac:spMk id="17" creationId="{777A147A-9ED8-46B4-8660-1B3C2AA880B5}"/>
          </ac:spMkLst>
        </pc:spChg>
        <pc:spChg chg="add">
          <ac:chgData name="Randy Cates" userId="a0f05542c82a1465" providerId="LiveId" clId="{E331C4EE-73B1-4D1E-B665-4EBF52F45040}" dt="2022-07-10T02:01:04.757" v="11730" actId="26606"/>
          <ac:spMkLst>
            <pc:docMk/>
            <pc:sldMk cId="1833087481" sldId="328"/>
            <ac:spMk id="19" creationId="{5D6C15A0-C087-4593-8414-2B4EC1CDC3DE}"/>
          </ac:spMkLst>
        </pc:spChg>
      </pc:sldChg>
      <pc:sldChg chg="addSp delSp modSp mod setBg">
        <pc:chgData name="Randy Cates" userId="a0f05542c82a1465" providerId="LiveId" clId="{E331C4EE-73B1-4D1E-B665-4EBF52F45040}" dt="2022-07-10T04:15:43.810" v="12420" actId="26606"/>
        <pc:sldMkLst>
          <pc:docMk/>
          <pc:sldMk cId="297415737" sldId="329"/>
        </pc:sldMkLst>
        <pc:spChg chg="mod">
          <ac:chgData name="Randy Cates" userId="a0f05542c82a1465" providerId="LiveId" clId="{E331C4EE-73B1-4D1E-B665-4EBF52F45040}" dt="2022-07-10T04:15:43.810" v="12420" actId="26606"/>
          <ac:spMkLst>
            <pc:docMk/>
            <pc:sldMk cId="297415737" sldId="329"/>
            <ac:spMk id="2" creationId="{712DCC72-DAA5-5323-4EF9-2DFB1FDEC065}"/>
          </ac:spMkLst>
        </pc:spChg>
        <pc:spChg chg="mod">
          <ac:chgData name="Randy Cates" userId="a0f05542c82a1465" providerId="LiveId" clId="{E331C4EE-73B1-4D1E-B665-4EBF52F45040}" dt="2022-07-10T04:15:43.810" v="12420" actId="26606"/>
          <ac:spMkLst>
            <pc:docMk/>
            <pc:sldMk cId="297415737" sldId="329"/>
            <ac:spMk id="3" creationId="{3C3F5AC6-7B94-341B-3F2D-9934025D6AA8}"/>
          </ac:spMkLst>
        </pc:spChg>
        <pc:spChg chg="add del">
          <ac:chgData name="Randy Cates" userId="a0f05542c82a1465" providerId="LiveId" clId="{E331C4EE-73B1-4D1E-B665-4EBF52F45040}" dt="2022-07-10T04:15:43.810" v="12420" actId="26606"/>
          <ac:spMkLst>
            <pc:docMk/>
            <pc:sldMk cId="297415737" sldId="329"/>
            <ac:spMk id="8" creationId="{907EF6B7-1338-4443-8C46-6A318D952DFD}"/>
          </ac:spMkLst>
        </pc:spChg>
        <pc:spChg chg="add del">
          <ac:chgData name="Randy Cates" userId="a0f05542c82a1465" providerId="LiveId" clId="{E331C4EE-73B1-4D1E-B665-4EBF52F45040}" dt="2022-07-10T04:15:43.810" v="12420" actId="26606"/>
          <ac:spMkLst>
            <pc:docMk/>
            <pc:sldMk cId="297415737" sldId="329"/>
            <ac:spMk id="10" creationId="{DAAE4CDD-124C-4DCF-9584-B6033B545DD5}"/>
          </ac:spMkLst>
        </pc:spChg>
        <pc:spChg chg="add del">
          <ac:chgData name="Randy Cates" userId="a0f05542c82a1465" providerId="LiveId" clId="{E331C4EE-73B1-4D1E-B665-4EBF52F45040}" dt="2022-07-10T04:15:43.810" v="12420" actId="26606"/>
          <ac:spMkLst>
            <pc:docMk/>
            <pc:sldMk cId="297415737" sldId="329"/>
            <ac:spMk id="12" creationId="{081E4A58-353D-44AE-B2FC-2A74E2E400F7}"/>
          </ac:spMkLst>
        </pc:spChg>
        <pc:spChg chg="add">
          <ac:chgData name="Randy Cates" userId="a0f05542c82a1465" providerId="LiveId" clId="{E331C4EE-73B1-4D1E-B665-4EBF52F45040}" dt="2022-07-10T04:15:43.810" v="12420" actId="26606"/>
          <ac:spMkLst>
            <pc:docMk/>
            <pc:sldMk cId="297415737" sldId="329"/>
            <ac:spMk id="17" creationId="{100EDD19-6802-4EC3-95CE-CFFAB042CFD6}"/>
          </ac:spMkLst>
        </pc:spChg>
        <pc:spChg chg="add">
          <ac:chgData name="Randy Cates" userId="a0f05542c82a1465" providerId="LiveId" clId="{E331C4EE-73B1-4D1E-B665-4EBF52F45040}" dt="2022-07-10T04:15:43.810" v="12420" actId="26606"/>
          <ac:spMkLst>
            <pc:docMk/>
            <pc:sldMk cId="297415737" sldId="329"/>
            <ac:spMk id="19" creationId="{DB17E863-922E-4C26-BD64-E8FD41D28661}"/>
          </ac:spMkLst>
        </pc:spChg>
      </pc:sldChg>
      <pc:sldChg chg="addSp delSp modSp mod setBg addAnim">
        <pc:chgData name="Randy Cates" userId="a0f05542c82a1465" providerId="LiveId" clId="{E331C4EE-73B1-4D1E-B665-4EBF52F45040}" dt="2022-07-15T02:05:23.172" v="14417" actId="113"/>
        <pc:sldMkLst>
          <pc:docMk/>
          <pc:sldMk cId="2218774261" sldId="330"/>
        </pc:sldMkLst>
        <pc:spChg chg="mod">
          <ac:chgData name="Randy Cates" userId="a0f05542c82a1465" providerId="LiveId" clId="{E331C4EE-73B1-4D1E-B665-4EBF52F45040}" dt="2022-07-10T01:47:42.010" v="11700" actId="26606"/>
          <ac:spMkLst>
            <pc:docMk/>
            <pc:sldMk cId="2218774261" sldId="330"/>
            <ac:spMk id="2" creationId="{3A919B64-8DC0-942B-3B6A-FA67A4D65CA0}"/>
          </ac:spMkLst>
        </pc:spChg>
        <pc:spChg chg="mod">
          <ac:chgData name="Randy Cates" userId="a0f05542c82a1465" providerId="LiveId" clId="{E331C4EE-73B1-4D1E-B665-4EBF52F45040}" dt="2022-07-15T02:05:23.172" v="14417" actId="113"/>
          <ac:spMkLst>
            <pc:docMk/>
            <pc:sldMk cId="2218774261" sldId="330"/>
            <ac:spMk id="3" creationId="{44F578FE-67B5-B026-3B8C-0971DAE82CDF}"/>
          </ac:spMkLst>
        </pc:spChg>
        <pc:spChg chg="add del">
          <ac:chgData name="Randy Cates" userId="a0f05542c82a1465" providerId="LiveId" clId="{E331C4EE-73B1-4D1E-B665-4EBF52F45040}" dt="2022-07-10T01:47:42.010" v="11700" actId="26606"/>
          <ac:spMkLst>
            <pc:docMk/>
            <pc:sldMk cId="2218774261" sldId="330"/>
            <ac:spMk id="8" creationId="{D278ADA9-6383-4BDD-80D2-8899A402687B}"/>
          </ac:spMkLst>
        </pc:spChg>
        <pc:spChg chg="add del">
          <ac:chgData name="Randy Cates" userId="a0f05542c82a1465" providerId="LiveId" clId="{E331C4EE-73B1-4D1E-B665-4EBF52F45040}" dt="2022-07-10T01:47:42.010" v="11700" actId="26606"/>
          <ac:spMkLst>
            <pc:docMk/>
            <pc:sldMk cId="2218774261" sldId="330"/>
            <ac:spMk id="10" creationId="{484B7147-B0F6-40ED-B5A2-FF72BC8198B6}"/>
          </ac:spMkLst>
        </pc:spChg>
        <pc:spChg chg="add del">
          <ac:chgData name="Randy Cates" userId="a0f05542c82a1465" providerId="LiveId" clId="{E331C4EE-73B1-4D1E-B665-4EBF52F45040}" dt="2022-07-10T01:47:42.010" v="11700" actId="26606"/>
          <ac:spMkLst>
            <pc:docMk/>
            <pc:sldMk cId="2218774261" sldId="330"/>
            <ac:spMk id="12" creationId="{B36D2DE0-0628-4A9A-A59D-7BA8B5EB3022}"/>
          </ac:spMkLst>
        </pc:spChg>
        <pc:spChg chg="add del">
          <ac:chgData name="Randy Cates" userId="a0f05542c82a1465" providerId="LiveId" clId="{E331C4EE-73B1-4D1E-B665-4EBF52F45040}" dt="2022-07-10T01:47:42.010" v="11700" actId="26606"/>
          <ac:spMkLst>
            <pc:docMk/>
            <pc:sldMk cId="2218774261" sldId="330"/>
            <ac:spMk id="14" creationId="{48E405C9-94BE-41DA-928C-DEC9A8550E9F}"/>
          </ac:spMkLst>
        </pc:spChg>
        <pc:spChg chg="add del">
          <ac:chgData name="Randy Cates" userId="a0f05542c82a1465" providerId="LiveId" clId="{E331C4EE-73B1-4D1E-B665-4EBF52F45040}" dt="2022-07-10T01:47:42.010" v="11700" actId="26606"/>
          <ac:spMkLst>
            <pc:docMk/>
            <pc:sldMk cId="2218774261" sldId="330"/>
            <ac:spMk id="16" creationId="{D2091A72-D5BB-42AC-8FD3-F7747D90861E}"/>
          </ac:spMkLst>
        </pc:spChg>
        <pc:spChg chg="add del">
          <ac:chgData name="Randy Cates" userId="a0f05542c82a1465" providerId="LiveId" clId="{E331C4EE-73B1-4D1E-B665-4EBF52F45040}" dt="2022-07-10T01:47:42.010" v="11700" actId="26606"/>
          <ac:spMkLst>
            <pc:docMk/>
            <pc:sldMk cId="2218774261" sldId="330"/>
            <ac:spMk id="18" creationId="{6ED12BFC-A737-46AF-8411-481112D54B0C}"/>
          </ac:spMkLst>
        </pc:spChg>
        <pc:spChg chg="add">
          <ac:chgData name="Randy Cates" userId="a0f05542c82a1465" providerId="LiveId" clId="{E331C4EE-73B1-4D1E-B665-4EBF52F45040}" dt="2022-07-10T01:47:42.010" v="11700" actId="26606"/>
          <ac:spMkLst>
            <pc:docMk/>
            <pc:sldMk cId="2218774261" sldId="330"/>
            <ac:spMk id="23" creationId="{100EDD19-6802-4EC3-95CE-CFFAB042CFD6}"/>
          </ac:spMkLst>
        </pc:spChg>
        <pc:spChg chg="add">
          <ac:chgData name="Randy Cates" userId="a0f05542c82a1465" providerId="LiveId" clId="{E331C4EE-73B1-4D1E-B665-4EBF52F45040}" dt="2022-07-10T01:47:42.010" v="11700" actId="26606"/>
          <ac:spMkLst>
            <pc:docMk/>
            <pc:sldMk cId="2218774261" sldId="330"/>
            <ac:spMk id="25" creationId="{DB17E863-922E-4C26-BD64-E8FD41D28661}"/>
          </ac:spMkLst>
        </pc:spChg>
      </pc:sldChg>
      <pc:sldChg chg="addSp delSp modSp mod setBg">
        <pc:chgData name="Randy Cates" userId="a0f05542c82a1465" providerId="LiveId" clId="{E331C4EE-73B1-4D1E-B665-4EBF52F45040}" dt="2022-07-10T01:47:32.708" v="11699" actId="113"/>
        <pc:sldMkLst>
          <pc:docMk/>
          <pc:sldMk cId="1014133675" sldId="331"/>
        </pc:sldMkLst>
        <pc:spChg chg="mod">
          <ac:chgData name="Randy Cates" userId="a0f05542c82a1465" providerId="LiveId" clId="{E331C4EE-73B1-4D1E-B665-4EBF52F45040}" dt="2022-07-10T01:47:32.708" v="11699" actId="113"/>
          <ac:spMkLst>
            <pc:docMk/>
            <pc:sldMk cId="1014133675" sldId="331"/>
            <ac:spMk id="3" creationId="{3FCF4845-A026-EE8B-2438-3A470082EFA2}"/>
          </ac:spMkLst>
        </pc:spChg>
        <pc:spChg chg="add del">
          <ac:chgData name="Randy Cates" userId="a0f05542c82a1465" providerId="LiveId" clId="{E331C4EE-73B1-4D1E-B665-4EBF52F45040}" dt="2022-07-10T01:47:24.234" v="11698" actId="26606"/>
          <ac:spMkLst>
            <pc:docMk/>
            <pc:sldMk cId="1014133675" sldId="331"/>
            <ac:spMk id="8" creationId="{907EF6B7-1338-4443-8C46-6A318D952DFD}"/>
          </ac:spMkLst>
        </pc:spChg>
        <pc:spChg chg="add del">
          <ac:chgData name="Randy Cates" userId="a0f05542c82a1465" providerId="LiveId" clId="{E331C4EE-73B1-4D1E-B665-4EBF52F45040}" dt="2022-07-10T01:47:24.234" v="11698" actId="26606"/>
          <ac:spMkLst>
            <pc:docMk/>
            <pc:sldMk cId="1014133675" sldId="331"/>
            <ac:spMk id="10" creationId="{DAAE4CDD-124C-4DCF-9584-B6033B545DD5}"/>
          </ac:spMkLst>
        </pc:spChg>
        <pc:spChg chg="add del">
          <ac:chgData name="Randy Cates" userId="a0f05542c82a1465" providerId="LiveId" clId="{E331C4EE-73B1-4D1E-B665-4EBF52F45040}" dt="2022-07-10T01:47:24.234" v="11698" actId="26606"/>
          <ac:spMkLst>
            <pc:docMk/>
            <pc:sldMk cId="1014133675" sldId="331"/>
            <ac:spMk id="12" creationId="{081E4A58-353D-44AE-B2FC-2A74E2E400F7}"/>
          </ac:spMkLst>
        </pc:spChg>
        <pc:spChg chg="add">
          <ac:chgData name="Randy Cates" userId="a0f05542c82a1465" providerId="LiveId" clId="{E331C4EE-73B1-4D1E-B665-4EBF52F45040}" dt="2022-07-10T01:47:24.234" v="11698" actId="26606"/>
          <ac:spMkLst>
            <pc:docMk/>
            <pc:sldMk cId="1014133675" sldId="331"/>
            <ac:spMk id="17" creationId="{777A147A-9ED8-46B4-8660-1B3C2AA880B5}"/>
          </ac:spMkLst>
        </pc:spChg>
        <pc:spChg chg="add">
          <ac:chgData name="Randy Cates" userId="a0f05542c82a1465" providerId="LiveId" clId="{E331C4EE-73B1-4D1E-B665-4EBF52F45040}" dt="2022-07-10T01:47:24.234" v="11698" actId="26606"/>
          <ac:spMkLst>
            <pc:docMk/>
            <pc:sldMk cId="1014133675" sldId="331"/>
            <ac:spMk id="19" creationId="{5D6C15A0-C087-4593-8414-2B4EC1CDC3DE}"/>
          </ac:spMkLst>
        </pc:spChg>
      </pc:sldChg>
      <pc:sldChg chg="addSp delSp modSp mod setBg">
        <pc:chgData name="Randy Cates" userId="a0f05542c82a1465" providerId="LiveId" clId="{E331C4EE-73B1-4D1E-B665-4EBF52F45040}" dt="2022-07-15T02:05:54.728" v="14418" actId="26606"/>
        <pc:sldMkLst>
          <pc:docMk/>
          <pc:sldMk cId="3099910485" sldId="332"/>
        </pc:sldMkLst>
        <pc:spChg chg="mod">
          <ac:chgData name="Randy Cates" userId="a0f05542c82a1465" providerId="LiveId" clId="{E331C4EE-73B1-4D1E-B665-4EBF52F45040}" dt="2022-07-15T02:05:54.728" v="14418" actId="26606"/>
          <ac:spMkLst>
            <pc:docMk/>
            <pc:sldMk cId="3099910485" sldId="332"/>
            <ac:spMk id="2" creationId="{3A919B64-8DC0-942B-3B6A-FA67A4D65CA0}"/>
          </ac:spMkLst>
        </pc:spChg>
        <pc:spChg chg="mod">
          <ac:chgData name="Randy Cates" userId="a0f05542c82a1465" providerId="LiveId" clId="{E331C4EE-73B1-4D1E-B665-4EBF52F45040}" dt="2022-07-15T02:05:54.728" v="14418" actId="26606"/>
          <ac:spMkLst>
            <pc:docMk/>
            <pc:sldMk cId="3099910485" sldId="332"/>
            <ac:spMk id="3" creationId="{44F578FE-67B5-B026-3B8C-0971DAE82CDF}"/>
          </ac:spMkLst>
        </pc:spChg>
        <pc:spChg chg="add del">
          <ac:chgData name="Randy Cates" userId="a0f05542c82a1465" providerId="LiveId" clId="{E331C4EE-73B1-4D1E-B665-4EBF52F45040}" dt="2022-07-15T02:05:54.728" v="14418" actId="26606"/>
          <ac:spMkLst>
            <pc:docMk/>
            <pc:sldMk cId="3099910485" sldId="332"/>
            <ac:spMk id="8" creationId="{389575E1-3389-451A-A5F7-27854C25C599}"/>
          </ac:spMkLst>
        </pc:spChg>
        <pc:spChg chg="add del">
          <ac:chgData name="Randy Cates" userId="a0f05542c82a1465" providerId="LiveId" clId="{E331C4EE-73B1-4D1E-B665-4EBF52F45040}" dt="2022-07-15T02:05:54.728" v="14418" actId="26606"/>
          <ac:spMkLst>
            <pc:docMk/>
            <pc:sldMk cId="3099910485" sldId="332"/>
            <ac:spMk id="10" creationId="{A53CCC5C-D88E-40FB-B30B-23DCDBD01D37}"/>
          </ac:spMkLst>
        </pc:spChg>
        <pc:spChg chg="add del">
          <ac:chgData name="Randy Cates" userId="a0f05542c82a1465" providerId="LiveId" clId="{E331C4EE-73B1-4D1E-B665-4EBF52F45040}" dt="2022-07-15T02:05:54.728" v="14418" actId="26606"/>
          <ac:spMkLst>
            <pc:docMk/>
            <pc:sldMk cId="3099910485" sldId="332"/>
            <ac:spMk id="12" creationId="{081E4A58-353D-44AE-B2FC-2A74E2E400F7}"/>
          </ac:spMkLst>
        </pc:spChg>
        <pc:spChg chg="add">
          <ac:chgData name="Randy Cates" userId="a0f05542c82a1465" providerId="LiveId" clId="{E331C4EE-73B1-4D1E-B665-4EBF52F45040}" dt="2022-07-15T02:05:54.728" v="14418" actId="26606"/>
          <ac:spMkLst>
            <pc:docMk/>
            <pc:sldMk cId="3099910485" sldId="332"/>
            <ac:spMk id="17" creationId="{100EDD19-6802-4EC3-95CE-CFFAB042CFD6}"/>
          </ac:spMkLst>
        </pc:spChg>
        <pc:spChg chg="add">
          <ac:chgData name="Randy Cates" userId="a0f05542c82a1465" providerId="LiveId" clId="{E331C4EE-73B1-4D1E-B665-4EBF52F45040}" dt="2022-07-15T02:05:54.728" v="14418" actId="26606"/>
          <ac:spMkLst>
            <pc:docMk/>
            <pc:sldMk cId="3099910485" sldId="332"/>
            <ac:spMk id="19" creationId="{DB17E863-922E-4C26-BD64-E8FD41D28661}"/>
          </ac:spMkLst>
        </pc:spChg>
      </pc:sldChg>
      <pc:sldChg chg="addSp delSp modSp mod setBg">
        <pc:chgData name="Randy Cates" userId="a0f05542c82a1465" providerId="LiveId" clId="{E331C4EE-73B1-4D1E-B665-4EBF52F45040}" dt="2022-07-10T01:50:10.036" v="11703" actId="26606"/>
        <pc:sldMkLst>
          <pc:docMk/>
          <pc:sldMk cId="4290588148" sldId="333"/>
        </pc:sldMkLst>
        <pc:spChg chg="mod">
          <ac:chgData name="Randy Cates" userId="a0f05542c82a1465" providerId="LiveId" clId="{E331C4EE-73B1-4D1E-B665-4EBF52F45040}" dt="2022-07-10T01:50:10.036" v="11703" actId="26606"/>
          <ac:spMkLst>
            <pc:docMk/>
            <pc:sldMk cId="4290588148" sldId="333"/>
            <ac:spMk id="3" creationId="{A738499A-18E6-84D4-7EA9-AB1DE61373EC}"/>
          </ac:spMkLst>
        </pc:spChg>
        <pc:spChg chg="add del">
          <ac:chgData name="Randy Cates" userId="a0f05542c82a1465" providerId="LiveId" clId="{E331C4EE-73B1-4D1E-B665-4EBF52F45040}" dt="2022-07-10T01:50:10.036" v="11703" actId="26606"/>
          <ac:spMkLst>
            <pc:docMk/>
            <pc:sldMk cId="4290588148" sldId="333"/>
            <ac:spMk id="8" creationId="{907EF6B7-1338-4443-8C46-6A318D952DFD}"/>
          </ac:spMkLst>
        </pc:spChg>
        <pc:spChg chg="add del">
          <ac:chgData name="Randy Cates" userId="a0f05542c82a1465" providerId="LiveId" clId="{E331C4EE-73B1-4D1E-B665-4EBF52F45040}" dt="2022-07-10T01:50:10.036" v="11703" actId="26606"/>
          <ac:spMkLst>
            <pc:docMk/>
            <pc:sldMk cId="4290588148" sldId="333"/>
            <ac:spMk id="10" creationId="{DAAE4CDD-124C-4DCF-9584-B6033B545DD5}"/>
          </ac:spMkLst>
        </pc:spChg>
        <pc:spChg chg="add del">
          <ac:chgData name="Randy Cates" userId="a0f05542c82a1465" providerId="LiveId" clId="{E331C4EE-73B1-4D1E-B665-4EBF52F45040}" dt="2022-07-10T01:50:10.036" v="11703" actId="26606"/>
          <ac:spMkLst>
            <pc:docMk/>
            <pc:sldMk cId="4290588148" sldId="333"/>
            <ac:spMk id="12" creationId="{081E4A58-353D-44AE-B2FC-2A74E2E400F7}"/>
          </ac:spMkLst>
        </pc:spChg>
        <pc:spChg chg="add">
          <ac:chgData name="Randy Cates" userId="a0f05542c82a1465" providerId="LiveId" clId="{E331C4EE-73B1-4D1E-B665-4EBF52F45040}" dt="2022-07-10T01:50:10.036" v="11703" actId="26606"/>
          <ac:spMkLst>
            <pc:docMk/>
            <pc:sldMk cId="4290588148" sldId="333"/>
            <ac:spMk id="17" creationId="{100EDD19-6802-4EC3-95CE-CFFAB042CFD6}"/>
          </ac:spMkLst>
        </pc:spChg>
        <pc:spChg chg="add">
          <ac:chgData name="Randy Cates" userId="a0f05542c82a1465" providerId="LiveId" clId="{E331C4EE-73B1-4D1E-B665-4EBF52F45040}" dt="2022-07-10T01:50:10.036" v="11703" actId="26606"/>
          <ac:spMkLst>
            <pc:docMk/>
            <pc:sldMk cId="4290588148" sldId="333"/>
            <ac:spMk id="19" creationId="{DB17E863-922E-4C26-BD64-E8FD41D28661}"/>
          </ac:spMkLst>
        </pc:spChg>
      </pc:sldChg>
      <pc:sldChg chg="addSp delSp modSp mod setBg">
        <pc:chgData name="Randy Cates" userId="a0f05542c82a1465" providerId="LiveId" clId="{E331C4EE-73B1-4D1E-B665-4EBF52F45040}" dt="2022-07-10T01:51:21.624" v="11706" actId="113"/>
        <pc:sldMkLst>
          <pc:docMk/>
          <pc:sldMk cId="419815785" sldId="334"/>
        </pc:sldMkLst>
        <pc:spChg chg="mod">
          <ac:chgData name="Randy Cates" userId="a0f05542c82a1465" providerId="LiveId" clId="{E331C4EE-73B1-4D1E-B665-4EBF52F45040}" dt="2022-07-10T01:51:21.624" v="11706" actId="113"/>
          <ac:spMkLst>
            <pc:docMk/>
            <pc:sldMk cId="419815785" sldId="334"/>
            <ac:spMk id="3" creationId="{668DBCEC-9FC0-89D3-96A0-155081F2BAA3}"/>
          </ac:spMkLst>
        </pc:spChg>
        <pc:spChg chg="add del">
          <ac:chgData name="Randy Cates" userId="a0f05542c82a1465" providerId="LiveId" clId="{E331C4EE-73B1-4D1E-B665-4EBF52F45040}" dt="2022-07-10T01:50:22.484" v="11704" actId="26606"/>
          <ac:spMkLst>
            <pc:docMk/>
            <pc:sldMk cId="419815785" sldId="334"/>
            <ac:spMk id="8" creationId="{907EF6B7-1338-4443-8C46-6A318D952DFD}"/>
          </ac:spMkLst>
        </pc:spChg>
        <pc:spChg chg="add del">
          <ac:chgData name="Randy Cates" userId="a0f05542c82a1465" providerId="LiveId" clId="{E331C4EE-73B1-4D1E-B665-4EBF52F45040}" dt="2022-07-10T01:50:22.484" v="11704" actId="26606"/>
          <ac:spMkLst>
            <pc:docMk/>
            <pc:sldMk cId="419815785" sldId="334"/>
            <ac:spMk id="10" creationId="{DAAE4CDD-124C-4DCF-9584-B6033B545DD5}"/>
          </ac:spMkLst>
        </pc:spChg>
        <pc:spChg chg="add del">
          <ac:chgData name="Randy Cates" userId="a0f05542c82a1465" providerId="LiveId" clId="{E331C4EE-73B1-4D1E-B665-4EBF52F45040}" dt="2022-07-10T01:50:22.484" v="11704" actId="26606"/>
          <ac:spMkLst>
            <pc:docMk/>
            <pc:sldMk cId="419815785" sldId="334"/>
            <ac:spMk id="12" creationId="{081E4A58-353D-44AE-B2FC-2A74E2E400F7}"/>
          </ac:spMkLst>
        </pc:spChg>
        <pc:spChg chg="add">
          <ac:chgData name="Randy Cates" userId="a0f05542c82a1465" providerId="LiveId" clId="{E331C4EE-73B1-4D1E-B665-4EBF52F45040}" dt="2022-07-10T01:50:22.484" v="11704" actId="26606"/>
          <ac:spMkLst>
            <pc:docMk/>
            <pc:sldMk cId="419815785" sldId="334"/>
            <ac:spMk id="17" creationId="{777A147A-9ED8-46B4-8660-1B3C2AA880B5}"/>
          </ac:spMkLst>
        </pc:spChg>
        <pc:spChg chg="add">
          <ac:chgData name="Randy Cates" userId="a0f05542c82a1465" providerId="LiveId" clId="{E331C4EE-73B1-4D1E-B665-4EBF52F45040}" dt="2022-07-10T01:50:22.484" v="11704" actId="26606"/>
          <ac:spMkLst>
            <pc:docMk/>
            <pc:sldMk cId="419815785" sldId="334"/>
            <ac:spMk id="19" creationId="{5D6C15A0-C087-4593-8414-2B4EC1CDC3DE}"/>
          </ac:spMkLst>
        </pc:spChg>
      </pc:sldChg>
      <pc:sldChg chg="addSp delSp modSp mod setBg">
        <pc:chgData name="Randy Cates" userId="a0f05542c82a1465" providerId="LiveId" clId="{E331C4EE-73B1-4D1E-B665-4EBF52F45040}" dt="2022-07-15T02:06:03.965" v="14419" actId="26606"/>
        <pc:sldMkLst>
          <pc:docMk/>
          <pc:sldMk cId="2467723345" sldId="335"/>
        </pc:sldMkLst>
        <pc:spChg chg="mod">
          <ac:chgData name="Randy Cates" userId="a0f05542c82a1465" providerId="LiveId" clId="{E331C4EE-73B1-4D1E-B665-4EBF52F45040}" dt="2022-07-15T02:06:03.965" v="14419" actId="26606"/>
          <ac:spMkLst>
            <pc:docMk/>
            <pc:sldMk cId="2467723345" sldId="335"/>
            <ac:spMk id="2" creationId="{3A919B64-8DC0-942B-3B6A-FA67A4D65CA0}"/>
          </ac:spMkLst>
        </pc:spChg>
        <pc:spChg chg="mod">
          <ac:chgData name="Randy Cates" userId="a0f05542c82a1465" providerId="LiveId" clId="{E331C4EE-73B1-4D1E-B665-4EBF52F45040}" dt="2022-07-15T02:06:03.965" v="14419" actId="26606"/>
          <ac:spMkLst>
            <pc:docMk/>
            <pc:sldMk cId="2467723345" sldId="335"/>
            <ac:spMk id="3" creationId="{44F578FE-67B5-B026-3B8C-0971DAE82CDF}"/>
          </ac:spMkLst>
        </pc:spChg>
        <pc:spChg chg="add del">
          <ac:chgData name="Randy Cates" userId="a0f05542c82a1465" providerId="LiveId" clId="{E331C4EE-73B1-4D1E-B665-4EBF52F45040}" dt="2022-07-15T02:06:03.965" v="14419" actId="26606"/>
          <ac:spMkLst>
            <pc:docMk/>
            <pc:sldMk cId="2467723345" sldId="335"/>
            <ac:spMk id="8" creationId="{907EF6B7-1338-4443-8C46-6A318D952DFD}"/>
          </ac:spMkLst>
        </pc:spChg>
        <pc:spChg chg="add del">
          <ac:chgData name="Randy Cates" userId="a0f05542c82a1465" providerId="LiveId" clId="{E331C4EE-73B1-4D1E-B665-4EBF52F45040}" dt="2022-07-15T02:06:03.965" v="14419" actId="26606"/>
          <ac:spMkLst>
            <pc:docMk/>
            <pc:sldMk cId="2467723345" sldId="335"/>
            <ac:spMk id="10" creationId="{DAAE4CDD-124C-4DCF-9584-B6033B545DD5}"/>
          </ac:spMkLst>
        </pc:spChg>
        <pc:spChg chg="add del">
          <ac:chgData name="Randy Cates" userId="a0f05542c82a1465" providerId="LiveId" clId="{E331C4EE-73B1-4D1E-B665-4EBF52F45040}" dt="2022-07-15T02:06:03.965" v="14419" actId="26606"/>
          <ac:spMkLst>
            <pc:docMk/>
            <pc:sldMk cId="2467723345" sldId="335"/>
            <ac:spMk id="12" creationId="{081E4A58-353D-44AE-B2FC-2A74E2E400F7}"/>
          </ac:spMkLst>
        </pc:spChg>
        <pc:spChg chg="add">
          <ac:chgData name="Randy Cates" userId="a0f05542c82a1465" providerId="LiveId" clId="{E331C4EE-73B1-4D1E-B665-4EBF52F45040}" dt="2022-07-15T02:06:03.965" v="14419" actId="26606"/>
          <ac:spMkLst>
            <pc:docMk/>
            <pc:sldMk cId="2467723345" sldId="335"/>
            <ac:spMk id="17" creationId="{100EDD19-6802-4EC3-95CE-CFFAB042CFD6}"/>
          </ac:spMkLst>
        </pc:spChg>
        <pc:spChg chg="add">
          <ac:chgData name="Randy Cates" userId="a0f05542c82a1465" providerId="LiveId" clId="{E331C4EE-73B1-4D1E-B665-4EBF52F45040}" dt="2022-07-15T02:06:03.965" v="14419" actId="26606"/>
          <ac:spMkLst>
            <pc:docMk/>
            <pc:sldMk cId="2467723345" sldId="335"/>
            <ac:spMk id="19" creationId="{DB17E863-922E-4C26-BD64-E8FD41D28661}"/>
          </ac:spMkLst>
        </pc:spChg>
      </pc:sldChg>
      <pc:sldChg chg="addSp delSp modSp mod setBg">
        <pc:chgData name="Randy Cates" userId="a0f05542c82a1465" providerId="LiveId" clId="{E331C4EE-73B1-4D1E-B665-4EBF52F45040}" dt="2022-07-10T04:19:07.195" v="12426" actId="26606"/>
        <pc:sldMkLst>
          <pc:docMk/>
          <pc:sldMk cId="1741461013" sldId="336"/>
        </pc:sldMkLst>
        <pc:spChg chg="mod">
          <ac:chgData name="Randy Cates" userId="a0f05542c82a1465" providerId="LiveId" clId="{E331C4EE-73B1-4D1E-B665-4EBF52F45040}" dt="2022-07-10T04:19:07.195" v="12426" actId="26606"/>
          <ac:spMkLst>
            <pc:docMk/>
            <pc:sldMk cId="1741461013" sldId="336"/>
            <ac:spMk id="2" creationId="{712DCC72-DAA5-5323-4EF9-2DFB1FDEC065}"/>
          </ac:spMkLst>
        </pc:spChg>
        <pc:spChg chg="mod">
          <ac:chgData name="Randy Cates" userId="a0f05542c82a1465" providerId="LiveId" clId="{E331C4EE-73B1-4D1E-B665-4EBF52F45040}" dt="2022-07-10T04:19:07.195" v="12426" actId="26606"/>
          <ac:spMkLst>
            <pc:docMk/>
            <pc:sldMk cId="1741461013" sldId="336"/>
            <ac:spMk id="3" creationId="{3C3F5AC6-7B94-341B-3F2D-9934025D6AA8}"/>
          </ac:spMkLst>
        </pc:spChg>
        <pc:spChg chg="add del">
          <ac:chgData name="Randy Cates" userId="a0f05542c82a1465" providerId="LiveId" clId="{E331C4EE-73B1-4D1E-B665-4EBF52F45040}" dt="2022-07-10T01:51:41.063" v="11707" actId="26606"/>
          <ac:spMkLst>
            <pc:docMk/>
            <pc:sldMk cId="1741461013" sldId="336"/>
            <ac:spMk id="8" creationId="{389575E1-3389-451A-A5F7-27854C25C599}"/>
          </ac:spMkLst>
        </pc:spChg>
        <pc:spChg chg="add del">
          <ac:chgData name="Randy Cates" userId="a0f05542c82a1465" providerId="LiveId" clId="{E331C4EE-73B1-4D1E-B665-4EBF52F45040}" dt="2022-07-10T01:51:41.063" v="11707" actId="26606"/>
          <ac:spMkLst>
            <pc:docMk/>
            <pc:sldMk cId="1741461013" sldId="336"/>
            <ac:spMk id="10" creationId="{A53CCC5C-D88E-40FB-B30B-23DCDBD01D37}"/>
          </ac:spMkLst>
        </pc:spChg>
        <pc:spChg chg="add del">
          <ac:chgData name="Randy Cates" userId="a0f05542c82a1465" providerId="LiveId" clId="{E331C4EE-73B1-4D1E-B665-4EBF52F45040}" dt="2022-07-10T01:51:41.063" v="11707" actId="26606"/>
          <ac:spMkLst>
            <pc:docMk/>
            <pc:sldMk cId="1741461013" sldId="336"/>
            <ac:spMk id="12" creationId="{081E4A58-353D-44AE-B2FC-2A74E2E400F7}"/>
          </ac:spMkLst>
        </pc:spChg>
        <pc:spChg chg="add del">
          <ac:chgData name="Randy Cates" userId="a0f05542c82a1465" providerId="LiveId" clId="{E331C4EE-73B1-4D1E-B665-4EBF52F45040}" dt="2022-07-10T04:19:07.195" v="12426" actId="26606"/>
          <ac:spMkLst>
            <pc:docMk/>
            <pc:sldMk cId="1741461013" sldId="336"/>
            <ac:spMk id="17" creationId="{777A147A-9ED8-46B4-8660-1B3C2AA880B5}"/>
          </ac:spMkLst>
        </pc:spChg>
        <pc:spChg chg="add del">
          <ac:chgData name="Randy Cates" userId="a0f05542c82a1465" providerId="LiveId" clId="{E331C4EE-73B1-4D1E-B665-4EBF52F45040}" dt="2022-07-10T04:19:07.195" v="12426" actId="26606"/>
          <ac:spMkLst>
            <pc:docMk/>
            <pc:sldMk cId="1741461013" sldId="336"/>
            <ac:spMk id="19" creationId="{5D6C15A0-C087-4593-8414-2B4EC1CDC3DE}"/>
          </ac:spMkLst>
        </pc:spChg>
        <pc:spChg chg="add">
          <ac:chgData name="Randy Cates" userId="a0f05542c82a1465" providerId="LiveId" clId="{E331C4EE-73B1-4D1E-B665-4EBF52F45040}" dt="2022-07-10T04:19:07.195" v="12426" actId="26606"/>
          <ac:spMkLst>
            <pc:docMk/>
            <pc:sldMk cId="1741461013" sldId="336"/>
            <ac:spMk id="24" creationId="{100EDD19-6802-4EC3-95CE-CFFAB042CFD6}"/>
          </ac:spMkLst>
        </pc:spChg>
        <pc:spChg chg="add">
          <ac:chgData name="Randy Cates" userId="a0f05542c82a1465" providerId="LiveId" clId="{E331C4EE-73B1-4D1E-B665-4EBF52F45040}" dt="2022-07-10T04:19:07.195" v="12426" actId="26606"/>
          <ac:spMkLst>
            <pc:docMk/>
            <pc:sldMk cId="1741461013" sldId="336"/>
            <ac:spMk id="26" creationId="{DB17E863-922E-4C26-BD64-E8FD41D28661}"/>
          </ac:spMkLst>
        </pc:spChg>
      </pc:sldChg>
      <pc:sldChg chg="addSp delSp modSp mod setBg">
        <pc:chgData name="Randy Cates" userId="a0f05542c82a1465" providerId="LiveId" clId="{E331C4EE-73B1-4D1E-B665-4EBF52F45040}" dt="2022-07-10T01:52:29.091" v="11709" actId="26606"/>
        <pc:sldMkLst>
          <pc:docMk/>
          <pc:sldMk cId="3754832566" sldId="337"/>
        </pc:sldMkLst>
        <pc:spChg chg="mod">
          <ac:chgData name="Randy Cates" userId="a0f05542c82a1465" providerId="LiveId" clId="{E331C4EE-73B1-4D1E-B665-4EBF52F45040}" dt="2022-07-10T01:52:29.091" v="11709" actId="26606"/>
          <ac:spMkLst>
            <pc:docMk/>
            <pc:sldMk cId="3754832566" sldId="337"/>
            <ac:spMk id="3" creationId="{239B6877-B185-562A-2B46-7F8F5EA53FE0}"/>
          </ac:spMkLst>
        </pc:spChg>
        <pc:spChg chg="add del">
          <ac:chgData name="Randy Cates" userId="a0f05542c82a1465" providerId="LiveId" clId="{E331C4EE-73B1-4D1E-B665-4EBF52F45040}" dt="2022-07-10T01:52:29.091" v="11709" actId="26606"/>
          <ac:spMkLst>
            <pc:docMk/>
            <pc:sldMk cId="3754832566" sldId="337"/>
            <ac:spMk id="8" creationId="{389575E1-3389-451A-A5F7-27854C25C599}"/>
          </ac:spMkLst>
        </pc:spChg>
        <pc:spChg chg="add del">
          <ac:chgData name="Randy Cates" userId="a0f05542c82a1465" providerId="LiveId" clId="{E331C4EE-73B1-4D1E-B665-4EBF52F45040}" dt="2022-07-10T01:52:29.091" v="11709" actId="26606"/>
          <ac:spMkLst>
            <pc:docMk/>
            <pc:sldMk cId="3754832566" sldId="337"/>
            <ac:spMk id="10" creationId="{A53CCC5C-D88E-40FB-B30B-23DCDBD01D37}"/>
          </ac:spMkLst>
        </pc:spChg>
        <pc:spChg chg="add del">
          <ac:chgData name="Randy Cates" userId="a0f05542c82a1465" providerId="LiveId" clId="{E331C4EE-73B1-4D1E-B665-4EBF52F45040}" dt="2022-07-10T01:52:29.091" v="11709" actId="26606"/>
          <ac:spMkLst>
            <pc:docMk/>
            <pc:sldMk cId="3754832566" sldId="337"/>
            <ac:spMk id="12" creationId="{081E4A58-353D-44AE-B2FC-2A74E2E400F7}"/>
          </ac:spMkLst>
        </pc:spChg>
        <pc:spChg chg="add">
          <ac:chgData name="Randy Cates" userId="a0f05542c82a1465" providerId="LiveId" clId="{E331C4EE-73B1-4D1E-B665-4EBF52F45040}" dt="2022-07-10T01:52:29.091" v="11709" actId="26606"/>
          <ac:spMkLst>
            <pc:docMk/>
            <pc:sldMk cId="3754832566" sldId="337"/>
            <ac:spMk id="17" creationId="{100EDD19-6802-4EC3-95CE-CFFAB042CFD6}"/>
          </ac:spMkLst>
        </pc:spChg>
        <pc:spChg chg="add">
          <ac:chgData name="Randy Cates" userId="a0f05542c82a1465" providerId="LiveId" clId="{E331C4EE-73B1-4D1E-B665-4EBF52F45040}" dt="2022-07-10T01:52:29.091" v="11709" actId="26606"/>
          <ac:spMkLst>
            <pc:docMk/>
            <pc:sldMk cId="3754832566" sldId="337"/>
            <ac:spMk id="19" creationId="{DB17E863-922E-4C26-BD64-E8FD41D28661}"/>
          </ac:spMkLst>
        </pc:spChg>
      </pc:sldChg>
      <pc:sldChg chg="addSp delSp modSp mod setBg">
        <pc:chgData name="Randy Cates" userId="a0f05542c82a1465" providerId="LiveId" clId="{E331C4EE-73B1-4D1E-B665-4EBF52F45040}" dt="2022-07-10T02:03:23.575" v="11733" actId="20577"/>
        <pc:sldMkLst>
          <pc:docMk/>
          <pc:sldMk cId="2722656465" sldId="338"/>
        </pc:sldMkLst>
        <pc:spChg chg="mod">
          <ac:chgData name="Randy Cates" userId="a0f05542c82a1465" providerId="LiveId" clId="{E331C4EE-73B1-4D1E-B665-4EBF52F45040}" dt="2022-07-10T01:52:48.770" v="11710" actId="26606"/>
          <ac:spMkLst>
            <pc:docMk/>
            <pc:sldMk cId="2722656465" sldId="338"/>
            <ac:spMk id="2" creationId="{712DCC72-DAA5-5323-4EF9-2DFB1FDEC065}"/>
          </ac:spMkLst>
        </pc:spChg>
        <pc:spChg chg="mod">
          <ac:chgData name="Randy Cates" userId="a0f05542c82a1465" providerId="LiveId" clId="{E331C4EE-73B1-4D1E-B665-4EBF52F45040}" dt="2022-07-10T02:03:23.575" v="11733" actId="20577"/>
          <ac:spMkLst>
            <pc:docMk/>
            <pc:sldMk cId="2722656465" sldId="338"/>
            <ac:spMk id="3" creationId="{3C3F5AC6-7B94-341B-3F2D-9934025D6AA8}"/>
          </ac:spMkLst>
        </pc:spChg>
        <pc:spChg chg="add del">
          <ac:chgData name="Randy Cates" userId="a0f05542c82a1465" providerId="LiveId" clId="{E331C4EE-73B1-4D1E-B665-4EBF52F45040}" dt="2022-07-10T01:52:48.770" v="11710" actId="26606"/>
          <ac:spMkLst>
            <pc:docMk/>
            <pc:sldMk cId="2722656465" sldId="338"/>
            <ac:spMk id="8" creationId="{389575E1-3389-451A-A5F7-27854C25C599}"/>
          </ac:spMkLst>
        </pc:spChg>
        <pc:spChg chg="add del">
          <ac:chgData name="Randy Cates" userId="a0f05542c82a1465" providerId="LiveId" clId="{E331C4EE-73B1-4D1E-B665-4EBF52F45040}" dt="2022-07-10T01:52:48.770" v="11710" actId="26606"/>
          <ac:spMkLst>
            <pc:docMk/>
            <pc:sldMk cId="2722656465" sldId="338"/>
            <ac:spMk id="10" creationId="{A53CCC5C-D88E-40FB-B30B-23DCDBD01D37}"/>
          </ac:spMkLst>
        </pc:spChg>
        <pc:spChg chg="add del">
          <ac:chgData name="Randy Cates" userId="a0f05542c82a1465" providerId="LiveId" clId="{E331C4EE-73B1-4D1E-B665-4EBF52F45040}" dt="2022-07-10T01:52:48.770" v="11710" actId="26606"/>
          <ac:spMkLst>
            <pc:docMk/>
            <pc:sldMk cId="2722656465" sldId="338"/>
            <ac:spMk id="12" creationId="{081E4A58-353D-44AE-B2FC-2A74E2E400F7}"/>
          </ac:spMkLst>
        </pc:spChg>
        <pc:spChg chg="add">
          <ac:chgData name="Randy Cates" userId="a0f05542c82a1465" providerId="LiveId" clId="{E331C4EE-73B1-4D1E-B665-4EBF52F45040}" dt="2022-07-10T01:52:48.770" v="11710" actId="26606"/>
          <ac:spMkLst>
            <pc:docMk/>
            <pc:sldMk cId="2722656465" sldId="338"/>
            <ac:spMk id="17" creationId="{100EDD19-6802-4EC3-95CE-CFFAB042CFD6}"/>
          </ac:spMkLst>
        </pc:spChg>
        <pc:spChg chg="add">
          <ac:chgData name="Randy Cates" userId="a0f05542c82a1465" providerId="LiveId" clId="{E331C4EE-73B1-4D1E-B665-4EBF52F45040}" dt="2022-07-10T01:52:48.770" v="11710" actId="26606"/>
          <ac:spMkLst>
            <pc:docMk/>
            <pc:sldMk cId="2722656465" sldId="338"/>
            <ac:spMk id="19" creationId="{DB17E863-922E-4C26-BD64-E8FD41D28661}"/>
          </ac:spMkLst>
        </pc:spChg>
      </pc:sldChg>
      <pc:sldChg chg="addSp delSp modSp mod setBg">
        <pc:chgData name="Randy Cates" userId="a0f05542c82a1465" providerId="LiveId" clId="{E331C4EE-73B1-4D1E-B665-4EBF52F45040}" dt="2022-07-10T01:54:03.203" v="11711" actId="26606"/>
        <pc:sldMkLst>
          <pc:docMk/>
          <pc:sldMk cId="1630525736" sldId="339"/>
        </pc:sldMkLst>
        <pc:spChg chg="mod">
          <ac:chgData name="Randy Cates" userId="a0f05542c82a1465" providerId="LiveId" clId="{E331C4EE-73B1-4D1E-B665-4EBF52F45040}" dt="2022-07-10T01:54:03.203" v="11711" actId="26606"/>
          <ac:spMkLst>
            <pc:docMk/>
            <pc:sldMk cId="1630525736" sldId="339"/>
            <ac:spMk id="2" creationId="{4883A637-038A-E73C-9274-B549DC9CCDAE}"/>
          </ac:spMkLst>
        </pc:spChg>
        <pc:spChg chg="mod">
          <ac:chgData name="Randy Cates" userId="a0f05542c82a1465" providerId="LiveId" clId="{E331C4EE-73B1-4D1E-B665-4EBF52F45040}" dt="2022-07-10T01:54:03.203" v="11711" actId="26606"/>
          <ac:spMkLst>
            <pc:docMk/>
            <pc:sldMk cId="1630525736" sldId="339"/>
            <ac:spMk id="3" creationId="{7A5B2060-706D-90A7-465F-B0EC8A9B22CE}"/>
          </ac:spMkLst>
        </pc:spChg>
        <pc:spChg chg="add del">
          <ac:chgData name="Randy Cates" userId="a0f05542c82a1465" providerId="LiveId" clId="{E331C4EE-73B1-4D1E-B665-4EBF52F45040}" dt="2022-07-10T01:54:03.203" v="11711" actId="26606"/>
          <ac:spMkLst>
            <pc:docMk/>
            <pc:sldMk cId="1630525736" sldId="339"/>
            <ac:spMk id="8" creationId="{389575E1-3389-451A-A5F7-27854C25C599}"/>
          </ac:spMkLst>
        </pc:spChg>
        <pc:spChg chg="add del">
          <ac:chgData name="Randy Cates" userId="a0f05542c82a1465" providerId="LiveId" clId="{E331C4EE-73B1-4D1E-B665-4EBF52F45040}" dt="2022-07-10T01:54:03.203" v="11711" actId="26606"/>
          <ac:spMkLst>
            <pc:docMk/>
            <pc:sldMk cId="1630525736" sldId="339"/>
            <ac:spMk id="10" creationId="{A53CCC5C-D88E-40FB-B30B-23DCDBD01D37}"/>
          </ac:spMkLst>
        </pc:spChg>
        <pc:spChg chg="add del">
          <ac:chgData name="Randy Cates" userId="a0f05542c82a1465" providerId="LiveId" clId="{E331C4EE-73B1-4D1E-B665-4EBF52F45040}" dt="2022-07-10T01:54:03.203" v="11711" actId="26606"/>
          <ac:spMkLst>
            <pc:docMk/>
            <pc:sldMk cId="1630525736" sldId="339"/>
            <ac:spMk id="12" creationId="{081E4A58-353D-44AE-B2FC-2A74E2E400F7}"/>
          </ac:spMkLst>
        </pc:spChg>
        <pc:spChg chg="add">
          <ac:chgData name="Randy Cates" userId="a0f05542c82a1465" providerId="LiveId" clId="{E331C4EE-73B1-4D1E-B665-4EBF52F45040}" dt="2022-07-10T01:54:03.203" v="11711" actId="26606"/>
          <ac:spMkLst>
            <pc:docMk/>
            <pc:sldMk cId="1630525736" sldId="339"/>
            <ac:spMk id="17" creationId="{100EDD19-6802-4EC3-95CE-CFFAB042CFD6}"/>
          </ac:spMkLst>
        </pc:spChg>
        <pc:spChg chg="add">
          <ac:chgData name="Randy Cates" userId="a0f05542c82a1465" providerId="LiveId" clId="{E331C4EE-73B1-4D1E-B665-4EBF52F45040}" dt="2022-07-10T01:54:03.203" v="11711" actId="26606"/>
          <ac:spMkLst>
            <pc:docMk/>
            <pc:sldMk cId="1630525736" sldId="339"/>
            <ac:spMk id="19" creationId="{DB17E863-922E-4C26-BD64-E8FD41D28661}"/>
          </ac:spMkLst>
        </pc:spChg>
      </pc:sldChg>
      <pc:sldChg chg="addSp delSp modSp mod setBg">
        <pc:chgData name="Randy Cates" userId="a0f05542c82a1465" providerId="LiveId" clId="{E331C4EE-73B1-4D1E-B665-4EBF52F45040}" dt="2022-07-10T01:54:39.508" v="11712" actId="26606"/>
        <pc:sldMkLst>
          <pc:docMk/>
          <pc:sldMk cId="1103250642" sldId="340"/>
        </pc:sldMkLst>
        <pc:spChg chg="mod">
          <ac:chgData name="Randy Cates" userId="a0f05542c82a1465" providerId="LiveId" clId="{E331C4EE-73B1-4D1E-B665-4EBF52F45040}" dt="2022-07-10T01:54:39.508" v="11712" actId="26606"/>
          <ac:spMkLst>
            <pc:docMk/>
            <pc:sldMk cId="1103250642" sldId="340"/>
            <ac:spMk id="2" creationId="{4883A637-038A-E73C-9274-B549DC9CCDAE}"/>
          </ac:spMkLst>
        </pc:spChg>
        <pc:spChg chg="mod">
          <ac:chgData name="Randy Cates" userId="a0f05542c82a1465" providerId="LiveId" clId="{E331C4EE-73B1-4D1E-B665-4EBF52F45040}" dt="2022-07-10T01:54:39.508" v="11712" actId="26606"/>
          <ac:spMkLst>
            <pc:docMk/>
            <pc:sldMk cId="1103250642" sldId="340"/>
            <ac:spMk id="3" creationId="{7A5B2060-706D-90A7-465F-B0EC8A9B22CE}"/>
          </ac:spMkLst>
        </pc:spChg>
        <pc:spChg chg="add del">
          <ac:chgData name="Randy Cates" userId="a0f05542c82a1465" providerId="LiveId" clId="{E331C4EE-73B1-4D1E-B665-4EBF52F45040}" dt="2022-07-10T01:54:39.508" v="11712" actId="26606"/>
          <ac:spMkLst>
            <pc:docMk/>
            <pc:sldMk cId="1103250642" sldId="340"/>
            <ac:spMk id="8" creationId="{907EF6B7-1338-4443-8C46-6A318D952DFD}"/>
          </ac:spMkLst>
        </pc:spChg>
        <pc:spChg chg="add del">
          <ac:chgData name="Randy Cates" userId="a0f05542c82a1465" providerId="LiveId" clId="{E331C4EE-73B1-4D1E-B665-4EBF52F45040}" dt="2022-07-10T01:54:39.508" v="11712" actId="26606"/>
          <ac:spMkLst>
            <pc:docMk/>
            <pc:sldMk cId="1103250642" sldId="340"/>
            <ac:spMk id="10" creationId="{DAAE4CDD-124C-4DCF-9584-B6033B545DD5}"/>
          </ac:spMkLst>
        </pc:spChg>
        <pc:spChg chg="add del">
          <ac:chgData name="Randy Cates" userId="a0f05542c82a1465" providerId="LiveId" clId="{E331C4EE-73B1-4D1E-B665-4EBF52F45040}" dt="2022-07-10T01:54:39.508" v="11712" actId="26606"/>
          <ac:spMkLst>
            <pc:docMk/>
            <pc:sldMk cId="1103250642" sldId="340"/>
            <ac:spMk id="12" creationId="{081E4A58-353D-44AE-B2FC-2A74E2E400F7}"/>
          </ac:spMkLst>
        </pc:spChg>
        <pc:spChg chg="add">
          <ac:chgData name="Randy Cates" userId="a0f05542c82a1465" providerId="LiveId" clId="{E331C4EE-73B1-4D1E-B665-4EBF52F45040}" dt="2022-07-10T01:54:39.508" v="11712" actId="26606"/>
          <ac:spMkLst>
            <pc:docMk/>
            <pc:sldMk cId="1103250642" sldId="340"/>
            <ac:spMk id="17" creationId="{100EDD19-6802-4EC3-95CE-CFFAB042CFD6}"/>
          </ac:spMkLst>
        </pc:spChg>
        <pc:spChg chg="add">
          <ac:chgData name="Randy Cates" userId="a0f05542c82a1465" providerId="LiveId" clId="{E331C4EE-73B1-4D1E-B665-4EBF52F45040}" dt="2022-07-10T01:54:39.508" v="11712" actId="26606"/>
          <ac:spMkLst>
            <pc:docMk/>
            <pc:sldMk cId="1103250642" sldId="340"/>
            <ac:spMk id="19" creationId="{DB17E863-922E-4C26-BD64-E8FD41D28661}"/>
          </ac:spMkLst>
        </pc:spChg>
      </pc:sldChg>
      <pc:sldChg chg="addSp delSp modSp mod setBg">
        <pc:chgData name="Randy Cates" userId="a0f05542c82a1465" providerId="LiveId" clId="{E331C4EE-73B1-4D1E-B665-4EBF52F45040}" dt="2022-07-10T02:07:37.934" v="11743" actId="113"/>
        <pc:sldMkLst>
          <pc:docMk/>
          <pc:sldMk cId="3717186016" sldId="341"/>
        </pc:sldMkLst>
        <pc:spChg chg="mod">
          <ac:chgData name="Randy Cates" userId="a0f05542c82a1465" providerId="LiveId" clId="{E331C4EE-73B1-4D1E-B665-4EBF52F45040}" dt="2022-07-10T02:07:37.934" v="11743" actId="113"/>
          <ac:spMkLst>
            <pc:docMk/>
            <pc:sldMk cId="3717186016" sldId="341"/>
            <ac:spMk id="3" creationId="{62538C87-EA7F-F653-97EE-244BBDDBD607}"/>
          </ac:spMkLst>
        </pc:spChg>
        <pc:spChg chg="add del">
          <ac:chgData name="Randy Cates" userId="a0f05542c82a1465" providerId="LiveId" clId="{E331C4EE-73B1-4D1E-B665-4EBF52F45040}" dt="2022-07-10T02:07:26.541" v="11742" actId="26606"/>
          <ac:spMkLst>
            <pc:docMk/>
            <pc:sldMk cId="3717186016" sldId="341"/>
            <ac:spMk id="8" creationId="{1BB867FF-FC45-48F7-8104-F89BE54909F1}"/>
          </ac:spMkLst>
        </pc:spChg>
        <pc:spChg chg="add del">
          <ac:chgData name="Randy Cates" userId="a0f05542c82a1465" providerId="LiveId" clId="{E331C4EE-73B1-4D1E-B665-4EBF52F45040}" dt="2022-07-10T02:07:26.541" v="11742" actId="26606"/>
          <ac:spMkLst>
            <pc:docMk/>
            <pc:sldMk cId="3717186016" sldId="341"/>
            <ac:spMk id="10" creationId="{8BB56887-D0D5-4F0C-9E19-7247EB83C8B7}"/>
          </ac:spMkLst>
        </pc:spChg>
        <pc:spChg chg="add del">
          <ac:chgData name="Randy Cates" userId="a0f05542c82a1465" providerId="LiveId" clId="{E331C4EE-73B1-4D1E-B665-4EBF52F45040}" dt="2022-07-10T02:07:26.541" v="11742" actId="26606"/>
          <ac:spMkLst>
            <pc:docMk/>
            <pc:sldMk cId="3717186016" sldId="341"/>
            <ac:spMk id="12" creationId="{081E4A58-353D-44AE-B2FC-2A74E2E400F7}"/>
          </ac:spMkLst>
        </pc:spChg>
        <pc:spChg chg="add">
          <ac:chgData name="Randy Cates" userId="a0f05542c82a1465" providerId="LiveId" clId="{E331C4EE-73B1-4D1E-B665-4EBF52F45040}" dt="2022-07-10T02:07:26.541" v="11742" actId="26606"/>
          <ac:spMkLst>
            <pc:docMk/>
            <pc:sldMk cId="3717186016" sldId="341"/>
            <ac:spMk id="17" creationId="{777A147A-9ED8-46B4-8660-1B3C2AA880B5}"/>
          </ac:spMkLst>
        </pc:spChg>
        <pc:spChg chg="add">
          <ac:chgData name="Randy Cates" userId="a0f05542c82a1465" providerId="LiveId" clId="{E331C4EE-73B1-4D1E-B665-4EBF52F45040}" dt="2022-07-10T02:07:26.541" v="11742" actId="26606"/>
          <ac:spMkLst>
            <pc:docMk/>
            <pc:sldMk cId="3717186016" sldId="341"/>
            <ac:spMk id="19" creationId="{5D6C15A0-C087-4593-8414-2B4EC1CDC3DE}"/>
          </ac:spMkLst>
        </pc:spChg>
      </pc:sldChg>
      <pc:sldChg chg="addSp delSp modSp mod setBg">
        <pc:chgData name="Randy Cates" userId="a0f05542c82a1465" providerId="LiveId" clId="{E331C4EE-73B1-4D1E-B665-4EBF52F45040}" dt="2022-07-10T01:55:02" v="11715" actId="113"/>
        <pc:sldMkLst>
          <pc:docMk/>
          <pc:sldMk cId="2195944685" sldId="342"/>
        </pc:sldMkLst>
        <pc:spChg chg="mod">
          <ac:chgData name="Randy Cates" userId="a0f05542c82a1465" providerId="LiveId" clId="{E331C4EE-73B1-4D1E-B665-4EBF52F45040}" dt="2022-07-10T01:55:02" v="11715" actId="113"/>
          <ac:spMkLst>
            <pc:docMk/>
            <pc:sldMk cId="2195944685" sldId="342"/>
            <ac:spMk id="3" creationId="{FAEE798A-6773-AEF6-99FE-DE0CBE7BE994}"/>
          </ac:spMkLst>
        </pc:spChg>
        <pc:spChg chg="add del">
          <ac:chgData name="Randy Cates" userId="a0f05542c82a1465" providerId="LiveId" clId="{E331C4EE-73B1-4D1E-B665-4EBF52F45040}" dt="2022-07-10T01:54:53.897" v="11714" actId="26606"/>
          <ac:spMkLst>
            <pc:docMk/>
            <pc:sldMk cId="2195944685" sldId="342"/>
            <ac:spMk id="8" creationId="{1BB867FF-FC45-48F7-8104-F89BE54909F1}"/>
          </ac:spMkLst>
        </pc:spChg>
        <pc:spChg chg="add del">
          <ac:chgData name="Randy Cates" userId="a0f05542c82a1465" providerId="LiveId" clId="{E331C4EE-73B1-4D1E-B665-4EBF52F45040}" dt="2022-07-09T13:46:22.279" v="9324" actId="26606"/>
          <ac:spMkLst>
            <pc:docMk/>
            <pc:sldMk cId="2195944685" sldId="342"/>
            <ac:spMk id="9" creationId="{460B0EFB-53ED-4F35-B05D-F658EA021C65}"/>
          </ac:spMkLst>
        </pc:spChg>
        <pc:spChg chg="add del">
          <ac:chgData name="Randy Cates" userId="a0f05542c82a1465" providerId="LiveId" clId="{E331C4EE-73B1-4D1E-B665-4EBF52F45040}" dt="2022-07-10T01:54:53.897" v="11714" actId="26606"/>
          <ac:spMkLst>
            <pc:docMk/>
            <pc:sldMk cId="2195944685" sldId="342"/>
            <ac:spMk id="10" creationId="{8BB56887-D0D5-4F0C-9E19-7247EB83C8B7}"/>
          </ac:spMkLst>
        </pc:spChg>
        <pc:spChg chg="add del">
          <ac:chgData name="Randy Cates" userId="a0f05542c82a1465" providerId="LiveId" clId="{E331C4EE-73B1-4D1E-B665-4EBF52F45040}" dt="2022-07-09T13:46:22.279" v="9324" actId="26606"/>
          <ac:spMkLst>
            <pc:docMk/>
            <pc:sldMk cId="2195944685" sldId="342"/>
            <ac:spMk id="11" creationId="{835EF3DD-7D43-4A27-8967-A92FD8CC9365}"/>
          </ac:spMkLst>
        </pc:spChg>
        <pc:spChg chg="add del">
          <ac:chgData name="Randy Cates" userId="a0f05542c82a1465" providerId="LiveId" clId="{E331C4EE-73B1-4D1E-B665-4EBF52F45040}" dt="2022-07-10T01:54:53.897" v="11714" actId="26606"/>
          <ac:spMkLst>
            <pc:docMk/>
            <pc:sldMk cId="2195944685" sldId="342"/>
            <ac:spMk id="12" creationId="{081E4A58-353D-44AE-B2FC-2A74E2E400F7}"/>
          </ac:spMkLst>
        </pc:spChg>
        <pc:spChg chg="add del">
          <ac:chgData name="Randy Cates" userId="a0f05542c82a1465" providerId="LiveId" clId="{E331C4EE-73B1-4D1E-B665-4EBF52F45040}" dt="2022-07-09T13:46:25.650" v="9326" actId="26606"/>
          <ac:spMkLst>
            <pc:docMk/>
            <pc:sldMk cId="2195944685" sldId="342"/>
            <ac:spMk id="13" creationId="{362810D9-2C5A-477D-949C-C191895477F3}"/>
          </ac:spMkLst>
        </pc:spChg>
        <pc:spChg chg="add del">
          <ac:chgData name="Randy Cates" userId="a0f05542c82a1465" providerId="LiveId" clId="{E331C4EE-73B1-4D1E-B665-4EBF52F45040}" dt="2022-07-09T13:46:25.650" v="9326" actId="26606"/>
          <ac:spMkLst>
            <pc:docMk/>
            <pc:sldMk cId="2195944685" sldId="342"/>
            <ac:spMk id="15" creationId="{081E4A58-353D-44AE-B2FC-2A74E2E400F7}"/>
          </ac:spMkLst>
        </pc:spChg>
        <pc:spChg chg="add">
          <ac:chgData name="Randy Cates" userId="a0f05542c82a1465" providerId="LiveId" clId="{E331C4EE-73B1-4D1E-B665-4EBF52F45040}" dt="2022-07-10T01:54:53.897" v="11714" actId="26606"/>
          <ac:spMkLst>
            <pc:docMk/>
            <pc:sldMk cId="2195944685" sldId="342"/>
            <ac:spMk id="17" creationId="{777A147A-9ED8-46B4-8660-1B3C2AA880B5}"/>
          </ac:spMkLst>
        </pc:spChg>
        <pc:spChg chg="add">
          <ac:chgData name="Randy Cates" userId="a0f05542c82a1465" providerId="LiveId" clId="{E331C4EE-73B1-4D1E-B665-4EBF52F45040}" dt="2022-07-10T01:54:53.897" v="11714" actId="26606"/>
          <ac:spMkLst>
            <pc:docMk/>
            <pc:sldMk cId="2195944685" sldId="342"/>
            <ac:spMk id="19" creationId="{5D6C15A0-C087-4593-8414-2B4EC1CDC3DE}"/>
          </ac:spMkLst>
        </pc:spChg>
        <pc:picChg chg="add del">
          <ac:chgData name="Randy Cates" userId="a0f05542c82a1465" providerId="LiveId" clId="{E331C4EE-73B1-4D1E-B665-4EBF52F45040}" dt="2022-07-09T13:46:22.279" v="9324" actId="26606"/>
          <ac:picMkLst>
            <pc:docMk/>
            <pc:sldMk cId="2195944685" sldId="342"/>
            <ac:picMk id="5" creationId="{BC3DAF29-FD99-EE7D-9656-18B909F8F1F9}"/>
          </ac:picMkLst>
        </pc:picChg>
        <pc:picChg chg="add del">
          <ac:chgData name="Randy Cates" userId="a0f05542c82a1465" providerId="LiveId" clId="{E331C4EE-73B1-4D1E-B665-4EBF52F45040}" dt="2022-07-09T13:46:25.650" v="9326" actId="26606"/>
          <ac:picMkLst>
            <pc:docMk/>
            <pc:sldMk cId="2195944685" sldId="342"/>
            <ac:picMk id="14" creationId="{C6E22A27-E61F-3F23-4C89-74B82A159312}"/>
          </ac:picMkLst>
        </pc:picChg>
      </pc:sldChg>
      <pc:sldChg chg="addSp delSp modSp mod setBg">
        <pc:chgData name="Randy Cates" userId="a0f05542c82a1465" providerId="LiveId" clId="{E331C4EE-73B1-4D1E-B665-4EBF52F45040}" dt="2022-07-11T02:52:14.173" v="14312" actId="26606"/>
        <pc:sldMkLst>
          <pc:docMk/>
          <pc:sldMk cId="781100228" sldId="343"/>
        </pc:sldMkLst>
        <pc:spChg chg="mod">
          <ac:chgData name="Randy Cates" userId="a0f05542c82a1465" providerId="LiveId" clId="{E331C4EE-73B1-4D1E-B665-4EBF52F45040}" dt="2022-07-11T02:52:14.173" v="14312" actId="26606"/>
          <ac:spMkLst>
            <pc:docMk/>
            <pc:sldMk cId="781100228" sldId="343"/>
            <ac:spMk id="2" creationId="{5508C400-1B8D-00CC-6ED1-6BB9668EEBC6}"/>
          </ac:spMkLst>
        </pc:spChg>
        <pc:spChg chg="mod">
          <ac:chgData name="Randy Cates" userId="a0f05542c82a1465" providerId="LiveId" clId="{E331C4EE-73B1-4D1E-B665-4EBF52F45040}" dt="2022-07-11T02:52:14.173" v="14312" actId="26606"/>
          <ac:spMkLst>
            <pc:docMk/>
            <pc:sldMk cId="781100228" sldId="343"/>
            <ac:spMk id="3" creationId="{17114286-AC72-577D-EE24-01714056C4AF}"/>
          </ac:spMkLst>
        </pc:spChg>
        <pc:spChg chg="add del">
          <ac:chgData name="Randy Cates" userId="a0f05542c82a1465" providerId="LiveId" clId="{E331C4EE-73B1-4D1E-B665-4EBF52F45040}" dt="2022-07-10T02:06:33.772" v="11738" actId="26606"/>
          <ac:spMkLst>
            <pc:docMk/>
            <pc:sldMk cId="781100228" sldId="343"/>
            <ac:spMk id="8" creationId="{1BB867FF-FC45-48F7-8104-F89BE54909F1}"/>
          </ac:spMkLst>
        </pc:spChg>
        <pc:spChg chg="add del">
          <ac:chgData name="Randy Cates" userId="a0f05542c82a1465" providerId="LiveId" clId="{E331C4EE-73B1-4D1E-B665-4EBF52F45040}" dt="2022-07-10T02:06:33.772" v="11738" actId="26606"/>
          <ac:spMkLst>
            <pc:docMk/>
            <pc:sldMk cId="781100228" sldId="343"/>
            <ac:spMk id="10" creationId="{8BB56887-D0D5-4F0C-9E19-7247EB83C8B7}"/>
          </ac:spMkLst>
        </pc:spChg>
        <pc:spChg chg="add del">
          <ac:chgData name="Randy Cates" userId="a0f05542c82a1465" providerId="LiveId" clId="{E331C4EE-73B1-4D1E-B665-4EBF52F45040}" dt="2022-07-10T02:06:33.772" v="11738" actId="26606"/>
          <ac:spMkLst>
            <pc:docMk/>
            <pc:sldMk cId="781100228" sldId="343"/>
            <ac:spMk id="12" creationId="{081E4A58-353D-44AE-B2FC-2A74E2E400F7}"/>
          </ac:spMkLst>
        </pc:spChg>
        <pc:spChg chg="add del">
          <ac:chgData name="Randy Cates" userId="a0f05542c82a1465" providerId="LiveId" clId="{E331C4EE-73B1-4D1E-B665-4EBF52F45040}" dt="2022-07-10T02:06:33.762" v="11737" actId="26606"/>
          <ac:spMkLst>
            <pc:docMk/>
            <pc:sldMk cId="781100228" sldId="343"/>
            <ac:spMk id="17" creationId="{777A147A-9ED8-46B4-8660-1B3C2AA880B5}"/>
          </ac:spMkLst>
        </pc:spChg>
        <pc:spChg chg="add del">
          <ac:chgData name="Randy Cates" userId="a0f05542c82a1465" providerId="LiveId" clId="{E331C4EE-73B1-4D1E-B665-4EBF52F45040}" dt="2022-07-10T02:06:33.762" v="11737" actId="26606"/>
          <ac:spMkLst>
            <pc:docMk/>
            <pc:sldMk cId="781100228" sldId="343"/>
            <ac:spMk id="19" creationId="{5D6C15A0-C087-4593-8414-2B4EC1CDC3DE}"/>
          </ac:spMkLst>
        </pc:spChg>
        <pc:spChg chg="add del">
          <ac:chgData name="Randy Cates" userId="a0f05542c82a1465" providerId="LiveId" clId="{E331C4EE-73B1-4D1E-B665-4EBF52F45040}" dt="2022-07-10T02:07:01.199" v="11740" actId="26606"/>
          <ac:spMkLst>
            <pc:docMk/>
            <pc:sldMk cId="781100228" sldId="343"/>
            <ac:spMk id="21" creationId="{100EDD19-6802-4EC3-95CE-CFFAB042CFD6}"/>
          </ac:spMkLst>
        </pc:spChg>
        <pc:spChg chg="add del">
          <ac:chgData name="Randy Cates" userId="a0f05542c82a1465" providerId="LiveId" clId="{E331C4EE-73B1-4D1E-B665-4EBF52F45040}" dt="2022-07-10T02:07:01.199" v="11740" actId="26606"/>
          <ac:spMkLst>
            <pc:docMk/>
            <pc:sldMk cId="781100228" sldId="343"/>
            <ac:spMk id="22" creationId="{DB17E863-922E-4C26-BD64-E8FD41D28661}"/>
          </ac:spMkLst>
        </pc:spChg>
        <pc:spChg chg="add del">
          <ac:chgData name="Randy Cates" userId="a0f05542c82a1465" providerId="LiveId" clId="{E331C4EE-73B1-4D1E-B665-4EBF52F45040}" dt="2022-07-10T04:19:49.302" v="12427" actId="26606"/>
          <ac:spMkLst>
            <pc:docMk/>
            <pc:sldMk cId="781100228" sldId="343"/>
            <ac:spMk id="27" creationId="{777A147A-9ED8-46B4-8660-1B3C2AA880B5}"/>
          </ac:spMkLst>
        </pc:spChg>
        <pc:spChg chg="add del">
          <ac:chgData name="Randy Cates" userId="a0f05542c82a1465" providerId="LiveId" clId="{E331C4EE-73B1-4D1E-B665-4EBF52F45040}" dt="2022-07-10T04:19:49.302" v="12427" actId="26606"/>
          <ac:spMkLst>
            <pc:docMk/>
            <pc:sldMk cId="781100228" sldId="343"/>
            <ac:spMk id="29" creationId="{5D6C15A0-C087-4593-8414-2B4EC1CDC3DE}"/>
          </ac:spMkLst>
        </pc:spChg>
        <pc:spChg chg="add del">
          <ac:chgData name="Randy Cates" userId="a0f05542c82a1465" providerId="LiveId" clId="{E331C4EE-73B1-4D1E-B665-4EBF52F45040}" dt="2022-07-11T02:52:14.173" v="14312" actId="26606"/>
          <ac:spMkLst>
            <pc:docMk/>
            <pc:sldMk cId="781100228" sldId="343"/>
            <ac:spMk id="34" creationId="{100EDD19-6802-4EC3-95CE-CFFAB042CFD6}"/>
          </ac:spMkLst>
        </pc:spChg>
        <pc:spChg chg="add del">
          <ac:chgData name="Randy Cates" userId="a0f05542c82a1465" providerId="LiveId" clId="{E331C4EE-73B1-4D1E-B665-4EBF52F45040}" dt="2022-07-11T02:52:14.173" v="14312" actId="26606"/>
          <ac:spMkLst>
            <pc:docMk/>
            <pc:sldMk cId="781100228" sldId="343"/>
            <ac:spMk id="36" creationId="{DB17E863-922E-4C26-BD64-E8FD41D28661}"/>
          </ac:spMkLst>
        </pc:spChg>
        <pc:spChg chg="add">
          <ac:chgData name="Randy Cates" userId="a0f05542c82a1465" providerId="LiveId" clId="{E331C4EE-73B1-4D1E-B665-4EBF52F45040}" dt="2022-07-11T02:52:14.173" v="14312" actId="26606"/>
          <ac:spMkLst>
            <pc:docMk/>
            <pc:sldMk cId="781100228" sldId="343"/>
            <ac:spMk id="90119" creationId="{21EA7FA8-6652-4CC5-90F4-3D48CAC0C2DD}"/>
          </ac:spMkLst>
        </pc:spChg>
        <pc:picChg chg="add mod">
          <ac:chgData name="Randy Cates" userId="a0f05542c82a1465" providerId="LiveId" clId="{E331C4EE-73B1-4D1E-B665-4EBF52F45040}" dt="2022-07-11T02:52:14.173" v="14312" actId="26606"/>
          <ac:picMkLst>
            <pc:docMk/>
            <pc:sldMk cId="781100228" sldId="343"/>
            <ac:picMk id="90114" creationId="{C796DA34-E7C6-D44D-C5D9-41EDB0BFFDFA}"/>
          </ac:picMkLst>
        </pc:picChg>
      </pc:sldChg>
      <pc:sldChg chg="addSp delSp modSp mod setBg">
        <pc:chgData name="Randy Cates" userId="a0f05542c82a1465" providerId="LiveId" clId="{E331C4EE-73B1-4D1E-B665-4EBF52F45040}" dt="2022-07-11T02:52:54.542" v="14314" actId="26606"/>
        <pc:sldMkLst>
          <pc:docMk/>
          <pc:sldMk cId="4246857186" sldId="344"/>
        </pc:sldMkLst>
        <pc:spChg chg="mod">
          <ac:chgData name="Randy Cates" userId="a0f05542c82a1465" providerId="LiveId" clId="{E331C4EE-73B1-4D1E-B665-4EBF52F45040}" dt="2022-07-11T02:52:54.542" v="14314" actId="26606"/>
          <ac:spMkLst>
            <pc:docMk/>
            <pc:sldMk cId="4246857186" sldId="344"/>
            <ac:spMk id="2" creationId="{5508C400-1B8D-00CC-6ED1-6BB9668EEBC6}"/>
          </ac:spMkLst>
        </pc:spChg>
        <pc:spChg chg="mod">
          <ac:chgData name="Randy Cates" userId="a0f05542c82a1465" providerId="LiveId" clId="{E331C4EE-73B1-4D1E-B665-4EBF52F45040}" dt="2022-07-11T02:52:54.542" v="14314" actId="26606"/>
          <ac:spMkLst>
            <pc:docMk/>
            <pc:sldMk cId="4246857186" sldId="344"/>
            <ac:spMk id="3" creationId="{17114286-AC72-577D-EE24-01714056C4AF}"/>
          </ac:spMkLst>
        </pc:spChg>
        <pc:spChg chg="add del">
          <ac:chgData name="Randy Cates" userId="a0f05542c82a1465" providerId="LiveId" clId="{E331C4EE-73B1-4D1E-B665-4EBF52F45040}" dt="2022-07-10T02:06:55.818" v="11739" actId="26606"/>
          <ac:spMkLst>
            <pc:docMk/>
            <pc:sldMk cId="4246857186" sldId="344"/>
            <ac:spMk id="8" creationId="{1BB867FF-FC45-48F7-8104-F89BE54909F1}"/>
          </ac:spMkLst>
        </pc:spChg>
        <pc:spChg chg="add del">
          <ac:chgData name="Randy Cates" userId="a0f05542c82a1465" providerId="LiveId" clId="{E331C4EE-73B1-4D1E-B665-4EBF52F45040}" dt="2022-07-10T02:06:55.818" v="11739" actId="26606"/>
          <ac:spMkLst>
            <pc:docMk/>
            <pc:sldMk cId="4246857186" sldId="344"/>
            <ac:spMk id="10" creationId="{8BB56887-D0D5-4F0C-9E19-7247EB83C8B7}"/>
          </ac:spMkLst>
        </pc:spChg>
        <pc:spChg chg="add del">
          <ac:chgData name="Randy Cates" userId="a0f05542c82a1465" providerId="LiveId" clId="{E331C4EE-73B1-4D1E-B665-4EBF52F45040}" dt="2022-07-10T02:06:55.818" v="11739" actId="26606"/>
          <ac:spMkLst>
            <pc:docMk/>
            <pc:sldMk cId="4246857186" sldId="344"/>
            <ac:spMk id="12" creationId="{081E4A58-353D-44AE-B2FC-2A74E2E400F7}"/>
          </ac:spMkLst>
        </pc:spChg>
        <pc:spChg chg="add del">
          <ac:chgData name="Randy Cates" userId="a0f05542c82a1465" providerId="LiveId" clId="{E331C4EE-73B1-4D1E-B665-4EBF52F45040}" dt="2022-07-10T04:19:53.258" v="12428" actId="26606"/>
          <ac:spMkLst>
            <pc:docMk/>
            <pc:sldMk cId="4246857186" sldId="344"/>
            <ac:spMk id="17" creationId="{777A147A-9ED8-46B4-8660-1B3C2AA880B5}"/>
          </ac:spMkLst>
        </pc:spChg>
        <pc:spChg chg="add del">
          <ac:chgData name="Randy Cates" userId="a0f05542c82a1465" providerId="LiveId" clId="{E331C4EE-73B1-4D1E-B665-4EBF52F45040}" dt="2022-07-10T04:19:53.258" v="12428" actId="26606"/>
          <ac:spMkLst>
            <pc:docMk/>
            <pc:sldMk cId="4246857186" sldId="344"/>
            <ac:spMk id="19" creationId="{5D6C15A0-C087-4593-8414-2B4EC1CDC3DE}"/>
          </ac:spMkLst>
        </pc:spChg>
        <pc:spChg chg="add del">
          <ac:chgData name="Randy Cates" userId="a0f05542c82a1465" providerId="LiveId" clId="{E331C4EE-73B1-4D1E-B665-4EBF52F45040}" dt="2022-07-11T02:52:54.542" v="14314" actId="26606"/>
          <ac:spMkLst>
            <pc:docMk/>
            <pc:sldMk cId="4246857186" sldId="344"/>
            <ac:spMk id="24" creationId="{100EDD19-6802-4EC3-95CE-CFFAB042CFD6}"/>
          </ac:spMkLst>
        </pc:spChg>
        <pc:spChg chg="add del">
          <ac:chgData name="Randy Cates" userId="a0f05542c82a1465" providerId="LiveId" clId="{E331C4EE-73B1-4D1E-B665-4EBF52F45040}" dt="2022-07-11T02:52:54.542" v="14314" actId="26606"/>
          <ac:spMkLst>
            <pc:docMk/>
            <pc:sldMk cId="4246857186" sldId="344"/>
            <ac:spMk id="26" creationId="{DB17E863-922E-4C26-BD64-E8FD41D28661}"/>
          </ac:spMkLst>
        </pc:spChg>
        <pc:spChg chg="add">
          <ac:chgData name="Randy Cates" userId="a0f05542c82a1465" providerId="LiveId" clId="{E331C4EE-73B1-4D1E-B665-4EBF52F45040}" dt="2022-07-11T02:52:54.542" v="14314" actId="26606"/>
          <ac:spMkLst>
            <pc:docMk/>
            <pc:sldMk cId="4246857186" sldId="344"/>
            <ac:spMk id="91143" creationId="{687AFE0E-B37D-4531-AFE8-231C8348EAF1}"/>
          </ac:spMkLst>
        </pc:spChg>
        <pc:picChg chg="add mod">
          <ac:chgData name="Randy Cates" userId="a0f05542c82a1465" providerId="LiveId" clId="{E331C4EE-73B1-4D1E-B665-4EBF52F45040}" dt="2022-07-11T02:52:54.542" v="14314" actId="26606"/>
          <ac:picMkLst>
            <pc:docMk/>
            <pc:sldMk cId="4246857186" sldId="344"/>
            <ac:picMk id="91138" creationId="{EEA47B96-0CFE-F78A-9D6F-465FB99CFB00}"/>
          </ac:picMkLst>
        </pc:picChg>
      </pc:sldChg>
      <pc:sldChg chg="addSp delSp modSp mod setBg">
        <pc:chgData name="Randy Cates" userId="a0f05542c82a1465" providerId="LiveId" clId="{E331C4EE-73B1-4D1E-B665-4EBF52F45040}" dt="2022-07-10T02:07:10.689" v="11741" actId="26606"/>
        <pc:sldMkLst>
          <pc:docMk/>
          <pc:sldMk cId="2739963142" sldId="345"/>
        </pc:sldMkLst>
        <pc:spChg chg="mod">
          <ac:chgData name="Randy Cates" userId="a0f05542c82a1465" providerId="LiveId" clId="{E331C4EE-73B1-4D1E-B665-4EBF52F45040}" dt="2022-07-10T02:07:10.689" v="11741" actId="26606"/>
          <ac:spMkLst>
            <pc:docMk/>
            <pc:sldMk cId="2739963142" sldId="345"/>
            <ac:spMk id="2" creationId="{5508C400-1B8D-00CC-6ED1-6BB9668EEBC6}"/>
          </ac:spMkLst>
        </pc:spChg>
        <pc:spChg chg="mod">
          <ac:chgData name="Randy Cates" userId="a0f05542c82a1465" providerId="LiveId" clId="{E331C4EE-73B1-4D1E-B665-4EBF52F45040}" dt="2022-07-10T02:07:10.689" v="11741" actId="26606"/>
          <ac:spMkLst>
            <pc:docMk/>
            <pc:sldMk cId="2739963142" sldId="345"/>
            <ac:spMk id="3" creationId="{17114286-AC72-577D-EE24-01714056C4AF}"/>
          </ac:spMkLst>
        </pc:spChg>
        <pc:spChg chg="add del">
          <ac:chgData name="Randy Cates" userId="a0f05542c82a1465" providerId="LiveId" clId="{E331C4EE-73B1-4D1E-B665-4EBF52F45040}" dt="2022-07-10T02:07:10.689" v="11741" actId="26606"/>
          <ac:spMkLst>
            <pc:docMk/>
            <pc:sldMk cId="2739963142" sldId="345"/>
            <ac:spMk id="8" creationId="{1BB867FF-FC45-48F7-8104-F89BE54909F1}"/>
          </ac:spMkLst>
        </pc:spChg>
        <pc:spChg chg="add del">
          <ac:chgData name="Randy Cates" userId="a0f05542c82a1465" providerId="LiveId" clId="{E331C4EE-73B1-4D1E-B665-4EBF52F45040}" dt="2022-07-10T02:07:10.689" v="11741" actId="26606"/>
          <ac:spMkLst>
            <pc:docMk/>
            <pc:sldMk cId="2739963142" sldId="345"/>
            <ac:spMk id="10" creationId="{8BB56887-D0D5-4F0C-9E19-7247EB83C8B7}"/>
          </ac:spMkLst>
        </pc:spChg>
        <pc:spChg chg="add del">
          <ac:chgData name="Randy Cates" userId="a0f05542c82a1465" providerId="LiveId" clId="{E331C4EE-73B1-4D1E-B665-4EBF52F45040}" dt="2022-07-10T02:07:10.689" v="11741" actId="26606"/>
          <ac:spMkLst>
            <pc:docMk/>
            <pc:sldMk cId="2739963142" sldId="345"/>
            <ac:spMk id="12" creationId="{081E4A58-353D-44AE-B2FC-2A74E2E400F7}"/>
          </ac:spMkLst>
        </pc:spChg>
        <pc:spChg chg="add">
          <ac:chgData name="Randy Cates" userId="a0f05542c82a1465" providerId="LiveId" clId="{E331C4EE-73B1-4D1E-B665-4EBF52F45040}" dt="2022-07-10T02:07:10.689" v="11741" actId="26606"/>
          <ac:spMkLst>
            <pc:docMk/>
            <pc:sldMk cId="2739963142" sldId="345"/>
            <ac:spMk id="17" creationId="{100EDD19-6802-4EC3-95CE-CFFAB042CFD6}"/>
          </ac:spMkLst>
        </pc:spChg>
        <pc:spChg chg="add">
          <ac:chgData name="Randy Cates" userId="a0f05542c82a1465" providerId="LiveId" clId="{E331C4EE-73B1-4D1E-B665-4EBF52F45040}" dt="2022-07-10T02:07:10.689" v="11741" actId="26606"/>
          <ac:spMkLst>
            <pc:docMk/>
            <pc:sldMk cId="2739963142" sldId="345"/>
            <ac:spMk id="19" creationId="{DB17E863-922E-4C26-BD64-E8FD41D28661}"/>
          </ac:spMkLst>
        </pc:spChg>
      </pc:sldChg>
      <pc:sldChg chg="addSp delSp modSp mod setBg">
        <pc:chgData name="Randy Cates" userId="a0f05542c82a1465" providerId="LiveId" clId="{E331C4EE-73B1-4D1E-B665-4EBF52F45040}" dt="2022-07-10T02:07:48.769" v="11744" actId="26606"/>
        <pc:sldMkLst>
          <pc:docMk/>
          <pc:sldMk cId="490143272" sldId="346"/>
        </pc:sldMkLst>
        <pc:spChg chg="mod">
          <ac:chgData name="Randy Cates" userId="a0f05542c82a1465" providerId="LiveId" clId="{E331C4EE-73B1-4D1E-B665-4EBF52F45040}" dt="2022-07-10T02:07:48.769" v="11744" actId="26606"/>
          <ac:spMkLst>
            <pc:docMk/>
            <pc:sldMk cId="490143272" sldId="346"/>
            <ac:spMk id="2" creationId="{5508C400-1B8D-00CC-6ED1-6BB9668EEBC6}"/>
          </ac:spMkLst>
        </pc:spChg>
        <pc:spChg chg="mod">
          <ac:chgData name="Randy Cates" userId="a0f05542c82a1465" providerId="LiveId" clId="{E331C4EE-73B1-4D1E-B665-4EBF52F45040}" dt="2022-07-10T02:07:48.769" v="11744" actId="26606"/>
          <ac:spMkLst>
            <pc:docMk/>
            <pc:sldMk cId="490143272" sldId="346"/>
            <ac:spMk id="3" creationId="{17114286-AC72-577D-EE24-01714056C4AF}"/>
          </ac:spMkLst>
        </pc:spChg>
        <pc:spChg chg="add del">
          <ac:chgData name="Randy Cates" userId="a0f05542c82a1465" providerId="LiveId" clId="{E331C4EE-73B1-4D1E-B665-4EBF52F45040}" dt="2022-07-10T02:07:48.769" v="11744" actId="26606"/>
          <ac:spMkLst>
            <pc:docMk/>
            <pc:sldMk cId="490143272" sldId="346"/>
            <ac:spMk id="8" creationId="{1BB867FF-FC45-48F7-8104-F89BE54909F1}"/>
          </ac:spMkLst>
        </pc:spChg>
        <pc:spChg chg="add del">
          <ac:chgData name="Randy Cates" userId="a0f05542c82a1465" providerId="LiveId" clId="{E331C4EE-73B1-4D1E-B665-4EBF52F45040}" dt="2022-07-10T02:07:48.769" v="11744" actId="26606"/>
          <ac:spMkLst>
            <pc:docMk/>
            <pc:sldMk cId="490143272" sldId="346"/>
            <ac:spMk id="10" creationId="{8BB56887-D0D5-4F0C-9E19-7247EB83C8B7}"/>
          </ac:spMkLst>
        </pc:spChg>
        <pc:spChg chg="add del">
          <ac:chgData name="Randy Cates" userId="a0f05542c82a1465" providerId="LiveId" clId="{E331C4EE-73B1-4D1E-B665-4EBF52F45040}" dt="2022-07-10T02:07:48.769" v="11744" actId="26606"/>
          <ac:spMkLst>
            <pc:docMk/>
            <pc:sldMk cId="490143272" sldId="346"/>
            <ac:spMk id="12" creationId="{081E4A58-353D-44AE-B2FC-2A74E2E400F7}"/>
          </ac:spMkLst>
        </pc:spChg>
        <pc:spChg chg="add">
          <ac:chgData name="Randy Cates" userId="a0f05542c82a1465" providerId="LiveId" clId="{E331C4EE-73B1-4D1E-B665-4EBF52F45040}" dt="2022-07-10T02:07:48.769" v="11744" actId="26606"/>
          <ac:spMkLst>
            <pc:docMk/>
            <pc:sldMk cId="490143272" sldId="346"/>
            <ac:spMk id="17" creationId="{100EDD19-6802-4EC3-95CE-CFFAB042CFD6}"/>
          </ac:spMkLst>
        </pc:spChg>
        <pc:spChg chg="add">
          <ac:chgData name="Randy Cates" userId="a0f05542c82a1465" providerId="LiveId" clId="{E331C4EE-73B1-4D1E-B665-4EBF52F45040}" dt="2022-07-10T02:07:48.769" v="11744" actId="26606"/>
          <ac:spMkLst>
            <pc:docMk/>
            <pc:sldMk cId="490143272" sldId="346"/>
            <ac:spMk id="19" creationId="{DB17E863-922E-4C26-BD64-E8FD41D28661}"/>
          </ac:spMkLst>
        </pc:spChg>
      </pc:sldChg>
      <pc:sldChg chg="addSp delSp modSp mod setBg">
        <pc:chgData name="Randy Cates" userId="a0f05542c82a1465" providerId="LiveId" clId="{E331C4EE-73B1-4D1E-B665-4EBF52F45040}" dt="2022-07-10T02:08:39.375" v="11748" actId="113"/>
        <pc:sldMkLst>
          <pc:docMk/>
          <pc:sldMk cId="3456391406" sldId="347"/>
        </pc:sldMkLst>
        <pc:spChg chg="mod">
          <ac:chgData name="Randy Cates" userId="a0f05542c82a1465" providerId="LiveId" clId="{E331C4EE-73B1-4D1E-B665-4EBF52F45040}" dt="2022-07-10T02:08:39.375" v="11748" actId="113"/>
          <ac:spMkLst>
            <pc:docMk/>
            <pc:sldMk cId="3456391406" sldId="347"/>
            <ac:spMk id="3" creationId="{A85CEA66-26DA-B90F-2A51-DA3E6A9151E2}"/>
          </ac:spMkLst>
        </pc:spChg>
        <pc:spChg chg="add del">
          <ac:chgData name="Randy Cates" userId="a0f05542c82a1465" providerId="LiveId" clId="{E331C4EE-73B1-4D1E-B665-4EBF52F45040}" dt="2022-07-10T02:07:54.281" v="11745" actId="26606"/>
          <ac:spMkLst>
            <pc:docMk/>
            <pc:sldMk cId="3456391406" sldId="347"/>
            <ac:spMk id="8" creationId="{1BB867FF-FC45-48F7-8104-F89BE54909F1}"/>
          </ac:spMkLst>
        </pc:spChg>
        <pc:spChg chg="add del">
          <ac:chgData name="Randy Cates" userId="a0f05542c82a1465" providerId="LiveId" clId="{E331C4EE-73B1-4D1E-B665-4EBF52F45040}" dt="2022-07-10T02:07:54.281" v="11745" actId="26606"/>
          <ac:spMkLst>
            <pc:docMk/>
            <pc:sldMk cId="3456391406" sldId="347"/>
            <ac:spMk id="10" creationId="{8BB56887-D0D5-4F0C-9E19-7247EB83C8B7}"/>
          </ac:spMkLst>
        </pc:spChg>
        <pc:spChg chg="add del">
          <ac:chgData name="Randy Cates" userId="a0f05542c82a1465" providerId="LiveId" clId="{E331C4EE-73B1-4D1E-B665-4EBF52F45040}" dt="2022-07-10T02:07:54.281" v="11745" actId="26606"/>
          <ac:spMkLst>
            <pc:docMk/>
            <pc:sldMk cId="3456391406" sldId="347"/>
            <ac:spMk id="12" creationId="{081E4A58-353D-44AE-B2FC-2A74E2E400F7}"/>
          </ac:spMkLst>
        </pc:spChg>
        <pc:spChg chg="add">
          <ac:chgData name="Randy Cates" userId="a0f05542c82a1465" providerId="LiveId" clId="{E331C4EE-73B1-4D1E-B665-4EBF52F45040}" dt="2022-07-10T02:07:54.281" v="11745" actId="26606"/>
          <ac:spMkLst>
            <pc:docMk/>
            <pc:sldMk cId="3456391406" sldId="347"/>
            <ac:spMk id="17" creationId="{777A147A-9ED8-46B4-8660-1B3C2AA880B5}"/>
          </ac:spMkLst>
        </pc:spChg>
        <pc:spChg chg="add">
          <ac:chgData name="Randy Cates" userId="a0f05542c82a1465" providerId="LiveId" clId="{E331C4EE-73B1-4D1E-B665-4EBF52F45040}" dt="2022-07-10T02:07:54.281" v="11745" actId="26606"/>
          <ac:spMkLst>
            <pc:docMk/>
            <pc:sldMk cId="3456391406" sldId="347"/>
            <ac:spMk id="19" creationId="{5D6C15A0-C087-4593-8414-2B4EC1CDC3DE}"/>
          </ac:spMkLst>
        </pc:spChg>
      </pc:sldChg>
      <pc:sldChg chg="addSp delSp modSp mod setBg">
        <pc:chgData name="Randy Cates" userId="a0f05542c82a1465" providerId="LiveId" clId="{E331C4EE-73B1-4D1E-B665-4EBF52F45040}" dt="2022-07-10T02:08:49.568" v="11749" actId="26606"/>
        <pc:sldMkLst>
          <pc:docMk/>
          <pc:sldMk cId="572228935" sldId="348"/>
        </pc:sldMkLst>
        <pc:spChg chg="mod">
          <ac:chgData name="Randy Cates" userId="a0f05542c82a1465" providerId="LiveId" clId="{E331C4EE-73B1-4D1E-B665-4EBF52F45040}" dt="2022-07-10T02:08:49.568" v="11749" actId="26606"/>
          <ac:spMkLst>
            <pc:docMk/>
            <pc:sldMk cId="572228935" sldId="348"/>
            <ac:spMk id="2" creationId="{5508C400-1B8D-00CC-6ED1-6BB9668EEBC6}"/>
          </ac:spMkLst>
        </pc:spChg>
        <pc:spChg chg="mod">
          <ac:chgData name="Randy Cates" userId="a0f05542c82a1465" providerId="LiveId" clId="{E331C4EE-73B1-4D1E-B665-4EBF52F45040}" dt="2022-07-10T02:08:49.568" v="11749" actId="26606"/>
          <ac:spMkLst>
            <pc:docMk/>
            <pc:sldMk cId="572228935" sldId="348"/>
            <ac:spMk id="3" creationId="{17114286-AC72-577D-EE24-01714056C4AF}"/>
          </ac:spMkLst>
        </pc:spChg>
        <pc:spChg chg="add del">
          <ac:chgData name="Randy Cates" userId="a0f05542c82a1465" providerId="LiveId" clId="{E331C4EE-73B1-4D1E-B665-4EBF52F45040}" dt="2022-07-10T02:08:49.568" v="11749" actId="26606"/>
          <ac:spMkLst>
            <pc:docMk/>
            <pc:sldMk cId="572228935" sldId="348"/>
            <ac:spMk id="8" creationId="{1BB867FF-FC45-48F7-8104-F89BE54909F1}"/>
          </ac:spMkLst>
        </pc:spChg>
        <pc:spChg chg="add del">
          <ac:chgData name="Randy Cates" userId="a0f05542c82a1465" providerId="LiveId" clId="{E331C4EE-73B1-4D1E-B665-4EBF52F45040}" dt="2022-07-10T02:08:49.568" v="11749" actId="26606"/>
          <ac:spMkLst>
            <pc:docMk/>
            <pc:sldMk cId="572228935" sldId="348"/>
            <ac:spMk id="10" creationId="{8BB56887-D0D5-4F0C-9E19-7247EB83C8B7}"/>
          </ac:spMkLst>
        </pc:spChg>
        <pc:spChg chg="add del">
          <ac:chgData name="Randy Cates" userId="a0f05542c82a1465" providerId="LiveId" clId="{E331C4EE-73B1-4D1E-B665-4EBF52F45040}" dt="2022-07-10T02:08:49.568" v="11749" actId="26606"/>
          <ac:spMkLst>
            <pc:docMk/>
            <pc:sldMk cId="572228935" sldId="348"/>
            <ac:spMk id="12" creationId="{081E4A58-353D-44AE-B2FC-2A74E2E400F7}"/>
          </ac:spMkLst>
        </pc:spChg>
        <pc:spChg chg="add">
          <ac:chgData name="Randy Cates" userId="a0f05542c82a1465" providerId="LiveId" clId="{E331C4EE-73B1-4D1E-B665-4EBF52F45040}" dt="2022-07-10T02:08:49.568" v="11749" actId="26606"/>
          <ac:spMkLst>
            <pc:docMk/>
            <pc:sldMk cId="572228935" sldId="348"/>
            <ac:spMk id="17" creationId="{100EDD19-6802-4EC3-95CE-CFFAB042CFD6}"/>
          </ac:spMkLst>
        </pc:spChg>
        <pc:spChg chg="add">
          <ac:chgData name="Randy Cates" userId="a0f05542c82a1465" providerId="LiveId" clId="{E331C4EE-73B1-4D1E-B665-4EBF52F45040}" dt="2022-07-10T02:08:49.568" v="11749" actId="26606"/>
          <ac:spMkLst>
            <pc:docMk/>
            <pc:sldMk cId="572228935" sldId="348"/>
            <ac:spMk id="19" creationId="{DB17E863-922E-4C26-BD64-E8FD41D28661}"/>
          </ac:spMkLst>
        </pc:spChg>
      </pc:sldChg>
      <pc:sldChg chg="addSp delSp modSp mod setBg">
        <pc:chgData name="Randy Cates" userId="a0f05542c82a1465" providerId="LiveId" clId="{E331C4EE-73B1-4D1E-B665-4EBF52F45040}" dt="2022-07-10T04:20:36.694" v="12431" actId="20577"/>
        <pc:sldMkLst>
          <pc:docMk/>
          <pc:sldMk cId="1518332642" sldId="349"/>
        </pc:sldMkLst>
        <pc:spChg chg="mod">
          <ac:chgData name="Randy Cates" userId="a0f05542c82a1465" providerId="LiveId" clId="{E331C4EE-73B1-4D1E-B665-4EBF52F45040}" dt="2022-07-10T02:10:20.644" v="11753" actId="26606"/>
          <ac:spMkLst>
            <pc:docMk/>
            <pc:sldMk cId="1518332642" sldId="349"/>
            <ac:spMk id="2" creationId="{5508C400-1B8D-00CC-6ED1-6BB9668EEBC6}"/>
          </ac:spMkLst>
        </pc:spChg>
        <pc:spChg chg="mod">
          <ac:chgData name="Randy Cates" userId="a0f05542c82a1465" providerId="LiveId" clId="{E331C4EE-73B1-4D1E-B665-4EBF52F45040}" dt="2022-07-10T04:20:36.694" v="12431" actId="20577"/>
          <ac:spMkLst>
            <pc:docMk/>
            <pc:sldMk cId="1518332642" sldId="349"/>
            <ac:spMk id="3" creationId="{17114286-AC72-577D-EE24-01714056C4AF}"/>
          </ac:spMkLst>
        </pc:spChg>
        <pc:spChg chg="add del">
          <ac:chgData name="Randy Cates" userId="a0f05542c82a1465" providerId="LiveId" clId="{E331C4EE-73B1-4D1E-B665-4EBF52F45040}" dt="2022-07-10T02:09:27.915" v="11750" actId="26606"/>
          <ac:spMkLst>
            <pc:docMk/>
            <pc:sldMk cId="1518332642" sldId="349"/>
            <ac:spMk id="8" creationId="{1BB867FF-FC45-48F7-8104-F89BE54909F1}"/>
          </ac:spMkLst>
        </pc:spChg>
        <pc:spChg chg="add del">
          <ac:chgData name="Randy Cates" userId="a0f05542c82a1465" providerId="LiveId" clId="{E331C4EE-73B1-4D1E-B665-4EBF52F45040}" dt="2022-07-10T02:09:27.915" v="11750" actId="26606"/>
          <ac:spMkLst>
            <pc:docMk/>
            <pc:sldMk cId="1518332642" sldId="349"/>
            <ac:spMk id="10" creationId="{8BB56887-D0D5-4F0C-9E19-7247EB83C8B7}"/>
          </ac:spMkLst>
        </pc:spChg>
        <pc:spChg chg="add del">
          <ac:chgData name="Randy Cates" userId="a0f05542c82a1465" providerId="LiveId" clId="{E331C4EE-73B1-4D1E-B665-4EBF52F45040}" dt="2022-07-10T02:09:27.915" v="11750" actId="26606"/>
          <ac:spMkLst>
            <pc:docMk/>
            <pc:sldMk cId="1518332642" sldId="349"/>
            <ac:spMk id="12" creationId="{081E4A58-353D-44AE-B2FC-2A74E2E400F7}"/>
          </ac:spMkLst>
        </pc:spChg>
        <pc:spChg chg="add del">
          <ac:chgData name="Randy Cates" userId="a0f05542c82a1465" providerId="LiveId" clId="{E331C4EE-73B1-4D1E-B665-4EBF52F45040}" dt="2022-07-10T02:10:20.644" v="11753" actId="26606"/>
          <ac:spMkLst>
            <pc:docMk/>
            <pc:sldMk cId="1518332642" sldId="349"/>
            <ac:spMk id="17" creationId="{777A147A-9ED8-46B4-8660-1B3C2AA880B5}"/>
          </ac:spMkLst>
        </pc:spChg>
        <pc:spChg chg="add del">
          <ac:chgData name="Randy Cates" userId="a0f05542c82a1465" providerId="LiveId" clId="{E331C4EE-73B1-4D1E-B665-4EBF52F45040}" dt="2022-07-10T02:10:20.644" v="11753" actId="26606"/>
          <ac:spMkLst>
            <pc:docMk/>
            <pc:sldMk cId="1518332642" sldId="349"/>
            <ac:spMk id="19" creationId="{5D6C15A0-C087-4593-8414-2B4EC1CDC3DE}"/>
          </ac:spMkLst>
        </pc:spChg>
        <pc:spChg chg="add">
          <ac:chgData name="Randy Cates" userId="a0f05542c82a1465" providerId="LiveId" clId="{E331C4EE-73B1-4D1E-B665-4EBF52F45040}" dt="2022-07-10T02:10:20.644" v="11753" actId="26606"/>
          <ac:spMkLst>
            <pc:docMk/>
            <pc:sldMk cId="1518332642" sldId="349"/>
            <ac:spMk id="24" creationId="{100EDD19-6802-4EC3-95CE-CFFAB042CFD6}"/>
          </ac:spMkLst>
        </pc:spChg>
        <pc:spChg chg="add">
          <ac:chgData name="Randy Cates" userId="a0f05542c82a1465" providerId="LiveId" clId="{E331C4EE-73B1-4D1E-B665-4EBF52F45040}" dt="2022-07-10T02:10:20.644" v="11753" actId="26606"/>
          <ac:spMkLst>
            <pc:docMk/>
            <pc:sldMk cId="1518332642" sldId="349"/>
            <ac:spMk id="26" creationId="{DB17E863-922E-4C26-BD64-E8FD41D28661}"/>
          </ac:spMkLst>
        </pc:spChg>
      </pc:sldChg>
      <pc:sldChg chg="addSp delSp modSp mod setBg">
        <pc:chgData name="Randy Cates" userId="a0f05542c82a1465" providerId="LiveId" clId="{E331C4EE-73B1-4D1E-B665-4EBF52F45040}" dt="2022-07-10T14:38:46.352" v="13264" actId="113"/>
        <pc:sldMkLst>
          <pc:docMk/>
          <pc:sldMk cId="3168966950" sldId="351"/>
        </pc:sldMkLst>
        <pc:spChg chg="mod">
          <ac:chgData name="Randy Cates" userId="a0f05542c82a1465" providerId="LiveId" clId="{E331C4EE-73B1-4D1E-B665-4EBF52F45040}" dt="2022-07-10T14:38:46.352" v="13264" actId="113"/>
          <ac:spMkLst>
            <pc:docMk/>
            <pc:sldMk cId="3168966950" sldId="351"/>
            <ac:spMk id="3" creationId="{5C849708-16CB-B3BA-B601-30A037044B83}"/>
          </ac:spMkLst>
        </pc:spChg>
        <pc:spChg chg="add del">
          <ac:chgData name="Randy Cates" userId="a0f05542c82a1465" providerId="LiveId" clId="{E331C4EE-73B1-4D1E-B665-4EBF52F45040}" dt="2022-07-10T02:10:01.644" v="11751" actId="26606"/>
          <ac:spMkLst>
            <pc:docMk/>
            <pc:sldMk cId="3168966950" sldId="351"/>
            <ac:spMk id="8" creationId="{1BB867FF-FC45-48F7-8104-F89BE54909F1}"/>
          </ac:spMkLst>
        </pc:spChg>
        <pc:spChg chg="add del">
          <ac:chgData name="Randy Cates" userId="a0f05542c82a1465" providerId="LiveId" clId="{E331C4EE-73B1-4D1E-B665-4EBF52F45040}" dt="2022-07-10T02:10:01.644" v="11751" actId="26606"/>
          <ac:spMkLst>
            <pc:docMk/>
            <pc:sldMk cId="3168966950" sldId="351"/>
            <ac:spMk id="10" creationId="{8BB56887-D0D5-4F0C-9E19-7247EB83C8B7}"/>
          </ac:spMkLst>
        </pc:spChg>
        <pc:spChg chg="add del">
          <ac:chgData name="Randy Cates" userId="a0f05542c82a1465" providerId="LiveId" clId="{E331C4EE-73B1-4D1E-B665-4EBF52F45040}" dt="2022-07-10T02:10:01.644" v="11751" actId="26606"/>
          <ac:spMkLst>
            <pc:docMk/>
            <pc:sldMk cId="3168966950" sldId="351"/>
            <ac:spMk id="12" creationId="{081E4A58-353D-44AE-B2FC-2A74E2E400F7}"/>
          </ac:spMkLst>
        </pc:spChg>
        <pc:spChg chg="add">
          <ac:chgData name="Randy Cates" userId="a0f05542c82a1465" providerId="LiveId" clId="{E331C4EE-73B1-4D1E-B665-4EBF52F45040}" dt="2022-07-10T02:10:01.644" v="11751" actId="26606"/>
          <ac:spMkLst>
            <pc:docMk/>
            <pc:sldMk cId="3168966950" sldId="351"/>
            <ac:spMk id="17" creationId="{100EDD19-6802-4EC3-95CE-CFFAB042CFD6}"/>
          </ac:spMkLst>
        </pc:spChg>
        <pc:spChg chg="add">
          <ac:chgData name="Randy Cates" userId="a0f05542c82a1465" providerId="LiveId" clId="{E331C4EE-73B1-4D1E-B665-4EBF52F45040}" dt="2022-07-10T02:10:01.644" v="11751" actId="26606"/>
          <ac:spMkLst>
            <pc:docMk/>
            <pc:sldMk cId="3168966950" sldId="351"/>
            <ac:spMk id="19" creationId="{DB17E863-922E-4C26-BD64-E8FD41D28661}"/>
          </ac:spMkLst>
        </pc:spChg>
      </pc:sldChg>
      <pc:sldChg chg="addSp delSp modSp mod setBg">
        <pc:chgData name="Randy Cates" userId="a0f05542c82a1465" providerId="LiveId" clId="{E331C4EE-73B1-4D1E-B665-4EBF52F45040}" dt="2022-07-10T04:20:45.150" v="12434" actId="20577"/>
        <pc:sldMkLst>
          <pc:docMk/>
          <pc:sldMk cId="3372109114" sldId="352"/>
        </pc:sldMkLst>
        <pc:spChg chg="mod">
          <ac:chgData name="Randy Cates" userId="a0f05542c82a1465" providerId="LiveId" clId="{E331C4EE-73B1-4D1E-B665-4EBF52F45040}" dt="2022-07-10T02:10:14.355" v="11752" actId="26606"/>
          <ac:spMkLst>
            <pc:docMk/>
            <pc:sldMk cId="3372109114" sldId="352"/>
            <ac:spMk id="2" creationId="{5508C400-1B8D-00CC-6ED1-6BB9668EEBC6}"/>
          </ac:spMkLst>
        </pc:spChg>
        <pc:spChg chg="mod">
          <ac:chgData name="Randy Cates" userId="a0f05542c82a1465" providerId="LiveId" clId="{E331C4EE-73B1-4D1E-B665-4EBF52F45040}" dt="2022-07-10T04:20:45.150" v="12434" actId="20577"/>
          <ac:spMkLst>
            <pc:docMk/>
            <pc:sldMk cId="3372109114" sldId="352"/>
            <ac:spMk id="3" creationId="{17114286-AC72-577D-EE24-01714056C4AF}"/>
          </ac:spMkLst>
        </pc:spChg>
        <pc:spChg chg="add del">
          <ac:chgData name="Randy Cates" userId="a0f05542c82a1465" providerId="LiveId" clId="{E331C4EE-73B1-4D1E-B665-4EBF52F45040}" dt="2022-07-10T02:10:14.355" v="11752" actId="26606"/>
          <ac:spMkLst>
            <pc:docMk/>
            <pc:sldMk cId="3372109114" sldId="352"/>
            <ac:spMk id="8" creationId="{1BB867FF-FC45-48F7-8104-F89BE54909F1}"/>
          </ac:spMkLst>
        </pc:spChg>
        <pc:spChg chg="add del">
          <ac:chgData name="Randy Cates" userId="a0f05542c82a1465" providerId="LiveId" clId="{E331C4EE-73B1-4D1E-B665-4EBF52F45040}" dt="2022-07-10T02:10:14.355" v="11752" actId="26606"/>
          <ac:spMkLst>
            <pc:docMk/>
            <pc:sldMk cId="3372109114" sldId="352"/>
            <ac:spMk id="10" creationId="{8BB56887-D0D5-4F0C-9E19-7247EB83C8B7}"/>
          </ac:spMkLst>
        </pc:spChg>
        <pc:spChg chg="add del">
          <ac:chgData name="Randy Cates" userId="a0f05542c82a1465" providerId="LiveId" clId="{E331C4EE-73B1-4D1E-B665-4EBF52F45040}" dt="2022-07-10T02:10:14.355" v="11752" actId="26606"/>
          <ac:spMkLst>
            <pc:docMk/>
            <pc:sldMk cId="3372109114" sldId="352"/>
            <ac:spMk id="12" creationId="{081E4A58-353D-44AE-B2FC-2A74E2E400F7}"/>
          </ac:spMkLst>
        </pc:spChg>
        <pc:spChg chg="add">
          <ac:chgData name="Randy Cates" userId="a0f05542c82a1465" providerId="LiveId" clId="{E331C4EE-73B1-4D1E-B665-4EBF52F45040}" dt="2022-07-10T02:10:14.355" v="11752" actId="26606"/>
          <ac:spMkLst>
            <pc:docMk/>
            <pc:sldMk cId="3372109114" sldId="352"/>
            <ac:spMk id="17" creationId="{100EDD19-6802-4EC3-95CE-CFFAB042CFD6}"/>
          </ac:spMkLst>
        </pc:spChg>
        <pc:spChg chg="add">
          <ac:chgData name="Randy Cates" userId="a0f05542c82a1465" providerId="LiveId" clId="{E331C4EE-73B1-4D1E-B665-4EBF52F45040}" dt="2022-07-10T02:10:14.355" v="11752" actId="26606"/>
          <ac:spMkLst>
            <pc:docMk/>
            <pc:sldMk cId="3372109114" sldId="352"/>
            <ac:spMk id="19" creationId="{DB17E863-922E-4C26-BD64-E8FD41D28661}"/>
          </ac:spMkLst>
        </pc:spChg>
      </pc:sldChg>
      <pc:sldChg chg="addSp delSp modSp mod setBg">
        <pc:chgData name="Randy Cates" userId="a0f05542c82a1465" providerId="LiveId" clId="{E331C4EE-73B1-4D1E-B665-4EBF52F45040}" dt="2022-07-10T02:10:26.372" v="11754" actId="26606"/>
        <pc:sldMkLst>
          <pc:docMk/>
          <pc:sldMk cId="4251275183" sldId="353"/>
        </pc:sldMkLst>
        <pc:spChg chg="mod">
          <ac:chgData name="Randy Cates" userId="a0f05542c82a1465" providerId="LiveId" clId="{E331C4EE-73B1-4D1E-B665-4EBF52F45040}" dt="2022-07-10T02:10:26.372" v="11754" actId="26606"/>
          <ac:spMkLst>
            <pc:docMk/>
            <pc:sldMk cId="4251275183" sldId="353"/>
            <ac:spMk id="3" creationId="{64770E16-FB8B-2178-4105-C233548C4D72}"/>
          </ac:spMkLst>
        </pc:spChg>
        <pc:spChg chg="add del">
          <ac:chgData name="Randy Cates" userId="a0f05542c82a1465" providerId="LiveId" clId="{E331C4EE-73B1-4D1E-B665-4EBF52F45040}" dt="2022-07-10T02:10:26.372" v="11754" actId="26606"/>
          <ac:spMkLst>
            <pc:docMk/>
            <pc:sldMk cId="4251275183" sldId="353"/>
            <ac:spMk id="8" creationId="{4E1BEB12-92AF-4445-98AD-4C7756E7C93B}"/>
          </ac:spMkLst>
        </pc:spChg>
        <pc:spChg chg="add del">
          <ac:chgData name="Randy Cates" userId="a0f05542c82a1465" providerId="LiveId" clId="{E331C4EE-73B1-4D1E-B665-4EBF52F45040}" dt="2022-07-10T02:10:26.372" v="11754" actId="26606"/>
          <ac:spMkLst>
            <pc:docMk/>
            <pc:sldMk cId="4251275183" sldId="353"/>
            <ac:spMk id="10" creationId="{D0522C2C-7B5C-48A7-A969-03941E5D2E76}"/>
          </ac:spMkLst>
        </pc:spChg>
        <pc:spChg chg="add del">
          <ac:chgData name="Randy Cates" userId="a0f05542c82a1465" providerId="LiveId" clId="{E331C4EE-73B1-4D1E-B665-4EBF52F45040}" dt="2022-07-10T02:10:26.372" v="11754" actId="26606"/>
          <ac:spMkLst>
            <pc:docMk/>
            <pc:sldMk cId="4251275183" sldId="353"/>
            <ac:spMk id="12" creationId="{9C682A1A-5B2D-4111-BBD6-620165633E5B}"/>
          </ac:spMkLst>
        </pc:spChg>
        <pc:spChg chg="add del">
          <ac:chgData name="Randy Cates" userId="a0f05542c82a1465" providerId="LiveId" clId="{E331C4EE-73B1-4D1E-B665-4EBF52F45040}" dt="2022-07-10T02:10:26.372" v="11754" actId="26606"/>
          <ac:spMkLst>
            <pc:docMk/>
            <pc:sldMk cId="4251275183" sldId="353"/>
            <ac:spMk id="14" creationId="{D6EE29F2-D77F-4BD0-A20B-334D316A1C9D}"/>
          </ac:spMkLst>
        </pc:spChg>
        <pc:spChg chg="add del">
          <ac:chgData name="Randy Cates" userId="a0f05542c82a1465" providerId="LiveId" clId="{E331C4EE-73B1-4D1E-B665-4EBF52F45040}" dt="2022-07-10T02:10:26.372" v="11754" actId="26606"/>
          <ac:spMkLst>
            <pc:docMk/>
            <pc:sldMk cId="4251275183" sldId="353"/>
            <ac:spMk id="16" creationId="{22D09ED2-868F-42C6-866E-F92E0CEF314F}"/>
          </ac:spMkLst>
        </pc:spChg>
        <pc:spChg chg="add">
          <ac:chgData name="Randy Cates" userId="a0f05542c82a1465" providerId="LiveId" clId="{E331C4EE-73B1-4D1E-B665-4EBF52F45040}" dt="2022-07-10T02:10:26.372" v="11754" actId="26606"/>
          <ac:spMkLst>
            <pc:docMk/>
            <pc:sldMk cId="4251275183" sldId="353"/>
            <ac:spMk id="21" creationId="{943CAA20-3569-4189-9E48-239A229A86CA}"/>
          </ac:spMkLst>
        </pc:spChg>
        <pc:spChg chg="add">
          <ac:chgData name="Randy Cates" userId="a0f05542c82a1465" providerId="LiveId" clId="{E331C4EE-73B1-4D1E-B665-4EBF52F45040}" dt="2022-07-10T02:10:26.372" v="11754" actId="26606"/>
          <ac:spMkLst>
            <pc:docMk/>
            <pc:sldMk cId="4251275183" sldId="353"/>
            <ac:spMk id="23" creationId="{DA542B6D-E775-4832-91DC-2D20F857813A}"/>
          </ac:spMkLst>
        </pc:spChg>
      </pc:sldChg>
      <pc:sldChg chg="addSp delSp modSp mod setBg">
        <pc:chgData name="Randy Cates" userId="a0f05542c82a1465" providerId="LiveId" clId="{E331C4EE-73B1-4D1E-B665-4EBF52F45040}" dt="2022-07-10T04:20:51.348" v="12437" actId="20577"/>
        <pc:sldMkLst>
          <pc:docMk/>
          <pc:sldMk cId="3806648205" sldId="354"/>
        </pc:sldMkLst>
        <pc:spChg chg="mod">
          <ac:chgData name="Randy Cates" userId="a0f05542c82a1465" providerId="LiveId" clId="{E331C4EE-73B1-4D1E-B665-4EBF52F45040}" dt="2022-07-10T02:10:46.651" v="11755" actId="26606"/>
          <ac:spMkLst>
            <pc:docMk/>
            <pc:sldMk cId="3806648205" sldId="354"/>
            <ac:spMk id="2" creationId="{5508C400-1B8D-00CC-6ED1-6BB9668EEBC6}"/>
          </ac:spMkLst>
        </pc:spChg>
        <pc:spChg chg="mod">
          <ac:chgData name="Randy Cates" userId="a0f05542c82a1465" providerId="LiveId" clId="{E331C4EE-73B1-4D1E-B665-4EBF52F45040}" dt="2022-07-10T04:20:51.348" v="12437" actId="20577"/>
          <ac:spMkLst>
            <pc:docMk/>
            <pc:sldMk cId="3806648205" sldId="354"/>
            <ac:spMk id="3" creationId="{17114286-AC72-577D-EE24-01714056C4AF}"/>
          </ac:spMkLst>
        </pc:spChg>
        <pc:spChg chg="add del">
          <ac:chgData name="Randy Cates" userId="a0f05542c82a1465" providerId="LiveId" clId="{E331C4EE-73B1-4D1E-B665-4EBF52F45040}" dt="2022-07-10T02:10:46.651" v="11755" actId="26606"/>
          <ac:spMkLst>
            <pc:docMk/>
            <pc:sldMk cId="3806648205" sldId="354"/>
            <ac:spMk id="8" creationId="{1BB867FF-FC45-48F7-8104-F89BE54909F1}"/>
          </ac:spMkLst>
        </pc:spChg>
        <pc:spChg chg="add del">
          <ac:chgData name="Randy Cates" userId="a0f05542c82a1465" providerId="LiveId" clId="{E331C4EE-73B1-4D1E-B665-4EBF52F45040}" dt="2022-07-10T02:10:46.651" v="11755" actId="26606"/>
          <ac:spMkLst>
            <pc:docMk/>
            <pc:sldMk cId="3806648205" sldId="354"/>
            <ac:spMk id="10" creationId="{8BB56887-D0D5-4F0C-9E19-7247EB83C8B7}"/>
          </ac:spMkLst>
        </pc:spChg>
        <pc:spChg chg="add del">
          <ac:chgData name="Randy Cates" userId="a0f05542c82a1465" providerId="LiveId" clId="{E331C4EE-73B1-4D1E-B665-4EBF52F45040}" dt="2022-07-10T02:10:46.651" v="11755" actId="26606"/>
          <ac:spMkLst>
            <pc:docMk/>
            <pc:sldMk cId="3806648205" sldId="354"/>
            <ac:spMk id="12" creationId="{081E4A58-353D-44AE-B2FC-2A74E2E400F7}"/>
          </ac:spMkLst>
        </pc:spChg>
        <pc:spChg chg="add">
          <ac:chgData name="Randy Cates" userId="a0f05542c82a1465" providerId="LiveId" clId="{E331C4EE-73B1-4D1E-B665-4EBF52F45040}" dt="2022-07-10T02:10:46.651" v="11755" actId="26606"/>
          <ac:spMkLst>
            <pc:docMk/>
            <pc:sldMk cId="3806648205" sldId="354"/>
            <ac:spMk id="17" creationId="{100EDD19-6802-4EC3-95CE-CFFAB042CFD6}"/>
          </ac:spMkLst>
        </pc:spChg>
        <pc:spChg chg="add">
          <ac:chgData name="Randy Cates" userId="a0f05542c82a1465" providerId="LiveId" clId="{E331C4EE-73B1-4D1E-B665-4EBF52F45040}" dt="2022-07-10T02:10:46.651" v="11755" actId="26606"/>
          <ac:spMkLst>
            <pc:docMk/>
            <pc:sldMk cId="3806648205" sldId="354"/>
            <ac:spMk id="19" creationId="{DB17E863-922E-4C26-BD64-E8FD41D28661}"/>
          </ac:spMkLst>
        </pc:spChg>
      </pc:sldChg>
      <pc:sldChg chg="addSp delSp modSp mod setBg">
        <pc:chgData name="Randy Cates" userId="a0f05542c82a1465" providerId="LiveId" clId="{E331C4EE-73B1-4D1E-B665-4EBF52F45040}" dt="2022-07-10T22:45:18.200" v="13852" actId="26606"/>
        <pc:sldMkLst>
          <pc:docMk/>
          <pc:sldMk cId="2093206977" sldId="355"/>
        </pc:sldMkLst>
        <pc:spChg chg="mod ord">
          <ac:chgData name="Randy Cates" userId="a0f05542c82a1465" providerId="LiveId" clId="{E331C4EE-73B1-4D1E-B665-4EBF52F45040}" dt="2022-07-10T22:45:18.200" v="13852" actId="26606"/>
          <ac:spMkLst>
            <pc:docMk/>
            <pc:sldMk cId="2093206977" sldId="355"/>
            <ac:spMk id="3" creationId="{DE02BE5F-E1B9-4E96-D518-23B0EA9787F7}"/>
          </ac:spMkLst>
        </pc:spChg>
        <pc:spChg chg="add del">
          <ac:chgData name="Randy Cates" userId="a0f05542c82a1465" providerId="LiveId" clId="{E331C4EE-73B1-4D1E-B665-4EBF52F45040}" dt="2022-07-10T02:11:03.697" v="11756" actId="26606"/>
          <ac:spMkLst>
            <pc:docMk/>
            <pc:sldMk cId="2093206977" sldId="355"/>
            <ac:spMk id="8" creationId="{1BB867FF-FC45-48F7-8104-F89BE54909F1}"/>
          </ac:spMkLst>
        </pc:spChg>
        <pc:spChg chg="add del">
          <ac:chgData name="Randy Cates" userId="a0f05542c82a1465" providerId="LiveId" clId="{E331C4EE-73B1-4D1E-B665-4EBF52F45040}" dt="2022-07-10T02:11:03.697" v="11756" actId="26606"/>
          <ac:spMkLst>
            <pc:docMk/>
            <pc:sldMk cId="2093206977" sldId="355"/>
            <ac:spMk id="10" creationId="{8BB56887-D0D5-4F0C-9E19-7247EB83C8B7}"/>
          </ac:spMkLst>
        </pc:spChg>
        <pc:spChg chg="add del">
          <ac:chgData name="Randy Cates" userId="a0f05542c82a1465" providerId="LiveId" clId="{E331C4EE-73B1-4D1E-B665-4EBF52F45040}" dt="2022-07-10T02:11:03.697" v="11756" actId="26606"/>
          <ac:spMkLst>
            <pc:docMk/>
            <pc:sldMk cId="2093206977" sldId="355"/>
            <ac:spMk id="12" creationId="{081E4A58-353D-44AE-B2FC-2A74E2E400F7}"/>
          </ac:spMkLst>
        </pc:spChg>
        <pc:spChg chg="add del">
          <ac:chgData name="Randy Cates" userId="a0f05542c82a1465" providerId="LiveId" clId="{E331C4EE-73B1-4D1E-B665-4EBF52F45040}" dt="2022-07-10T22:45:18.200" v="13852" actId="26606"/>
          <ac:spMkLst>
            <pc:docMk/>
            <pc:sldMk cId="2093206977" sldId="355"/>
            <ac:spMk id="17" creationId="{100EDD19-6802-4EC3-95CE-CFFAB042CFD6}"/>
          </ac:spMkLst>
        </pc:spChg>
        <pc:spChg chg="add del">
          <ac:chgData name="Randy Cates" userId="a0f05542c82a1465" providerId="LiveId" clId="{E331C4EE-73B1-4D1E-B665-4EBF52F45040}" dt="2022-07-10T22:45:18.200" v="13852" actId="26606"/>
          <ac:spMkLst>
            <pc:docMk/>
            <pc:sldMk cId="2093206977" sldId="355"/>
            <ac:spMk id="19" creationId="{DB17E863-922E-4C26-BD64-E8FD41D28661}"/>
          </ac:spMkLst>
        </pc:spChg>
        <pc:spChg chg="add del">
          <ac:chgData name="Randy Cates" userId="a0f05542c82a1465" providerId="LiveId" clId="{E331C4EE-73B1-4D1E-B665-4EBF52F45040}" dt="2022-07-10T22:45:18.193" v="13851" actId="26606"/>
          <ac:spMkLst>
            <pc:docMk/>
            <pc:sldMk cId="2093206977" sldId="355"/>
            <ac:spMk id="32775" creationId="{A6D37EE4-EA1B-46EE-A54B-5233C63C9695}"/>
          </ac:spMkLst>
        </pc:spChg>
        <pc:spChg chg="add del">
          <ac:chgData name="Randy Cates" userId="a0f05542c82a1465" providerId="LiveId" clId="{E331C4EE-73B1-4D1E-B665-4EBF52F45040}" dt="2022-07-10T22:45:18.193" v="13851" actId="26606"/>
          <ac:spMkLst>
            <pc:docMk/>
            <pc:sldMk cId="2093206977" sldId="355"/>
            <ac:spMk id="32777" creationId="{927D5270-6648-4CC1-8F78-48BE299CAC25}"/>
          </ac:spMkLst>
        </pc:spChg>
        <pc:spChg chg="add">
          <ac:chgData name="Randy Cates" userId="a0f05542c82a1465" providerId="LiveId" clId="{E331C4EE-73B1-4D1E-B665-4EBF52F45040}" dt="2022-07-10T22:45:18.200" v="13852" actId="26606"/>
          <ac:spMkLst>
            <pc:docMk/>
            <pc:sldMk cId="2093206977" sldId="355"/>
            <ac:spMk id="32779" creationId="{743AA782-23D1-4521-8CAD-47662984AA08}"/>
          </ac:spMkLst>
        </pc:spChg>
        <pc:spChg chg="add">
          <ac:chgData name="Randy Cates" userId="a0f05542c82a1465" providerId="LiveId" clId="{E331C4EE-73B1-4D1E-B665-4EBF52F45040}" dt="2022-07-10T22:45:18.200" v="13852" actId="26606"/>
          <ac:spMkLst>
            <pc:docMk/>
            <pc:sldMk cId="2093206977" sldId="355"/>
            <ac:spMk id="32780" creationId="{71877DBC-BB60-40F0-AC93-2ACDBAAE60CE}"/>
          </ac:spMkLst>
        </pc:spChg>
        <pc:picChg chg="add mod">
          <ac:chgData name="Randy Cates" userId="a0f05542c82a1465" providerId="LiveId" clId="{E331C4EE-73B1-4D1E-B665-4EBF52F45040}" dt="2022-07-10T22:45:18.200" v="13852" actId="26606"/>
          <ac:picMkLst>
            <pc:docMk/>
            <pc:sldMk cId="2093206977" sldId="355"/>
            <ac:picMk id="32770" creationId="{F6538A8E-0B3B-27E2-9CF9-7FCB63090A84}"/>
          </ac:picMkLst>
        </pc:picChg>
      </pc:sldChg>
      <pc:sldChg chg="addSp delSp modSp mod setBg">
        <pc:chgData name="Randy Cates" userId="a0f05542c82a1465" providerId="LiveId" clId="{E331C4EE-73B1-4D1E-B665-4EBF52F45040}" dt="2022-07-10T04:20:56.412" v="12440" actId="20577"/>
        <pc:sldMkLst>
          <pc:docMk/>
          <pc:sldMk cId="123287858" sldId="356"/>
        </pc:sldMkLst>
        <pc:spChg chg="mod">
          <ac:chgData name="Randy Cates" userId="a0f05542c82a1465" providerId="LiveId" clId="{E331C4EE-73B1-4D1E-B665-4EBF52F45040}" dt="2022-07-10T02:11:14.892" v="11757" actId="26606"/>
          <ac:spMkLst>
            <pc:docMk/>
            <pc:sldMk cId="123287858" sldId="356"/>
            <ac:spMk id="2" creationId="{5508C400-1B8D-00CC-6ED1-6BB9668EEBC6}"/>
          </ac:spMkLst>
        </pc:spChg>
        <pc:spChg chg="mod">
          <ac:chgData name="Randy Cates" userId="a0f05542c82a1465" providerId="LiveId" clId="{E331C4EE-73B1-4D1E-B665-4EBF52F45040}" dt="2022-07-10T04:20:56.412" v="12440" actId="20577"/>
          <ac:spMkLst>
            <pc:docMk/>
            <pc:sldMk cId="123287858" sldId="356"/>
            <ac:spMk id="3" creationId="{17114286-AC72-577D-EE24-01714056C4AF}"/>
          </ac:spMkLst>
        </pc:spChg>
        <pc:spChg chg="add del">
          <ac:chgData name="Randy Cates" userId="a0f05542c82a1465" providerId="LiveId" clId="{E331C4EE-73B1-4D1E-B665-4EBF52F45040}" dt="2022-07-10T02:11:14.892" v="11757" actId="26606"/>
          <ac:spMkLst>
            <pc:docMk/>
            <pc:sldMk cId="123287858" sldId="356"/>
            <ac:spMk id="8" creationId="{1BB867FF-FC45-48F7-8104-F89BE54909F1}"/>
          </ac:spMkLst>
        </pc:spChg>
        <pc:spChg chg="add del">
          <ac:chgData name="Randy Cates" userId="a0f05542c82a1465" providerId="LiveId" clId="{E331C4EE-73B1-4D1E-B665-4EBF52F45040}" dt="2022-07-10T02:11:14.892" v="11757" actId="26606"/>
          <ac:spMkLst>
            <pc:docMk/>
            <pc:sldMk cId="123287858" sldId="356"/>
            <ac:spMk id="10" creationId="{8BB56887-D0D5-4F0C-9E19-7247EB83C8B7}"/>
          </ac:spMkLst>
        </pc:spChg>
        <pc:spChg chg="add del">
          <ac:chgData name="Randy Cates" userId="a0f05542c82a1465" providerId="LiveId" clId="{E331C4EE-73B1-4D1E-B665-4EBF52F45040}" dt="2022-07-10T02:11:14.892" v="11757" actId="26606"/>
          <ac:spMkLst>
            <pc:docMk/>
            <pc:sldMk cId="123287858" sldId="356"/>
            <ac:spMk id="12" creationId="{081E4A58-353D-44AE-B2FC-2A74E2E400F7}"/>
          </ac:spMkLst>
        </pc:spChg>
        <pc:spChg chg="add">
          <ac:chgData name="Randy Cates" userId="a0f05542c82a1465" providerId="LiveId" clId="{E331C4EE-73B1-4D1E-B665-4EBF52F45040}" dt="2022-07-10T02:11:14.892" v="11757" actId="26606"/>
          <ac:spMkLst>
            <pc:docMk/>
            <pc:sldMk cId="123287858" sldId="356"/>
            <ac:spMk id="17" creationId="{100EDD19-6802-4EC3-95CE-CFFAB042CFD6}"/>
          </ac:spMkLst>
        </pc:spChg>
        <pc:spChg chg="add">
          <ac:chgData name="Randy Cates" userId="a0f05542c82a1465" providerId="LiveId" clId="{E331C4EE-73B1-4D1E-B665-4EBF52F45040}" dt="2022-07-10T02:11:14.892" v="11757" actId="26606"/>
          <ac:spMkLst>
            <pc:docMk/>
            <pc:sldMk cId="123287858" sldId="356"/>
            <ac:spMk id="19" creationId="{DB17E863-922E-4C26-BD64-E8FD41D28661}"/>
          </ac:spMkLst>
        </pc:spChg>
      </pc:sldChg>
      <pc:sldChg chg="addSp delSp modSp mod setBg">
        <pc:chgData name="Randy Cates" userId="a0f05542c82a1465" providerId="LiveId" clId="{E331C4EE-73B1-4D1E-B665-4EBF52F45040}" dt="2022-07-11T02:54:59.310" v="14315" actId="26606"/>
        <pc:sldMkLst>
          <pc:docMk/>
          <pc:sldMk cId="4047211085" sldId="357"/>
        </pc:sldMkLst>
        <pc:spChg chg="mod">
          <ac:chgData name="Randy Cates" userId="a0f05542c82a1465" providerId="LiveId" clId="{E331C4EE-73B1-4D1E-B665-4EBF52F45040}" dt="2022-07-11T02:54:59.310" v="14315" actId="26606"/>
          <ac:spMkLst>
            <pc:docMk/>
            <pc:sldMk cId="4047211085" sldId="357"/>
            <ac:spMk id="3" creationId="{A7D5CEE4-53BB-8D56-E981-E0548EE7B041}"/>
          </ac:spMkLst>
        </pc:spChg>
        <pc:spChg chg="add del">
          <ac:chgData name="Randy Cates" userId="a0f05542c82a1465" providerId="LiveId" clId="{E331C4EE-73B1-4D1E-B665-4EBF52F45040}" dt="2022-07-10T02:11:21.585" v="11758" actId="26606"/>
          <ac:spMkLst>
            <pc:docMk/>
            <pc:sldMk cId="4047211085" sldId="357"/>
            <ac:spMk id="8" creationId="{1BB867FF-FC45-48F7-8104-F89BE54909F1}"/>
          </ac:spMkLst>
        </pc:spChg>
        <pc:spChg chg="add del">
          <ac:chgData name="Randy Cates" userId="a0f05542c82a1465" providerId="LiveId" clId="{E331C4EE-73B1-4D1E-B665-4EBF52F45040}" dt="2022-07-10T02:11:21.585" v="11758" actId="26606"/>
          <ac:spMkLst>
            <pc:docMk/>
            <pc:sldMk cId="4047211085" sldId="357"/>
            <ac:spMk id="10" creationId="{8BB56887-D0D5-4F0C-9E19-7247EB83C8B7}"/>
          </ac:spMkLst>
        </pc:spChg>
        <pc:spChg chg="add del">
          <ac:chgData name="Randy Cates" userId="a0f05542c82a1465" providerId="LiveId" clId="{E331C4EE-73B1-4D1E-B665-4EBF52F45040}" dt="2022-07-10T02:11:21.585" v="11758" actId="26606"/>
          <ac:spMkLst>
            <pc:docMk/>
            <pc:sldMk cId="4047211085" sldId="357"/>
            <ac:spMk id="12" creationId="{081E4A58-353D-44AE-B2FC-2A74E2E400F7}"/>
          </ac:spMkLst>
        </pc:spChg>
        <pc:spChg chg="add del">
          <ac:chgData name="Randy Cates" userId="a0f05542c82a1465" providerId="LiveId" clId="{E331C4EE-73B1-4D1E-B665-4EBF52F45040}" dt="2022-07-10T22:45:02.051" v="13849" actId="26606"/>
          <ac:spMkLst>
            <pc:docMk/>
            <pc:sldMk cId="4047211085" sldId="357"/>
            <ac:spMk id="17" creationId="{100EDD19-6802-4EC3-95CE-CFFAB042CFD6}"/>
          </ac:spMkLst>
        </pc:spChg>
        <pc:spChg chg="add del">
          <ac:chgData name="Randy Cates" userId="a0f05542c82a1465" providerId="LiveId" clId="{E331C4EE-73B1-4D1E-B665-4EBF52F45040}" dt="2022-07-10T22:45:02.051" v="13849" actId="26606"/>
          <ac:spMkLst>
            <pc:docMk/>
            <pc:sldMk cId="4047211085" sldId="357"/>
            <ac:spMk id="19" creationId="{DB17E863-922E-4C26-BD64-E8FD41D28661}"/>
          </ac:spMkLst>
        </pc:spChg>
        <pc:spChg chg="add del">
          <ac:chgData name="Randy Cates" userId="a0f05542c82a1465" providerId="LiveId" clId="{E331C4EE-73B1-4D1E-B665-4EBF52F45040}" dt="2022-07-11T02:54:59.310" v="14315" actId="26606"/>
          <ac:spMkLst>
            <pc:docMk/>
            <pc:sldMk cId="4047211085" sldId="357"/>
            <ac:spMk id="30727" creationId="{45D37F4E-DDB4-456B-97E0-9937730A039F}"/>
          </ac:spMkLst>
        </pc:spChg>
        <pc:spChg chg="add del">
          <ac:chgData name="Randy Cates" userId="a0f05542c82a1465" providerId="LiveId" clId="{E331C4EE-73B1-4D1E-B665-4EBF52F45040}" dt="2022-07-11T02:54:59.310" v="14315" actId="26606"/>
          <ac:spMkLst>
            <pc:docMk/>
            <pc:sldMk cId="4047211085" sldId="357"/>
            <ac:spMk id="30729" creationId="{B2DD41CD-8F47-4F56-AD12-4E2FF7696987}"/>
          </ac:spMkLst>
        </pc:spChg>
        <pc:spChg chg="add">
          <ac:chgData name="Randy Cates" userId="a0f05542c82a1465" providerId="LiveId" clId="{E331C4EE-73B1-4D1E-B665-4EBF52F45040}" dt="2022-07-11T02:54:59.310" v="14315" actId="26606"/>
          <ac:spMkLst>
            <pc:docMk/>
            <pc:sldMk cId="4047211085" sldId="357"/>
            <ac:spMk id="30734" creationId="{687AFE0E-B37D-4531-AFE8-231C8348EAF1}"/>
          </ac:spMkLst>
        </pc:spChg>
        <pc:picChg chg="add mod">
          <ac:chgData name="Randy Cates" userId="a0f05542c82a1465" providerId="LiveId" clId="{E331C4EE-73B1-4D1E-B665-4EBF52F45040}" dt="2022-07-11T02:54:59.310" v="14315" actId="26606"/>
          <ac:picMkLst>
            <pc:docMk/>
            <pc:sldMk cId="4047211085" sldId="357"/>
            <ac:picMk id="30722" creationId="{835EDF87-AC72-F01A-7B41-CFFF2D14735F}"/>
          </ac:picMkLst>
        </pc:picChg>
      </pc:sldChg>
      <pc:sldChg chg="addSp delSp modSp mod setBg">
        <pc:chgData name="Randy Cates" userId="a0f05542c82a1465" providerId="LiveId" clId="{E331C4EE-73B1-4D1E-B665-4EBF52F45040}" dt="2022-07-10T04:21:01.998" v="12443" actId="20577"/>
        <pc:sldMkLst>
          <pc:docMk/>
          <pc:sldMk cId="3621682293" sldId="358"/>
        </pc:sldMkLst>
        <pc:spChg chg="mod">
          <ac:chgData name="Randy Cates" userId="a0f05542c82a1465" providerId="LiveId" clId="{E331C4EE-73B1-4D1E-B665-4EBF52F45040}" dt="2022-07-10T02:11:28.926" v="11759" actId="26606"/>
          <ac:spMkLst>
            <pc:docMk/>
            <pc:sldMk cId="3621682293" sldId="358"/>
            <ac:spMk id="2" creationId="{5508C400-1B8D-00CC-6ED1-6BB9668EEBC6}"/>
          </ac:spMkLst>
        </pc:spChg>
        <pc:spChg chg="mod">
          <ac:chgData name="Randy Cates" userId="a0f05542c82a1465" providerId="LiveId" clId="{E331C4EE-73B1-4D1E-B665-4EBF52F45040}" dt="2022-07-10T04:21:01.998" v="12443" actId="20577"/>
          <ac:spMkLst>
            <pc:docMk/>
            <pc:sldMk cId="3621682293" sldId="358"/>
            <ac:spMk id="3" creationId="{17114286-AC72-577D-EE24-01714056C4AF}"/>
          </ac:spMkLst>
        </pc:spChg>
        <pc:spChg chg="add del">
          <ac:chgData name="Randy Cates" userId="a0f05542c82a1465" providerId="LiveId" clId="{E331C4EE-73B1-4D1E-B665-4EBF52F45040}" dt="2022-07-10T02:11:28.926" v="11759" actId="26606"/>
          <ac:spMkLst>
            <pc:docMk/>
            <pc:sldMk cId="3621682293" sldId="358"/>
            <ac:spMk id="8" creationId="{1BB867FF-FC45-48F7-8104-F89BE54909F1}"/>
          </ac:spMkLst>
        </pc:spChg>
        <pc:spChg chg="add del">
          <ac:chgData name="Randy Cates" userId="a0f05542c82a1465" providerId="LiveId" clId="{E331C4EE-73B1-4D1E-B665-4EBF52F45040}" dt="2022-07-10T02:11:28.926" v="11759" actId="26606"/>
          <ac:spMkLst>
            <pc:docMk/>
            <pc:sldMk cId="3621682293" sldId="358"/>
            <ac:spMk id="10" creationId="{8BB56887-D0D5-4F0C-9E19-7247EB83C8B7}"/>
          </ac:spMkLst>
        </pc:spChg>
        <pc:spChg chg="add del">
          <ac:chgData name="Randy Cates" userId="a0f05542c82a1465" providerId="LiveId" clId="{E331C4EE-73B1-4D1E-B665-4EBF52F45040}" dt="2022-07-10T02:11:28.926" v="11759" actId="26606"/>
          <ac:spMkLst>
            <pc:docMk/>
            <pc:sldMk cId="3621682293" sldId="358"/>
            <ac:spMk id="12" creationId="{081E4A58-353D-44AE-B2FC-2A74E2E400F7}"/>
          </ac:spMkLst>
        </pc:spChg>
        <pc:spChg chg="add">
          <ac:chgData name="Randy Cates" userId="a0f05542c82a1465" providerId="LiveId" clId="{E331C4EE-73B1-4D1E-B665-4EBF52F45040}" dt="2022-07-10T02:11:28.926" v="11759" actId="26606"/>
          <ac:spMkLst>
            <pc:docMk/>
            <pc:sldMk cId="3621682293" sldId="358"/>
            <ac:spMk id="17" creationId="{100EDD19-6802-4EC3-95CE-CFFAB042CFD6}"/>
          </ac:spMkLst>
        </pc:spChg>
        <pc:spChg chg="add">
          <ac:chgData name="Randy Cates" userId="a0f05542c82a1465" providerId="LiveId" clId="{E331C4EE-73B1-4D1E-B665-4EBF52F45040}" dt="2022-07-10T02:11:28.926" v="11759" actId="26606"/>
          <ac:spMkLst>
            <pc:docMk/>
            <pc:sldMk cId="3621682293" sldId="358"/>
            <ac:spMk id="19" creationId="{DB17E863-922E-4C26-BD64-E8FD41D28661}"/>
          </ac:spMkLst>
        </pc:spChg>
      </pc:sldChg>
      <pc:sldChg chg="addSp delSp modSp mod setBg">
        <pc:chgData name="Randy Cates" userId="a0f05542c82a1465" providerId="LiveId" clId="{E331C4EE-73B1-4D1E-B665-4EBF52F45040}" dt="2022-07-10T02:11:34.756" v="11760" actId="26606"/>
        <pc:sldMkLst>
          <pc:docMk/>
          <pc:sldMk cId="535041071" sldId="359"/>
        </pc:sldMkLst>
        <pc:spChg chg="mod">
          <ac:chgData name="Randy Cates" userId="a0f05542c82a1465" providerId="LiveId" clId="{E331C4EE-73B1-4D1E-B665-4EBF52F45040}" dt="2022-07-10T02:11:34.756" v="11760" actId="26606"/>
          <ac:spMkLst>
            <pc:docMk/>
            <pc:sldMk cId="535041071" sldId="359"/>
            <ac:spMk id="3" creationId="{B3039D44-1BF2-A2CE-6765-DA39FECE40CE}"/>
          </ac:spMkLst>
        </pc:spChg>
        <pc:spChg chg="add del">
          <ac:chgData name="Randy Cates" userId="a0f05542c82a1465" providerId="LiveId" clId="{E331C4EE-73B1-4D1E-B665-4EBF52F45040}" dt="2022-07-10T02:11:34.756" v="11760" actId="26606"/>
          <ac:spMkLst>
            <pc:docMk/>
            <pc:sldMk cId="535041071" sldId="359"/>
            <ac:spMk id="8" creationId="{1BB867FF-FC45-48F7-8104-F89BE54909F1}"/>
          </ac:spMkLst>
        </pc:spChg>
        <pc:spChg chg="add del">
          <ac:chgData name="Randy Cates" userId="a0f05542c82a1465" providerId="LiveId" clId="{E331C4EE-73B1-4D1E-B665-4EBF52F45040}" dt="2022-07-10T02:11:34.756" v="11760" actId="26606"/>
          <ac:spMkLst>
            <pc:docMk/>
            <pc:sldMk cId="535041071" sldId="359"/>
            <ac:spMk id="10" creationId="{8BB56887-D0D5-4F0C-9E19-7247EB83C8B7}"/>
          </ac:spMkLst>
        </pc:spChg>
        <pc:spChg chg="add del">
          <ac:chgData name="Randy Cates" userId="a0f05542c82a1465" providerId="LiveId" clId="{E331C4EE-73B1-4D1E-B665-4EBF52F45040}" dt="2022-07-10T02:11:34.756" v="11760" actId="26606"/>
          <ac:spMkLst>
            <pc:docMk/>
            <pc:sldMk cId="535041071" sldId="359"/>
            <ac:spMk id="12" creationId="{081E4A58-353D-44AE-B2FC-2A74E2E400F7}"/>
          </ac:spMkLst>
        </pc:spChg>
        <pc:spChg chg="add">
          <ac:chgData name="Randy Cates" userId="a0f05542c82a1465" providerId="LiveId" clId="{E331C4EE-73B1-4D1E-B665-4EBF52F45040}" dt="2022-07-10T02:11:34.756" v="11760" actId="26606"/>
          <ac:spMkLst>
            <pc:docMk/>
            <pc:sldMk cId="535041071" sldId="359"/>
            <ac:spMk id="17" creationId="{777A147A-9ED8-46B4-8660-1B3C2AA880B5}"/>
          </ac:spMkLst>
        </pc:spChg>
        <pc:spChg chg="add">
          <ac:chgData name="Randy Cates" userId="a0f05542c82a1465" providerId="LiveId" clId="{E331C4EE-73B1-4D1E-B665-4EBF52F45040}" dt="2022-07-10T02:11:34.756" v="11760" actId="26606"/>
          <ac:spMkLst>
            <pc:docMk/>
            <pc:sldMk cId="535041071" sldId="359"/>
            <ac:spMk id="19" creationId="{5D6C15A0-C087-4593-8414-2B4EC1CDC3DE}"/>
          </ac:spMkLst>
        </pc:spChg>
      </pc:sldChg>
      <pc:sldChg chg="addSp delSp modSp mod setBg">
        <pc:chgData name="Randy Cates" userId="a0f05542c82a1465" providerId="LiveId" clId="{E331C4EE-73B1-4D1E-B665-4EBF52F45040}" dt="2022-07-10T04:21:08.519" v="12446" actId="20577"/>
        <pc:sldMkLst>
          <pc:docMk/>
          <pc:sldMk cId="3222833616" sldId="360"/>
        </pc:sldMkLst>
        <pc:spChg chg="mod">
          <ac:chgData name="Randy Cates" userId="a0f05542c82a1465" providerId="LiveId" clId="{E331C4EE-73B1-4D1E-B665-4EBF52F45040}" dt="2022-07-10T02:11:44.084" v="11761" actId="26606"/>
          <ac:spMkLst>
            <pc:docMk/>
            <pc:sldMk cId="3222833616" sldId="360"/>
            <ac:spMk id="2" creationId="{5508C400-1B8D-00CC-6ED1-6BB9668EEBC6}"/>
          </ac:spMkLst>
        </pc:spChg>
        <pc:spChg chg="mod">
          <ac:chgData name="Randy Cates" userId="a0f05542c82a1465" providerId="LiveId" clId="{E331C4EE-73B1-4D1E-B665-4EBF52F45040}" dt="2022-07-10T04:21:08.519" v="12446" actId="20577"/>
          <ac:spMkLst>
            <pc:docMk/>
            <pc:sldMk cId="3222833616" sldId="360"/>
            <ac:spMk id="3" creationId="{17114286-AC72-577D-EE24-01714056C4AF}"/>
          </ac:spMkLst>
        </pc:spChg>
        <pc:spChg chg="add del">
          <ac:chgData name="Randy Cates" userId="a0f05542c82a1465" providerId="LiveId" clId="{E331C4EE-73B1-4D1E-B665-4EBF52F45040}" dt="2022-07-10T02:11:44.084" v="11761" actId="26606"/>
          <ac:spMkLst>
            <pc:docMk/>
            <pc:sldMk cId="3222833616" sldId="360"/>
            <ac:spMk id="8" creationId="{1BB867FF-FC45-48F7-8104-F89BE54909F1}"/>
          </ac:spMkLst>
        </pc:spChg>
        <pc:spChg chg="add del">
          <ac:chgData name="Randy Cates" userId="a0f05542c82a1465" providerId="LiveId" clId="{E331C4EE-73B1-4D1E-B665-4EBF52F45040}" dt="2022-07-10T02:11:44.084" v="11761" actId="26606"/>
          <ac:spMkLst>
            <pc:docMk/>
            <pc:sldMk cId="3222833616" sldId="360"/>
            <ac:spMk id="10" creationId="{8BB56887-D0D5-4F0C-9E19-7247EB83C8B7}"/>
          </ac:spMkLst>
        </pc:spChg>
        <pc:spChg chg="add del">
          <ac:chgData name="Randy Cates" userId="a0f05542c82a1465" providerId="LiveId" clId="{E331C4EE-73B1-4D1E-B665-4EBF52F45040}" dt="2022-07-10T02:11:44.084" v="11761" actId="26606"/>
          <ac:spMkLst>
            <pc:docMk/>
            <pc:sldMk cId="3222833616" sldId="360"/>
            <ac:spMk id="12" creationId="{081E4A58-353D-44AE-B2FC-2A74E2E400F7}"/>
          </ac:spMkLst>
        </pc:spChg>
        <pc:spChg chg="add">
          <ac:chgData name="Randy Cates" userId="a0f05542c82a1465" providerId="LiveId" clId="{E331C4EE-73B1-4D1E-B665-4EBF52F45040}" dt="2022-07-10T02:11:44.084" v="11761" actId="26606"/>
          <ac:spMkLst>
            <pc:docMk/>
            <pc:sldMk cId="3222833616" sldId="360"/>
            <ac:spMk id="17" creationId="{100EDD19-6802-4EC3-95CE-CFFAB042CFD6}"/>
          </ac:spMkLst>
        </pc:spChg>
        <pc:spChg chg="add">
          <ac:chgData name="Randy Cates" userId="a0f05542c82a1465" providerId="LiveId" clId="{E331C4EE-73B1-4D1E-B665-4EBF52F45040}" dt="2022-07-10T02:11:44.084" v="11761" actId="26606"/>
          <ac:spMkLst>
            <pc:docMk/>
            <pc:sldMk cId="3222833616" sldId="360"/>
            <ac:spMk id="19" creationId="{DB17E863-922E-4C26-BD64-E8FD41D28661}"/>
          </ac:spMkLst>
        </pc:spChg>
      </pc:sldChg>
      <pc:sldChg chg="addSp delSp modSp mod setBg">
        <pc:chgData name="Randy Cates" userId="a0f05542c82a1465" providerId="LiveId" clId="{E331C4EE-73B1-4D1E-B665-4EBF52F45040}" dt="2022-07-11T02:55:09.272" v="14316" actId="26606"/>
        <pc:sldMkLst>
          <pc:docMk/>
          <pc:sldMk cId="2642259450" sldId="361"/>
        </pc:sldMkLst>
        <pc:spChg chg="mod">
          <ac:chgData name="Randy Cates" userId="a0f05542c82a1465" providerId="LiveId" clId="{E331C4EE-73B1-4D1E-B665-4EBF52F45040}" dt="2022-07-11T02:55:09.272" v="14316" actId="26606"/>
          <ac:spMkLst>
            <pc:docMk/>
            <pc:sldMk cId="2642259450" sldId="361"/>
            <ac:spMk id="3" creationId="{17822053-5666-5EA6-5333-56601039E8F8}"/>
          </ac:spMkLst>
        </pc:spChg>
        <pc:spChg chg="add del">
          <ac:chgData name="Randy Cates" userId="a0f05542c82a1465" providerId="LiveId" clId="{E331C4EE-73B1-4D1E-B665-4EBF52F45040}" dt="2022-07-10T02:11:47.444" v="11762" actId="26606"/>
          <ac:spMkLst>
            <pc:docMk/>
            <pc:sldMk cId="2642259450" sldId="361"/>
            <ac:spMk id="8" creationId="{1BB867FF-FC45-48F7-8104-F89BE54909F1}"/>
          </ac:spMkLst>
        </pc:spChg>
        <pc:spChg chg="add del">
          <ac:chgData name="Randy Cates" userId="a0f05542c82a1465" providerId="LiveId" clId="{E331C4EE-73B1-4D1E-B665-4EBF52F45040}" dt="2022-07-10T02:11:47.444" v="11762" actId="26606"/>
          <ac:spMkLst>
            <pc:docMk/>
            <pc:sldMk cId="2642259450" sldId="361"/>
            <ac:spMk id="10" creationId="{8BB56887-D0D5-4F0C-9E19-7247EB83C8B7}"/>
          </ac:spMkLst>
        </pc:spChg>
        <pc:spChg chg="add del">
          <ac:chgData name="Randy Cates" userId="a0f05542c82a1465" providerId="LiveId" clId="{E331C4EE-73B1-4D1E-B665-4EBF52F45040}" dt="2022-07-10T02:11:47.444" v="11762" actId="26606"/>
          <ac:spMkLst>
            <pc:docMk/>
            <pc:sldMk cId="2642259450" sldId="361"/>
            <ac:spMk id="12" creationId="{081E4A58-353D-44AE-B2FC-2A74E2E400F7}"/>
          </ac:spMkLst>
        </pc:spChg>
        <pc:spChg chg="add del">
          <ac:chgData name="Randy Cates" userId="a0f05542c82a1465" providerId="LiveId" clId="{E331C4EE-73B1-4D1E-B665-4EBF52F45040}" dt="2022-07-10T22:44:48.645" v="13848" actId="26606"/>
          <ac:spMkLst>
            <pc:docMk/>
            <pc:sldMk cId="2642259450" sldId="361"/>
            <ac:spMk id="17" creationId="{777A147A-9ED8-46B4-8660-1B3C2AA880B5}"/>
          </ac:spMkLst>
        </pc:spChg>
        <pc:spChg chg="add del">
          <ac:chgData name="Randy Cates" userId="a0f05542c82a1465" providerId="LiveId" clId="{E331C4EE-73B1-4D1E-B665-4EBF52F45040}" dt="2022-07-10T22:44:48.645" v="13848" actId="26606"/>
          <ac:spMkLst>
            <pc:docMk/>
            <pc:sldMk cId="2642259450" sldId="361"/>
            <ac:spMk id="19" creationId="{5D6C15A0-C087-4593-8414-2B4EC1CDC3DE}"/>
          </ac:spMkLst>
        </pc:spChg>
        <pc:spChg chg="add del">
          <ac:chgData name="Randy Cates" userId="a0f05542c82a1465" providerId="LiveId" clId="{E331C4EE-73B1-4D1E-B665-4EBF52F45040}" dt="2022-07-11T02:55:09.272" v="14316" actId="26606"/>
          <ac:spMkLst>
            <pc:docMk/>
            <pc:sldMk cId="2642259450" sldId="361"/>
            <ac:spMk id="33799" creationId="{F13C74B1-5B17-4795-BED0-7140497B445A}"/>
          </ac:spMkLst>
        </pc:spChg>
        <pc:spChg chg="add del">
          <ac:chgData name="Randy Cates" userId="a0f05542c82a1465" providerId="LiveId" clId="{E331C4EE-73B1-4D1E-B665-4EBF52F45040}" dt="2022-07-11T02:55:09.272" v="14316" actId="26606"/>
          <ac:spMkLst>
            <pc:docMk/>
            <pc:sldMk cId="2642259450" sldId="361"/>
            <ac:spMk id="33801" creationId="{D4974D33-8DC5-464E-8C6D-BE58F0669C17}"/>
          </ac:spMkLst>
        </pc:spChg>
        <pc:spChg chg="add">
          <ac:chgData name="Randy Cates" userId="a0f05542c82a1465" providerId="LiveId" clId="{E331C4EE-73B1-4D1E-B665-4EBF52F45040}" dt="2022-07-11T02:55:09.272" v="14316" actId="26606"/>
          <ac:spMkLst>
            <pc:docMk/>
            <pc:sldMk cId="2642259450" sldId="361"/>
            <ac:spMk id="33806" creationId="{D009D6D5-DAC2-4A8B-A17A-E206B9012D09}"/>
          </ac:spMkLst>
        </pc:spChg>
        <pc:picChg chg="add mod">
          <ac:chgData name="Randy Cates" userId="a0f05542c82a1465" providerId="LiveId" clId="{E331C4EE-73B1-4D1E-B665-4EBF52F45040}" dt="2022-07-11T02:55:09.272" v="14316" actId="26606"/>
          <ac:picMkLst>
            <pc:docMk/>
            <pc:sldMk cId="2642259450" sldId="361"/>
            <ac:picMk id="33794" creationId="{49359047-CF58-E746-4C63-8541F479AA68}"/>
          </ac:picMkLst>
        </pc:picChg>
      </pc:sldChg>
      <pc:sldChg chg="addSp delSp modSp del mod setBg">
        <pc:chgData name="Randy Cates" userId="a0f05542c82a1465" providerId="LiveId" clId="{E331C4EE-73B1-4D1E-B665-4EBF52F45040}" dt="2022-07-10T14:40:42.231" v="13265" actId="2696"/>
        <pc:sldMkLst>
          <pc:docMk/>
          <pc:sldMk cId="3799633002" sldId="362"/>
        </pc:sldMkLst>
        <pc:spChg chg="mod">
          <ac:chgData name="Randy Cates" userId="a0f05542c82a1465" providerId="LiveId" clId="{E331C4EE-73B1-4D1E-B665-4EBF52F45040}" dt="2022-07-10T02:11:55.828" v="11763" actId="26606"/>
          <ac:spMkLst>
            <pc:docMk/>
            <pc:sldMk cId="3799633002" sldId="362"/>
            <ac:spMk id="2" creationId="{5508C400-1B8D-00CC-6ED1-6BB9668EEBC6}"/>
          </ac:spMkLst>
        </pc:spChg>
        <pc:spChg chg="mod">
          <ac:chgData name="Randy Cates" userId="a0f05542c82a1465" providerId="LiveId" clId="{E331C4EE-73B1-4D1E-B665-4EBF52F45040}" dt="2022-07-10T04:21:16.366" v="12449" actId="20577"/>
          <ac:spMkLst>
            <pc:docMk/>
            <pc:sldMk cId="3799633002" sldId="362"/>
            <ac:spMk id="3" creationId="{17114286-AC72-577D-EE24-01714056C4AF}"/>
          </ac:spMkLst>
        </pc:spChg>
        <pc:spChg chg="add del">
          <ac:chgData name="Randy Cates" userId="a0f05542c82a1465" providerId="LiveId" clId="{E331C4EE-73B1-4D1E-B665-4EBF52F45040}" dt="2022-07-10T02:11:55.828" v="11763" actId="26606"/>
          <ac:spMkLst>
            <pc:docMk/>
            <pc:sldMk cId="3799633002" sldId="362"/>
            <ac:spMk id="8" creationId="{1BB867FF-FC45-48F7-8104-F89BE54909F1}"/>
          </ac:spMkLst>
        </pc:spChg>
        <pc:spChg chg="add del">
          <ac:chgData name="Randy Cates" userId="a0f05542c82a1465" providerId="LiveId" clId="{E331C4EE-73B1-4D1E-B665-4EBF52F45040}" dt="2022-07-10T02:11:55.828" v="11763" actId="26606"/>
          <ac:spMkLst>
            <pc:docMk/>
            <pc:sldMk cId="3799633002" sldId="362"/>
            <ac:spMk id="10" creationId="{8BB56887-D0D5-4F0C-9E19-7247EB83C8B7}"/>
          </ac:spMkLst>
        </pc:spChg>
        <pc:spChg chg="add del">
          <ac:chgData name="Randy Cates" userId="a0f05542c82a1465" providerId="LiveId" clId="{E331C4EE-73B1-4D1E-B665-4EBF52F45040}" dt="2022-07-10T02:11:55.828" v="11763" actId="26606"/>
          <ac:spMkLst>
            <pc:docMk/>
            <pc:sldMk cId="3799633002" sldId="362"/>
            <ac:spMk id="12" creationId="{081E4A58-353D-44AE-B2FC-2A74E2E400F7}"/>
          </ac:spMkLst>
        </pc:spChg>
        <pc:spChg chg="add">
          <ac:chgData name="Randy Cates" userId="a0f05542c82a1465" providerId="LiveId" clId="{E331C4EE-73B1-4D1E-B665-4EBF52F45040}" dt="2022-07-10T02:11:55.828" v="11763" actId="26606"/>
          <ac:spMkLst>
            <pc:docMk/>
            <pc:sldMk cId="3799633002" sldId="362"/>
            <ac:spMk id="17" creationId="{100EDD19-6802-4EC3-95CE-CFFAB042CFD6}"/>
          </ac:spMkLst>
        </pc:spChg>
        <pc:spChg chg="add">
          <ac:chgData name="Randy Cates" userId="a0f05542c82a1465" providerId="LiveId" clId="{E331C4EE-73B1-4D1E-B665-4EBF52F45040}" dt="2022-07-10T02:11:55.828" v="11763" actId="26606"/>
          <ac:spMkLst>
            <pc:docMk/>
            <pc:sldMk cId="3799633002" sldId="362"/>
            <ac:spMk id="19" creationId="{DB17E863-922E-4C26-BD64-E8FD41D28661}"/>
          </ac:spMkLst>
        </pc:spChg>
      </pc:sldChg>
      <pc:sldChg chg="addSp delSp modSp mod setBg">
        <pc:chgData name="Randy Cates" userId="a0f05542c82a1465" providerId="LiveId" clId="{E331C4EE-73B1-4D1E-B665-4EBF52F45040}" dt="2022-07-10T04:21:22.965" v="12452" actId="20577"/>
        <pc:sldMkLst>
          <pc:docMk/>
          <pc:sldMk cId="3113258262" sldId="363"/>
        </pc:sldMkLst>
        <pc:spChg chg="mod">
          <ac:chgData name="Randy Cates" userId="a0f05542c82a1465" providerId="LiveId" clId="{E331C4EE-73B1-4D1E-B665-4EBF52F45040}" dt="2022-07-10T02:12:02.209" v="11764" actId="26606"/>
          <ac:spMkLst>
            <pc:docMk/>
            <pc:sldMk cId="3113258262" sldId="363"/>
            <ac:spMk id="2" creationId="{5508C400-1B8D-00CC-6ED1-6BB9668EEBC6}"/>
          </ac:spMkLst>
        </pc:spChg>
        <pc:spChg chg="mod">
          <ac:chgData name="Randy Cates" userId="a0f05542c82a1465" providerId="LiveId" clId="{E331C4EE-73B1-4D1E-B665-4EBF52F45040}" dt="2022-07-10T04:21:22.965" v="12452" actId="20577"/>
          <ac:spMkLst>
            <pc:docMk/>
            <pc:sldMk cId="3113258262" sldId="363"/>
            <ac:spMk id="3" creationId="{17114286-AC72-577D-EE24-01714056C4AF}"/>
          </ac:spMkLst>
        </pc:spChg>
        <pc:spChg chg="add del">
          <ac:chgData name="Randy Cates" userId="a0f05542c82a1465" providerId="LiveId" clId="{E331C4EE-73B1-4D1E-B665-4EBF52F45040}" dt="2022-07-10T02:12:02.209" v="11764" actId="26606"/>
          <ac:spMkLst>
            <pc:docMk/>
            <pc:sldMk cId="3113258262" sldId="363"/>
            <ac:spMk id="8" creationId="{1BB867FF-FC45-48F7-8104-F89BE54909F1}"/>
          </ac:spMkLst>
        </pc:spChg>
        <pc:spChg chg="add del">
          <ac:chgData name="Randy Cates" userId="a0f05542c82a1465" providerId="LiveId" clId="{E331C4EE-73B1-4D1E-B665-4EBF52F45040}" dt="2022-07-10T02:12:02.209" v="11764" actId="26606"/>
          <ac:spMkLst>
            <pc:docMk/>
            <pc:sldMk cId="3113258262" sldId="363"/>
            <ac:spMk id="10" creationId="{8BB56887-D0D5-4F0C-9E19-7247EB83C8B7}"/>
          </ac:spMkLst>
        </pc:spChg>
        <pc:spChg chg="add del">
          <ac:chgData name="Randy Cates" userId="a0f05542c82a1465" providerId="LiveId" clId="{E331C4EE-73B1-4D1E-B665-4EBF52F45040}" dt="2022-07-10T02:12:02.209" v="11764" actId="26606"/>
          <ac:spMkLst>
            <pc:docMk/>
            <pc:sldMk cId="3113258262" sldId="363"/>
            <ac:spMk id="12" creationId="{081E4A58-353D-44AE-B2FC-2A74E2E400F7}"/>
          </ac:spMkLst>
        </pc:spChg>
        <pc:spChg chg="add">
          <ac:chgData name="Randy Cates" userId="a0f05542c82a1465" providerId="LiveId" clId="{E331C4EE-73B1-4D1E-B665-4EBF52F45040}" dt="2022-07-10T02:12:02.209" v="11764" actId="26606"/>
          <ac:spMkLst>
            <pc:docMk/>
            <pc:sldMk cId="3113258262" sldId="363"/>
            <ac:spMk id="17" creationId="{100EDD19-6802-4EC3-95CE-CFFAB042CFD6}"/>
          </ac:spMkLst>
        </pc:spChg>
        <pc:spChg chg="add">
          <ac:chgData name="Randy Cates" userId="a0f05542c82a1465" providerId="LiveId" clId="{E331C4EE-73B1-4D1E-B665-4EBF52F45040}" dt="2022-07-10T02:12:02.209" v="11764" actId="26606"/>
          <ac:spMkLst>
            <pc:docMk/>
            <pc:sldMk cId="3113258262" sldId="363"/>
            <ac:spMk id="19" creationId="{DB17E863-922E-4C26-BD64-E8FD41D28661}"/>
          </ac:spMkLst>
        </pc:spChg>
      </pc:sldChg>
      <pc:sldChg chg="addSp delSp modSp mod setBg">
        <pc:chgData name="Randy Cates" userId="a0f05542c82a1465" providerId="LiveId" clId="{E331C4EE-73B1-4D1E-B665-4EBF52F45040}" dt="2022-07-10T21:56:32.740" v="13802" actId="1076"/>
        <pc:sldMkLst>
          <pc:docMk/>
          <pc:sldMk cId="1818745411" sldId="364"/>
        </pc:sldMkLst>
        <pc:spChg chg="mod">
          <ac:chgData name="Randy Cates" userId="a0f05542c82a1465" providerId="LiveId" clId="{E331C4EE-73B1-4D1E-B665-4EBF52F45040}" dt="2022-07-10T02:13:17.890" v="11767" actId="26606"/>
          <ac:spMkLst>
            <pc:docMk/>
            <pc:sldMk cId="1818745411" sldId="364"/>
            <ac:spMk id="3" creationId="{721255B8-AE99-3E98-1254-39D36A552FF0}"/>
          </ac:spMkLst>
        </pc:spChg>
        <pc:spChg chg="add del">
          <ac:chgData name="Randy Cates" userId="a0f05542c82a1465" providerId="LiveId" clId="{E331C4EE-73B1-4D1E-B665-4EBF52F45040}" dt="2022-07-10T02:13:17.890" v="11767" actId="26606"/>
          <ac:spMkLst>
            <pc:docMk/>
            <pc:sldMk cId="1818745411" sldId="364"/>
            <ac:spMk id="8" creationId="{1BB867FF-FC45-48F7-8104-F89BE54909F1}"/>
          </ac:spMkLst>
        </pc:spChg>
        <pc:spChg chg="add del">
          <ac:chgData name="Randy Cates" userId="a0f05542c82a1465" providerId="LiveId" clId="{E331C4EE-73B1-4D1E-B665-4EBF52F45040}" dt="2022-07-10T02:13:17.890" v="11767" actId="26606"/>
          <ac:spMkLst>
            <pc:docMk/>
            <pc:sldMk cId="1818745411" sldId="364"/>
            <ac:spMk id="10" creationId="{8BB56887-D0D5-4F0C-9E19-7247EB83C8B7}"/>
          </ac:spMkLst>
        </pc:spChg>
        <pc:spChg chg="add del">
          <ac:chgData name="Randy Cates" userId="a0f05542c82a1465" providerId="LiveId" clId="{E331C4EE-73B1-4D1E-B665-4EBF52F45040}" dt="2022-07-10T02:13:17.890" v="11767" actId="26606"/>
          <ac:spMkLst>
            <pc:docMk/>
            <pc:sldMk cId="1818745411" sldId="364"/>
            <ac:spMk id="12" creationId="{081E4A58-353D-44AE-B2FC-2A74E2E400F7}"/>
          </ac:spMkLst>
        </pc:spChg>
        <pc:spChg chg="add del">
          <ac:chgData name="Randy Cates" userId="a0f05542c82a1465" providerId="LiveId" clId="{E331C4EE-73B1-4D1E-B665-4EBF52F45040}" dt="2022-07-10T02:13:17.884" v="11766" actId="26606"/>
          <ac:spMkLst>
            <pc:docMk/>
            <pc:sldMk cId="1818745411" sldId="364"/>
            <ac:spMk id="17" creationId="{100EDD19-6802-4EC3-95CE-CFFAB042CFD6}"/>
          </ac:spMkLst>
        </pc:spChg>
        <pc:spChg chg="add del">
          <ac:chgData name="Randy Cates" userId="a0f05542c82a1465" providerId="LiveId" clId="{E331C4EE-73B1-4D1E-B665-4EBF52F45040}" dt="2022-07-10T02:13:17.884" v="11766" actId="26606"/>
          <ac:spMkLst>
            <pc:docMk/>
            <pc:sldMk cId="1818745411" sldId="364"/>
            <ac:spMk id="19" creationId="{DB17E863-922E-4C26-BD64-E8FD41D28661}"/>
          </ac:spMkLst>
        </pc:spChg>
        <pc:spChg chg="add">
          <ac:chgData name="Randy Cates" userId="a0f05542c82a1465" providerId="LiveId" clId="{E331C4EE-73B1-4D1E-B665-4EBF52F45040}" dt="2022-07-10T02:13:17.890" v="11767" actId="26606"/>
          <ac:spMkLst>
            <pc:docMk/>
            <pc:sldMk cId="1818745411" sldId="364"/>
            <ac:spMk id="21" creationId="{777A147A-9ED8-46B4-8660-1B3C2AA880B5}"/>
          </ac:spMkLst>
        </pc:spChg>
        <pc:spChg chg="add">
          <ac:chgData name="Randy Cates" userId="a0f05542c82a1465" providerId="LiveId" clId="{E331C4EE-73B1-4D1E-B665-4EBF52F45040}" dt="2022-07-10T02:13:17.890" v="11767" actId="26606"/>
          <ac:spMkLst>
            <pc:docMk/>
            <pc:sldMk cId="1818745411" sldId="364"/>
            <ac:spMk id="22" creationId="{5D6C15A0-C087-4593-8414-2B4EC1CDC3DE}"/>
          </ac:spMkLst>
        </pc:spChg>
        <pc:picChg chg="add mod">
          <ac:chgData name="Randy Cates" userId="a0f05542c82a1465" providerId="LiveId" clId="{E331C4EE-73B1-4D1E-B665-4EBF52F45040}" dt="2022-07-10T21:56:32.740" v="13802" actId="1076"/>
          <ac:picMkLst>
            <pc:docMk/>
            <pc:sldMk cId="1818745411" sldId="364"/>
            <ac:picMk id="34818" creationId="{98DB2286-58A1-6723-E80C-8EC6ED85E33E}"/>
          </ac:picMkLst>
        </pc:picChg>
      </pc:sldChg>
      <pc:sldChg chg="addSp delSp modSp mod setBg">
        <pc:chgData name="Randy Cates" userId="a0f05542c82a1465" providerId="LiveId" clId="{E331C4EE-73B1-4D1E-B665-4EBF52F45040}" dt="2022-07-10T04:21:31.485" v="12455" actId="20577"/>
        <pc:sldMkLst>
          <pc:docMk/>
          <pc:sldMk cId="3807370071" sldId="365"/>
        </pc:sldMkLst>
        <pc:spChg chg="mod">
          <ac:chgData name="Randy Cates" userId="a0f05542c82a1465" providerId="LiveId" clId="{E331C4EE-73B1-4D1E-B665-4EBF52F45040}" dt="2022-07-10T02:13:49.390" v="11773" actId="26606"/>
          <ac:spMkLst>
            <pc:docMk/>
            <pc:sldMk cId="3807370071" sldId="365"/>
            <ac:spMk id="2" creationId="{5508C400-1B8D-00CC-6ED1-6BB9668EEBC6}"/>
          </ac:spMkLst>
        </pc:spChg>
        <pc:spChg chg="mod">
          <ac:chgData name="Randy Cates" userId="a0f05542c82a1465" providerId="LiveId" clId="{E331C4EE-73B1-4D1E-B665-4EBF52F45040}" dt="2022-07-10T04:21:31.485" v="12455" actId="20577"/>
          <ac:spMkLst>
            <pc:docMk/>
            <pc:sldMk cId="3807370071" sldId="365"/>
            <ac:spMk id="3" creationId="{17114286-AC72-577D-EE24-01714056C4AF}"/>
          </ac:spMkLst>
        </pc:spChg>
        <pc:spChg chg="add del">
          <ac:chgData name="Randy Cates" userId="a0f05542c82a1465" providerId="LiveId" clId="{E331C4EE-73B1-4D1E-B665-4EBF52F45040}" dt="2022-07-10T02:13:49.390" v="11773" actId="26606"/>
          <ac:spMkLst>
            <pc:docMk/>
            <pc:sldMk cId="3807370071" sldId="365"/>
            <ac:spMk id="8" creationId="{1BB867FF-FC45-48F7-8104-F89BE54909F1}"/>
          </ac:spMkLst>
        </pc:spChg>
        <pc:spChg chg="add del">
          <ac:chgData name="Randy Cates" userId="a0f05542c82a1465" providerId="LiveId" clId="{E331C4EE-73B1-4D1E-B665-4EBF52F45040}" dt="2022-07-10T02:13:49.390" v="11773" actId="26606"/>
          <ac:spMkLst>
            <pc:docMk/>
            <pc:sldMk cId="3807370071" sldId="365"/>
            <ac:spMk id="10" creationId="{8BB56887-D0D5-4F0C-9E19-7247EB83C8B7}"/>
          </ac:spMkLst>
        </pc:spChg>
        <pc:spChg chg="add del">
          <ac:chgData name="Randy Cates" userId="a0f05542c82a1465" providerId="LiveId" clId="{E331C4EE-73B1-4D1E-B665-4EBF52F45040}" dt="2022-07-10T02:13:49.390" v="11773" actId="26606"/>
          <ac:spMkLst>
            <pc:docMk/>
            <pc:sldMk cId="3807370071" sldId="365"/>
            <ac:spMk id="12" creationId="{081E4A58-353D-44AE-B2FC-2A74E2E400F7}"/>
          </ac:spMkLst>
        </pc:spChg>
        <pc:spChg chg="add">
          <ac:chgData name="Randy Cates" userId="a0f05542c82a1465" providerId="LiveId" clId="{E331C4EE-73B1-4D1E-B665-4EBF52F45040}" dt="2022-07-10T02:13:49.390" v="11773" actId="26606"/>
          <ac:spMkLst>
            <pc:docMk/>
            <pc:sldMk cId="3807370071" sldId="365"/>
            <ac:spMk id="17" creationId="{100EDD19-6802-4EC3-95CE-CFFAB042CFD6}"/>
          </ac:spMkLst>
        </pc:spChg>
        <pc:spChg chg="add">
          <ac:chgData name="Randy Cates" userId="a0f05542c82a1465" providerId="LiveId" clId="{E331C4EE-73B1-4D1E-B665-4EBF52F45040}" dt="2022-07-10T02:13:49.390" v="11773" actId="26606"/>
          <ac:spMkLst>
            <pc:docMk/>
            <pc:sldMk cId="3807370071" sldId="365"/>
            <ac:spMk id="19" creationId="{DB17E863-922E-4C26-BD64-E8FD41D28661}"/>
          </ac:spMkLst>
        </pc:spChg>
      </pc:sldChg>
      <pc:sldChg chg="addSp delSp modSp mod setBg">
        <pc:chgData name="Randy Cates" userId="a0f05542c82a1465" providerId="LiveId" clId="{E331C4EE-73B1-4D1E-B665-4EBF52F45040}" dt="2022-07-10T22:44:37.024" v="13847" actId="26606"/>
        <pc:sldMkLst>
          <pc:docMk/>
          <pc:sldMk cId="2872163136" sldId="366"/>
        </pc:sldMkLst>
        <pc:spChg chg="mod ord">
          <ac:chgData name="Randy Cates" userId="a0f05542c82a1465" providerId="LiveId" clId="{E331C4EE-73B1-4D1E-B665-4EBF52F45040}" dt="2022-07-10T22:44:37.024" v="13847" actId="26606"/>
          <ac:spMkLst>
            <pc:docMk/>
            <pc:sldMk cId="2872163136" sldId="366"/>
            <ac:spMk id="3" creationId="{3ECADB86-728E-B93E-37A5-C89D06C7D43B}"/>
          </ac:spMkLst>
        </pc:spChg>
        <pc:spChg chg="add del">
          <ac:chgData name="Randy Cates" userId="a0f05542c82a1465" providerId="LiveId" clId="{E331C4EE-73B1-4D1E-B665-4EBF52F45040}" dt="2022-07-10T02:13:52.108" v="11774" actId="26606"/>
          <ac:spMkLst>
            <pc:docMk/>
            <pc:sldMk cId="2872163136" sldId="366"/>
            <ac:spMk id="8" creationId="{1BB867FF-FC45-48F7-8104-F89BE54909F1}"/>
          </ac:spMkLst>
        </pc:spChg>
        <pc:spChg chg="add del">
          <ac:chgData name="Randy Cates" userId="a0f05542c82a1465" providerId="LiveId" clId="{E331C4EE-73B1-4D1E-B665-4EBF52F45040}" dt="2022-07-10T02:13:52.108" v="11774" actId="26606"/>
          <ac:spMkLst>
            <pc:docMk/>
            <pc:sldMk cId="2872163136" sldId="366"/>
            <ac:spMk id="10" creationId="{8BB56887-D0D5-4F0C-9E19-7247EB83C8B7}"/>
          </ac:spMkLst>
        </pc:spChg>
        <pc:spChg chg="add del">
          <ac:chgData name="Randy Cates" userId="a0f05542c82a1465" providerId="LiveId" clId="{E331C4EE-73B1-4D1E-B665-4EBF52F45040}" dt="2022-07-10T02:13:52.108" v="11774" actId="26606"/>
          <ac:spMkLst>
            <pc:docMk/>
            <pc:sldMk cId="2872163136" sldId="366"/>
            <ac:spMk id="12" creationId="{081E4A58-353D-44AE-B2FC-2A74E2E400F7}"/>
          </ac:spMkLst>
        </pc:spChg>
        <pc:spChg chg="add del">
          <ac:chgData name="Randy Cates" userId="a0f05542c82a1465" providerId="LiveId" clId="{E331C4EE-73B1-4D1E-B665-4EBF52F45040}" dt="2022-07-10T22:44:37.024" v="13847" actId="26606"/>
          <ac:spMkLst>
            <pc:docMk/>
            <pc:sldMk cId="2872163136" sldId="366"/>
            <ac:spMk id="17" creationId="{777A147A-9ED8-46B4-8660-1B3C2AA880B5}"/>
          </ac:spMkLst>
        </pc:spChg>
        <pc:spChg chg="add del">
          <ac:chgData name="Randy Cates" userId="a0f05542c82a1465" providerId="LiveId" clId="{E331C4EE-73B1-4D1E-B665-4EBF52F45040}" dt="2022-07-10T22:44:37.024" v="13847" actId="26606"/>
          <ac:spMkLst>
            <pc:docMk/>
            <pc:sldMk cId="2872163136" sldId="366"/>
            <ac:spMk id="19" creationId="{5D6C15A0-C087-4593-8414-2B4EC1CDC3DE}"/>
          </ac:spMkLst>
        </pc:spChg>
        <pc:spChg chg="add">
          <ac:chgData name="Randy Cates" userId="a0f05542c82a1465" providerId="LiveId" clId="{E331C4EE-73B1-4D1E-B665-4EBF52F45040}" dt="2022-07-10T22:44:37.024" v="13847" actId="26606"/>
          <ac:spMkLst>
            <pc:docMk/>
            <pc:sldMk cId="2872163136" sldId="366"/>
            <ac:spMk id="35847" creationId="{2C61293E-6EBE-43EF-A52C-9BEBFD7679D4}"/>
          </ac:spMkLst>
        </pc:spChg>
        <pc:spChg chg="add">
          <ac:chgData name="Randy Cates" userId="a0f05542c82a1465" providerId="LiveId" clId="{E331C4EE-73B1-4D1E-B665-4EBF52F45040}" dt="2022-07-10T22:44:37.024" v="13847" actId="26606"/>
          <ac:spMkLst>
            <pc:docMk/>
            <pc:sldMk cId="2872163136" sldId="366"/>
            <ac:spMk id="35849" creationId="{21540236-BFD5-4A9D-8840-4703E7F76825}"/>
          </ac:spMkLst>
        </pc:spChg>
        <pc:picChg chg="add mod">
          <ac:chgData name="Randy Cates" userId="a0f05542c82a1465" providerId="LiveId" clId="{E331C4EE-73B1-4D1E-B665-4EBF52F45040}" dt="2022-07-10T22:44:37.024" v="13847" actId="26606"/>
          <ac:picMkLst>
            <pc:docMk/>
            <pc:sldMk cId="2872163136" sldId="366"/>
            <ac:picMk id="35842" creationId="{00B42930-5A34-4617-AB07-395C24929919}"/>
          </ac:picMkLst>
        </pc:picChg>
      </pc:sldChg>
      <pc:sldChg chg="addSp delSp modSp mod setBg">
        <pc:chgData name="Randy Cates" userId="a0f05542c82a1465" providerId="LiveId" clId="{E331C4EE-73B1-4D1E-B665-4EBF52F45040}" dt="2022-07-10T04:21:38.117" v="12458" actId="20577"/>
        <pc:sldMkLst>
          <pc:docMk/>
          <pc:sldMk cId="4162232237" sldId="367"/>
        </pc:sldMkLst>
        <pc:spChg chg="mod">
          <ac:chgData name="Randy Cates" userId="a0f05542c82a1465" providerId="LiveId" clId="{E331C4EE-73B1-4D1E-B665-4EBF52F45040}" dt="2022-07-10T02:13:55.515" v="11775" actId="26606"/>
          <ac:spMkLst>
            <pc:docMk/>
            <pc:sldMk cId="4162232237" sldId="367"/>
            <ac:spMk id="2" creationId="{5508C400-1B8D-00CC-6ED1-6BB9668EEBC6}"/>
          </ac:spMkLst>
        </pc:spChg>
        <pc:spChg chg="mod">
          <ac:chgData name="Randy Cates" userId="a0f05542c82a1465" providerId="LiveId" clId="{E331C4EE-73B1-4D1E-B665-4EBF52F45040}" dt="2022-07-10T04:21:38.117" v="12458" actId="20577"/>
          <ac:spMkLst>
            <pc:docMk/>
            <pc:sldMk cId="4162232237" sldId="367"/>
            <ac:spMk id="3" creationId="{17114286-AC72-577D-EE24-01714056C4AF}"/>
          </ac:spMkLst>
        </pc:spChg>
        <pc:spChg chg="add del">
          <ac:chgData name="Randy Cates" userId="a0f05542c82a1465" providerId="LiveId" clId="{E331C4EE-73B1-4D1E-B665-4EBF52F45040}" dt="2022-07-10T02:13:55.515" v="11775" actId="26606"/>
          <ac:spMkLst>
            <pc:docMk/>
            <pc:sldMk cId="4162232237" sldId="367"/>
            <ac:spMk id="8" creationId="{1BB867FF-FC45-48F7-8104-F89BE54909F1}"/>
          </ac:spMkLst>
        </pc:spChg>
        <pc:spChg chg="add del">
          <ac:chgData name="Randy Cates" userId="a0f05542c82a1465" providerId="LiveId" clId="{E331C4EE-73B1-4D1E-B665-4EBF52F45040}" dt="2022-07-10T02:13:55.515" v="11775" actId="26606"/>
          <ac:spMkLst>
            <pc:docMk/>
            <pc:sldMk cId="4162232237" sldId="367"/>
            <ac:spMk id="10" creationId="{8BB56887-D0D5-4F0C-9E19-7247EB83C8B7}"/>
          </ac:spMkLst>
        </pc:spChg>
        <pc:spChg chg="add del">
          <ac:chgData name="Randy Cates" userId="a0f05542c82a1465" providerId="LiveId" clId="{E331C4EE-73B1-4D1E-B665-4EBF52F45040}" dt="2022-07-10T02:13:55.515" v="11775" actId="26606"/>
          <ac:spMkLst>
            <pc:docMk/>
            <pc:sldMk cId="4162232237" sldId="367"/>
            <ac:spMk id="12" creationId="{081E4A58-353D-44AE-B2FC-2A74E2E400F7}"/>
          </ac:spMkLst>
        </pc:spChg>
        <pc:spChg chg="add">
          <ac:chgData name="Randy Cates" userId="a0f05542c82a1465" providerId="LiveId" clId="{E331C4EE-73B1-4D1E-B665-4EBF52F45040}" dt="2022-07-10T02:13:55.515" v="11775" actId="26606"/>
          <ac:spMkLst>
            <pc:docMk/>
            <pc:sldMk cId="4162232237" sldId="367"/>
            <ac:spMk id="17" creationId="{100EDD19-6802-4EC3-95CE-CFFAB042CFD6}"/>
          </ac:spMkLst>
        </pc:spChg>
        <pc:spChg chg="add">
          <ac:chgData name="Randy Cates" userId="a0f05542c82a1465" providerId="LiveId" clId="{E331C4EE-73B1-4D1E-B665-4EBF52F45040}" dt="2022-07-10T02:13:55.515" v="11775" actId="26606"/>
          <ac:spMkLst>
            <pc:docMk/>
            <pc:sldMk cId="4162232237" sldId="367"/>
            <ac:spMk id="19" creationId="{DB17E863-922E-4C26-BD64-E8FD41D28661}"/>
          </ac:spMkLst>
        </pc:spChg>
      </pc:sldChg>
      <pc:sldChg chg="addSp delSp modSp mod setBg">
        <pc:chgData name="Randy Cates" userId="a0f05542c82a1465" providerId="LiveId" clId="{E331C4EE-73B1-4D1E-B665-4EBF52F45040}" dt="2022-07-10T22:44:22.232" v="13846" actId="26606"/>
        <pc:sldMkLst>
          <pc:docMk/>
          <pc:sldMk cId="1964640944" sldId="368"/>
        </pc:sldMkLst>
        <pc:spChg chg="mod">
          <ac:chgData name="Randy Cates" userId="a0f05542c82a1465" providerId="LiveId" clId="{E331C4EE-73B1-4D1E-B665-4EBF52F45040}" dt="2022-07-10T22:44:22.232" v="13846" actId="26606"/>
          <ac:spMkLst>
            <pc:docMk/>
            <pc:sldMk cId="1964640944" sldId="368"/>
            <ac:spMk id="3" creationId="{948FD327-CCA1-94A3-81D6-01F376F013F9}"/>
          </ac:spMkLst>
        </pc:spChg>
        <pc:spChg chg="add del">
          <ac:chgData name="Randy Cates" userId="a0f05542c82a1465" providerId="LiveId" clId="{E331C4EE-73B1-4D1E-B665-4EBF52F45040}" dt="2022-07-10T02:13:58.046" v="11776" actId="26606"/>
          <ac:spMkLst>
            <pc:docMk/>
            <pc:sldMk cId="1964640944" sldId="368"/>
            <ac:spMk id="8" creationId="{1BB867FF-FC45-48F7-8104-F89BE54909F1}"/>
          </ac:spMkLst>
        </pc:spChg>
        <pc:spChg chg="add del">
          <ac:chgData name="Randy Cates" userId="a0f05542c82a1465" providerId="LiveId" clId="{E331C4EE-73B1-4D1E-B665-4EBF52F45040}" dt="2022-07-10T02:13:58.046" v="11776" actId="26606"/>
          <ac:spMkLst>
            <pc:docMk/>
            <pc:sldMk cId="1964640944" sldId="368"/>
            <ac:spMk id="10" creationId="{8BB56887-D0D5-4F0C-9E19-7247EB83C8B7}"/>
          </ac:spMkLst>
        </pc:spChg>
        <pc:spChg chg="add del">
          <ac:chgData name="Randy Cates" userId="a0f05542c82a1465" providerId="LiveId" clId="{E331C4EE-73B1-4D1E-B665-4EBF52F45040}" dt="2022-07-10T02:13:58.046" v="11776" actId="26606"/>
          <ac:spMkLst>
            <pc:docMk/>
            <pc:sldMk cId="1964640944" sldId="368"/>
            <ac:spMk id="12" creationId="{081E4A58-353D-44AE-B2FC-2A74E2E400F7}"/>
          </ac:spMkLst>
        </pc:spChg>
        <pc:spChg chg="add del">
          <ac:chgData name="Randy Cates" userId="a0f05542c82a1465" providerId="LiveId" clId="{E331C4EE-73B1-4D1E-B665-4EBF52F45040}" dt="2022-07-10T22:44:22.232" v="13846" actId="26606"/>
          <ac:spMkLst>
            <pc:docMk/>
            <pc:sldMk cId="1964640944" sldId="368"/>
            <ac:spMk id="17" creationId="{777A147A-9ED8-46B4-8660-1B3C2AA880B5}"/>
          </ac:spMkLst>
        </pc:spChg>
        <pc:spChg chg="add del">
          <ac:chgData name="Randy Cates" userId="a0f05542c82a1465" providerId="LiveId" clId="{E331C4EE-73B1-4D1E-B665-4EBF52F45040}" dt="2022-07-10T22:44:22.232" v="13846" actId="26606"/>
          <ac:spMkLst>
            <pc:docMk/>
            <pc:sldMk cId="1964640944" sldId="368"/>
            <ac:spMk id="19" creationId="{5D6C15A0-C087-4593-8414-2B4EC1CDC3DE}"/>
          </ac:spMkLst>
        </pc:spChg>
        <pc:spChg chg="add">
          <ac:chgData name="Randy Cates" userId="a0f05542c82a1465" providerId="LiveId" clId="{E331C4EE-73B1-4D1E-B665-4EBF52F45040}" dt="2022-07-10T22:44:22.232" v="13846" actId="26606"/>
          <ac:spMkLst>
            <pc:docMk/>
            <pc:sldMk cId="1964640944" sldId="368"/>
            <ac:spMk id="36871" creationId="{45D37F4E-DDB4-456B-97E0-9937730A039F}"/>
          </ac:spMkLst>
        </pc:spChg>
        <pc:spChg chg="add">
          <ac:chgData name="Randy Cates" userId="a0f05542c82a1465" providerId="LiveId" clId="{E331C4EE-73B1-4D1E-B665-4EBF52F45040}" dt="2022-07-10T22:44:22.232" v="13846" actId="26606"/>
          <ac:spMkLst>
            <pc:docMk/>
            <pc:sldMk cId="1964640944" sldId="368"/>
            <ac:spMk id="36873" creationId="{B2DD41CD-8F47-4F56-AD12-4E2FF7696987}"/>
          </ac:spMkLst>
        </pc:spChg>
        <pc:picChg chg="add mod">
          <ac:chgData name="Randy Cates" userId="a0f05542c82a1465" providerId="LiveId" clId="{E331C4EE-73B1-4D1E-B665-4EBF52F45040}" dt="2022-07-10T22:44:22.232" v="13846" actId="26606"/>
          <ac:picMkLst>
            <pc:docMk/>
            <pc:sldMk cId="1964640944" sldId="368"/>
            <ac:picMk id="36866" creationId="{564A14E8-11EC-062B-89FA-3AEA18FBAD5A}"/>
          </ac:picMkLst>
        </pc:picChg>
      </pc:sldChg>
      <pc:sldChg chg="addSp delSp modSp mod setBg">
        <pc:chgData name="Randy Cates" userId="a0f05542c82a1465" providerId="LiveId" clId="{E331C4EE-73B1-4D1E-B665-4EBF52F45040}" dt="2022-07-10T04:21:44.307" v="12461" actId="20577"/>
        <pc:sldMkLst>
          <pc:docMk/>
          <pc:sldMk cId="836619477" sldId="369"/>
        </pc:sldMkLst>
        <pc:spChg chg="mod">
          <ac:chgData name="Randy Cates" userId="a0f05542c82a1465" providerId="LiveId" clId="{E331C4EE-73B1-4D1E-B665-4EBF52F45040}" dt="2022-07-10T02:14:03.556" v="11777" actId="26606"/>
          <ac:spMkLst>
            <pc:docMk/>
            <pc:sldMk cId="836619477" sldId="369"/>
            <ac:spMk id="2" creationId="{5508C400-1B8D-00CC-6ED1-6BB9668EEBC6}"/>
          </ac:spMkLst>
        </pc:spChg>
        <pc:spChg chg="mod">
          <ac:chgData name="Randy Cates" userId="a0f05542c82a1465" providerId="LiveId" clId="{E331C4EE-73B1-4D1E-B665-4EBF52F45040}" dt="2022-07-10T04:21:44.307" v="12461" actId="20577"/>
          <ac:spMkLst>
            <pc:docMk/>
            <pc:sldMk cId="836619477" sldId="369"/>
            <ac:spMk id="3" creationId="{17114286-AC72-577D-EE24-01714056C4AF}"/>
          </ac:spMkLst>
        </pc:spChg>
        <pc:spChg chg="add del">
          <ac:chgData name="Randy Cates" userId="a0f05542c82a1465" providerId="LiveId" clId="{E331C4EE-73B1-4D1E-B665-4EBF52F45040}" dt="2022-07-10T02:14:03.556" v="11777" actId="26606"/>
          <ac:spMkLst>
            <pc:docMk/>
            <pc:sldMk cId="836619477" sldId="369"/>
            <ac:spMk id="8" creationId="{1BB867FF-FC45-48F7-8104-F89BE54909F1}"/>
          </ac:spMkLst>
        </pc:spChg>
        <pc:spChg chg="add del">
          <ac:chgData name="Randy Cates" userId="a0f05542c82a1465" providerId="LiveId" clId="{E331C4EE-73B1-4D1E-B665-4EBF52F45040}" dt="2022-07-10T02:14:03.556" v="11777" actId="26606"/>
          <ac:spMkLst>
            <pc:docMk/>
            <pc:sldMk cId="836619477" sldId="369"/>
            <ac:spMk id="10" creationId="{8BB56887-D0D5-4F0C-9E19-7247EB83C8B7}"/>
          </ac:spMkLst>
        </pc:spChg>
        <pc:spChg chg="add del">
          <ac:chgData name="Randy Cates" userId="a0f05542c82a1465" providerId="LiveId" clId="{E331C4EE-73B1-4D1E-B665-4EBF52F45040}" dt="2022-07-10T02:14:03.556" v="11777" actId="26606"/>
          <ac:spMkLst>
            <pc:docMk/>
            <pc:sldMk cId="836619477" sldId="369"/>
            <ac:spMk id="12" creationId="{081E4A58-353D-44AE-B2FC-2A74E2E400F7}"/>
          </ac:spMkLst>
        </pc:spChg>
        <pc:spChg chg="add">
          <ac:chgData name="Randy Cates" userId="a0f05542c82a1465" providerId="LiveId" clId="{E331C4EE-73B1-4D1E-B665-4EBF52F45040}" dt="2022-07-10T02:14:03.556" v="11777" actId="26606"/>
          <ac:spMkLst>
            <pc:docMk/>
            <pc:sldMk cId="836619477" sldId="369"/>
            <ac:spMk id="17" creationId="{100EDD19-6802-4EC3-95CE-CFFAB042CFD6}"/>
          </ac:spMkLst>
        </pc:spChg>
        <pc:spChg chg="add">
          <ac:chgData name="Randy Cates" userId="a0f05542c82a1465" providerId="LiveId" clId="{E331C4EE-73B1-4D1E-B665-4EBF52F45040}" dt="2022-07-10T02:14:03.556" v="11777" actId="26606"/>
          <ac:spMkLst>
            <pc:docMk/>
            <pc:sldMk cId="836619477" sldId="369"/>
            <ac:spMk id="19" creationId="{DB17E863-922E-4C26-BD64-E8FD41D28661}"/>
          </ac:spMkLst>
        </pc:spChg>
      </pc:sldChg>
      <pc:sldChg chg="addSp delSp modSp mod setBg">
        <pc:chgData name="Randy Cates" userId="a0f05542c82a1465" providerId="LiveId" clId="{E331C4EE-73B1-4D1E-B665-4EBF52F45040}" dt="2022-07-15T02:08:13.446" v="14421" actId="26606"/>
        <pc:sldMkLst>
          <pc:docMk/>
          <pc:sldMk cId="2902342135" sldId="370"/>
        </pc:sldMkLst>
        <pc:spChg chg="mod">
          <ac:chgData name="Randy Cates" userId="a0f05542c82a1465" providerId="LiveId" clId="{E331C4EE-73B1-4D1E-B665-4EBF52F45040}" dt="2022-07-15T02:08:13.446" v="14421" actId="26606"/>
          <ac:spMkLst>
            <pc:docMk/>
            <pc:sldMk cId="2902342135" sldId="370"/>
            <ac:spMk id="3" creationId="{673784A4-5CC3-752B-E0EB-84EA5E142756}"/>
          </ac:spMkLst>
        </pc:spChg>
        <pc:spChg chg="add del">
          <ac:chgData name="Randy Cates" userId="a0f05542c82a1465" providerId="LiveId" clId="{E331C4EE-73B1-4D1E-B665-4EBF52F45040}" dt="2022-07-10T02:14:10.453" v="11778" actId="26606"/>
          <ac:spMkLst>
            <pc:docMk/>
            <pc:sldMk cId="2902342135" sldId="370"/>
            <ac:spMk id="8" creationId="{1BB867FF-FC45-48F7-8104-F89BE54909F1}"/>
          </ac:spMkLst>
        </pc:spChg>
        <pc:spChg chg="add del">
          <ac:chgData name="Randy Cates" userId="a0f05542c82a1465" providerId="LiveId" clId="{E331C4EE-73B1-4D1E-B665-4EBF52F45040}" dt="2022-07-10T02:14:10.453" v="11778" actId="26606"/>
          <ac:spMkLst>
            <pc:docMk/>
            <pc:sldMk cId="2902342135" sldId="370"/>
            <ac:spMk id="10" creationId="{8BB56887-D0D5-4F0C-9E19-7247EB83C8B7}"/>
          </ac:spMkLst>
        </pc:spChg>
        <pc:spChg chg="add del">
          <ac:chgData name="Randy Cates" userId="a0f05542c82a1465" providerId="LiveId" clId="{E331C4EE-73B1-4D1E-B665-4EBF52F45040}" dt="2022-07-10T02:14:10.453" v="11778" actId="26606"/>
          <ac:spMkLst>
            <pc:docMk/>
            <pc:sldMk cId="2902342135" sldId="370"/>
            <ac:spMk id="12" creationId="{081E4A58-353D-44AE-B2FC-2A74E2E400F7}"/>
          </ac:spMkLst>
        </pc:spChg>
        <pc:spChg chg="add del">
          <ac:chgData name="Randy Cates" userId="a0f05542c82a1465" providerId="LiveId" clId="{E331C4EE-73B1-4D1E-B665-4EBF52F45040}" dt="2022-07-15T02:08:13.446" v="14421" actId="26606"/>
          <ac:spMkLst>
            <pc:docMk/>
            <pc:sldMk cId="2902342135" sldId="370"/>
            <ac:spMk id="17" creationId="{777A147A-9ED8-46B4-8660-1B3C2AA880B5}"/>
          </ac:spMkLst>
        </pc:spChg>
        <pc:spChg chg="add del">
          <ac:chgData name="Randy Cates" userId="a0f05542c82a1465" providerId="LiveId" clId="{E331C4EE-73B1-4D1E-B665-4EBF52F45040}" dt="2022-07-15T02:08:13.446" v="14421" actId="26606"/>
          <ac:spMkLst>
            <pc:docMk/>
            <pc:sldMk cId="2902342135" sldId="370"/>
            <ac:spMk id="19" creationId="{5D6C15A0-C087-4593-8414-2B4EC1CDC3DE}"/>
          </ac:spMkLst>
        </pc:spChg>
        <pc:spChg chg="add del">
          <ac:chgData name="Randy Cates" userId="a0f05542c82a1465" providerId="LiveId" clId="{E331C4EE-73B1-4D1E-B665-4EBF52F45040}" dt="2022-07-15T02:08:13.446" v="14421" actId="26606"/>
          <ac:spMkLst>
            <pc:docMk/>
            <pc:sldMk cId="2902342135" sldId="370"/>
            <ac:spMk id="25" creationId="{2C61293E-6EBE-43EF-A52C-9BEBFD7679D4}"/>
          </ac:spMkLst>
        </pc:spChg>
        <pc:spChg chg="add del">
          <ac:chgData name="Randy Cates" userId="a0f05542c82a1465" providerId="LiveId" clId="{E331C4EE-73B1-4D1E-B665-4EBF52F45040}" dt="2022-07-15T02:08:13.446" v="14421" actId="26606"/>
          <ac:spMkLst>
            <pc:docMk/>
            <pc:sldMk cId="2902342135" sldId="370"/>
            <ac:spMk id="27" creationId="{21540236-BFD5-4A9D-8840-4703E7F76825}"/>
          </ac:spMkLst>
        </pc:spChg>
        <pc:picChg chg="add del">
          <ac:chgData name="Randy Cates" userId="a0f05542c82a1465" providerId="LiveId" clId="{E331C4EE-73B1-4D1E-B665-4EBF52F45040}" dt="2022-07-15T02:08:13.446" v="14421" actId="26606"/>
          <ac:picMkLst>
            <pc:docMk/>
            <pc:sldMk cId="2902342135" sldId="370"/>
            <ac:picMk id="21" creationId="{18DAE366-ACD5-3AF2-3612-8061F8549AB5}"/>
          </ac:picMkLst>
        </pc:picChg>
      </pc:sldChg>
      <pc:sldChg chg="addSp delSp modSp mod setBg">
        <pc:chgData name="Randy Cates" userId="a0f05542c82a1465" providerId="LiveId" clId="{E331C4EE-73B1-4D1E-B665-4EBF52F45040}" dt="2022-07-10T04:21:50.362" v="12464" actId="20577"/>
        <pc:sldMkLst>
          <pc:docMk/>
          <pc:sldMk cId="1858308501" sldId="371"/>
        </pc:sldMkLst>
        <pc:spChg chg="mod">
          <ac:chgData name="Randy Cates" userId="a0f05542c82a1465" providerId="LiveId" clId="{E331C4EE-73B1-4D1E-B665-4EBF52F45040}" dt="2022-07-10T02:14:13.499" v="11779" actId="26606"/>
          <ac:spMkLst>
            <pc:docMk/>
            <pc:sldMk cId="1858308501" sldId="371"/>
            <ac:spMk id="2" creationId="{5508C400-1B8D-00CC-6ED1-6BB9668EEBC6}"/>
          </ac:spMkLst>
        </pc:spChg>
        <pc:spChg chg="mod">
          <ac:chgData name="Randy Cates" userId="a0f05542c82a1465" providerId="LiveId" clId="{E331C4EE-73B1-4D1E-B665-4EBF52F45040}" dt="2022-07-10T04:21:50.362" v="12464" actId="20577"/>
          <ac:spMkLst>
            <pc:docMk/>
            <pc:sldMk cId="1858308501" sldId="371"/>
            <ac:spMk id="3" creationId="{17114286-AC72-577D-EE24-01714056C4AF}"/>
          </ac:spMkLst>
        </pc:spChg>
        <pc:spChg chg="add del">
          <ac:chgData name="Randy Cates" userId="a0f05542c82a1465" providerId="LiveId" clId="{E331C4EE-73B1-4D1E-B665-4EBF52F45040}" dt="2022-07-10T02:14:13.499" v="11779" actId="26606"/>
          <ac:spMkLst>
            <pc:docMk/>
            <pc:sldMk cId="1858308501" sldId="371"/>
            <ac:spMk id="8" creationId="{1BB867FF-FC45-48F7-8104-F89BE54909F1}"/>
          </ac:spMkLst>
        </pc:spChg>
        <pc:spChg chg="add del">
          <ac:chgData name="Randy Cates" userId="a0f05542c82a1465" providerId="LiveId" clId="{E331C4EE-73B1-4D1E-B665-4EBF52F45040}" dt="2022-07-10T02:14:13.499" v="11779" actId="26606"/>
          <ac:spMkLst>
            <pc:docMk/>
            <pc:sldMk cId="1858308501" sldId="371"/>
            <ac:spMk id="10" creationId="{8BB56887-D0D5-4F0C-9E19-7247EB83C8B7}"/>
          </ac:spMkLst>
        </pc:spChg>
        <pc:spChg chg="add del">
          <ac:chgData name="Randy Cates" userId="a0f05542c82a1465" providerId="LiveId" clId="{E331C4EE-73B1-4D1E-B665-4EBF52F45040}" dt="2022-07-10T02:14:13.499" v="11779" actId="26606"/>
          <ac:spMkLst>
            <pc:docMk/>
            <pc:sldMk cId="1858308501" sldId="371"/>
            <ac:spMk id="12" creationId="{081E4A58-353D-44AE-B2FC-2A74E2E400F7}"/>
          </ac:spMkLst>
        </pc:spChg>
        <pc:spChg chg="add">
          <ac:chgData name="Randy Cates" userId="a0f05542c82a1465" providerId="LiveId" clId="{E331C4EE-73B1-4D1E-B665-4EBF52F45040}" dt="2022-07-10T02:14:13.499" v="11779" actId="26606"/>
          <ac:spMkLst>
            <pc:docMk/>
            <pc:sldMk cId="1858308501" sldId="371"/>
            <ac:spMk id="17" creationId="{100EDD19-6802-4EC3-95CE-CFFAB042CFD6}"/>
          </ac:spMkLst>
        </pc:spChg>
        <pc:spChg chg="add">
          <ac:chgData name="Randy Cates" userId="a0f05542c82a1465" providerId="LiveId" clId="{E331C4EE-73B1-4D1E-B665-4EBF52F45040}" dt="2022-07-10T02:14:13.499" v="11779" actId="26606"/>
          <ac:spMkLst>
            <pc:docMk/>
            <pc:sldMk cId="1858308501" sldId="371"/>
            <ac:spMk id="19" creationId="{DB17E863-922E-4C26-BD64-E8FD41D28661}"/>
          </ac:spMkLst>
        </pc:spChg>
      </pc:sldChg>
      <pc:sldChg chg="addSp delSp modSp mod setBg">
        <pc:chgData name="Randy Cates" userId="a0f05542c82a1465" providerId="LiveId" clId="{E331C4EE-73B1-4D1E-B665-4EBF52F45040}" dt="2022-07-10T22:44:12.206" v="13845" actId="26606"/>
        <pc:sldMkLst>
          <pc:docMk/>
          <pc:sldMk cId="3253525113" sldId="372"/>
        </pc:sldMkLst>
        <pc:spChg chg="mod ord">
          <ac:chgData name="Randy Cates" userId="a0f05542c82a1465" providerId="LiveId" clId="{E331C4EE-73B1-4D1E-B665-4EBF52F45040}" dt="2022-07-10T22:44:12.206" v="13845" actId="26606"/>
          <ac:spMkLst>
            <pc:docMk/>
            <pc:sldMk cId="3253525113" sldId="372"/>
            <ac:spMk id="3" creationId="{65ACBAC3-332F-9DBD-B64A-C3C90511D13D}"/>
          </ac:spMkLst>
        </pc:spChg>
        <pc:spChg chg="add del">
          <ac:chgData name="Randy Cates" userId="a0f05542c82a1465" providerId="LiveId" clId="{E331C4EE-73B1-4D1E-B665-4EBF52F45040}" dt="2022-07-10T02:14:17.400" v="11780" actId="26606"/>
          <ac:spMkLst>
            <pc:docMk/>
            <pc:sldMk cId="3253525113" sldId="372"/>
            <ac:spMk id="8" creationId="{1BB867FF-FC45-48F7-8104-F89BE54909F1}"/>
          </ac:spMkLst>
        </pc:spChg>
        <pc:spChg chg="add del">
          <ac:chgData name="Randy Cates" userId="a0f05542c82a1465" providerId="LiveId" clId="{E331C4EE-73B1-4D1E-B665-4EBF52F45040}" dt="2022-07-10T02:14:17.400" v="11780" actId="26606"/>
          <ac:spMkLst>
            <pc:docMk/>
            <pc:sldMk cId="3253525113" sldId="372"/>
            <ac:spMk id="10" creationId="{8BB56887-D0D5-4F0C-9E19-7247EB83C8B7}"/>
          </ac:spMkLst>
        </pc:spChg>
        <pc:spChg chg="add del">
          <ac:chgData name="Randy Cates" userId="a0f05542c82a1465" providerId="LiveId" clId="{E331C4EE-73B1-4D1E-B665-4EBF52F45040}" dt="2022-07-10T02:14:17.400" v="11780" actId="26606"/>
          <ac:spMkLst>
            <pc:docMk/>
            <pc:sldMk cId="3253525113" sldId="372"/>
            <ac:spMk id="12" creationId="{081E4A58-353D-44AE-B2FC-2A74E2E400F7}"/>
          </ac:spMkLst>
        </pc:spChg>
        <pc:spChg chg="add del">
          <ac:chgData name="Randy Cates" userId="a0f05542c82a1465" providerId="LiveId" clId="{E331C4EE-73B1-4D1E-B665-4EBF52F45040}" dt="2022-07-10T22:44:12.206" v="13845" actId="26606"/>
          <ac:spMkLst>
            <pc:docMk/>
            <pc:sldMk cId="3253525113" sldId="372"/>
            <ac:spMk id="17" creationId="{777A147A-9ED8-46B4-8660-1B3C2AA880B5}"/>
          </ac:spMkLst>
        </pc:spChg>
        <pc:spChg chg="add del">
          <ac:chgData name="Randy Cates" userId="a0f05542c82a1465" providerId="LiveId" clId="{E331C4EE-73B1-4D1E-B665-4EBF52F45040}" dt="2022-07-10T22:44:12.206" v="13845" actId="26606"/>
          <ac:spMkLst>
            <pc:docMk/>
            <pc:sldMk cId="3253525113" sldId="372"/>
            <ac:spMk id="19" creationId="{5D6C15A0-C087-4593-8414-2B4EC1CDC3DE}"/>
          </ac:spMkLst>
        </pc:spChg>
        <pc:spChg chg="add del">
          <ac:chgData name="Randy Cates" userId="a0f05542c82a1465" providerId="LiveId" clId="{E331C4EE-73B1-4D1E-B665-4EBF52F45040}" dt="2022-07-10T22:44:12.202" v="13844" actId="26606"/>
          <ac:spMkLst>
            <pc:docMk/>
            <pc:sldMk cId="3253525113" sldId="372"/>
            <ac:spMk id="37895" creationId="{A6D37EE4-EA1B-46EE-A54B-5233C63C9695}"/>
          </ac:spMkLst>
        </pc:spChg>
        <pc:spChg chg="add del">
          <ac:chgData name="Randy Cates" userId="a0f05542c82a1465" providerId="LiveId" clId="{E331C4EE-73B1-4D1E-B665-4EBF52F45040}" dt="2022-07-10T22:44:12.202" v="13844" actId="26606"/>
          <ac:spMkLst>
            <pc:docMk/>
            <pc:sldMk cId="3253525113" sldId="372"/>
            <ac:spMk id="37897" creationId="{927D5270-6648-4CC1-8F78-48BE299CAC25}"/>
          </ac:spMkLst>
        </pc:spChg>
        <pc:spChg chg="add">
          <ac:chgData name="Randy Cates" userId="a0f05542c82a1465" providerId="LiveId" clId="{E331C4EE-73B1-4D1E-B665-4EBF52F45040}" dt="2022-07-10T22:44:12.206" v="13845" actId="26606"/>
          <ac:spMkLst>
            <pc:docMk/>
            <pc:sldMk cId="3253525113" sldId="372"/>
            <ac:spMk id="37899" creationId="{7B831B6F-405A-4B47-B9BB-5CA88F285844}"/>
          </ac:spMkLst>
        </pc:spChg>
        <pc:spChg chg="add">
          <ac:chgData name="Randy Cates" userId="a0f05542c82a1465" providerId="LiveId" clId="{E331C4EE-73B1-4D1E-B665-4EBF52F45040}" dt="2022-07-10T22:44:12.206" v="13845" actId="26606"/>
          <ac:spMkLst>
            <pc:docMk/>
            <pc:sldMk cId="3253525113" sldId="372"/>
            <ac:spMk id="37900" creationId="{953EE71A-6488-4203-A7C4-77102FD0DCCA}"/>
          </ac:spMkLst>
        </pc:spChg>
        <pc:picChg chg="add mod">
          <ac:chgData name="Randy Cates" userId="a0f05542c82a1465" providerId="LiveId" clId="{E331C4EE-73B1-4D1E-B665-4EBF52F45040}" dt="2022-07-10T22:44:12.206" v="13845" actId="26606"/>
          <ac:picMkLst>
            <pc:docMk/>
            <pc:sldMk cId="3253525113" sldId="372"/>
            <ac:picMk id="37890" creationId="{6CFE09A9-4155-61C7-C841-3023922939B3}"/>
          </ac:picMkLst>
        </pc:picChg>
      </pc:sldChg>
      <pc:sldChg chg="addSp delSp modSp mod setBg">
        <pc:chgData name="Randy Cates" userId="a0f05542c82a1465" providerId="LiveId" clId="{E331C4EE-73B1-4D1E-B665-4EBF52F45040}" dt="2022-07-10T04:21:56.741" v="12467" actId="20577"/>
        <pc:sldMkLst>
          <pc:docMk/>
          <pc:sldMk cId="1807401626" sldId="373"/>
        </pc:sldMkLst>
        <pc:spChg chg="mod">
          <ac:chgData name="Randy Cates" userId="a0f05542c82a1465" providerId="LiveId" clId="{E331C4EE-73B1-4D1E-B665-4EBF52F45040}" dt="2022-07-10T02:14:21.225" v="11781" actId="26606"/>
          <ac:spMkLst>
            <pc:docMk/>
            <pc:sldMk cId="1807401626" sldId="373"/>
            <ac:spMk id="2" creationId="{5508C400-1B8D-00CC-6ED1-6BB9668EEBC6}"/>
          </ac:spMkLst>
        </pc:spChg>
        <pc:spChg chg="mod">
          <ac:chgData name="Randy Cates" userId="a0f05542c82a1465" providerId="LiveId" clId="{E331C4EE-73B1-4D1E-B665-4EBF52F45040}" dt="2022-07-10T04:21:56.741" v="12467" actId="20577"/>
          <ac:spMkLst>
            <pc:docMk/>
            <pc:sldMk cId="1807401626" sldId="373"/>
            <ac:spMk id="3" creationId="{17114286-AC72-577D-EE24-01714056C4AF}"/>
          </ac:spMkLst>
        </pc:spChg>
        <pc:spChg chg="add del">
          <ac:chgData name="Randy Cates" userId="a0f05542c82a1465" providerId="LiveId" clId="{E331C4EE-73B1-4D1E-B665-4EBF52F45040}" dt="2022-07-10T02:14:21.225" v="11781" actId="26606"/>
          <ac:spMkLst>
            <pc:docMk/>
            <pc:sldMk cId="1807401626" sldId="373"/>
            <ac:spMk id="8" creationId="{1BB867FF-FC45-48F7-8104-F89BE54909F1}"/>
          </ac:spMkLst>
        </pc:spChg>
        <pc:spChg chg="add del">
          <ac:chgData name="Randy Cates" userId="a0f05542c82a1465" providerId="LiveId" clId="{E331C4EE-73B1-4D1E-B665-4EBF52F45040}" dt="2022-07-10T02:14:21.225" v="11781" actId="26606"/>
          <ac:spMkLst>
            <pc:docMk/>
            <pc:sldMk cId="1807401626" sldId="373"/>
            <ac:spMk id="10" creationId="{8BB56887-D0D5-4F0C-9E19-7247EB83C8B7}"/>
          </ac:spMkLst>
        </pc:spChg>
        <pc:spChg chg="add del">
          <ac:chgData name="Randy Cates" userId="a0f05542c82a1465" providerId="LiveId" clId="{E331C4EE-73B1-4D1E-B665-4EBF52F45040}" dt="2022-07-10T02:14:21.225" v="11781" actId="26606"/>
          <ac:spMkLst>
            <pc:docMk/>
            <pc:sldMk cId="1807401626" sldId="373"/>
            <ac:spMk id="12" creationId="{081E4A58-353D-44AE-B2FC-2A74E2E400F7}"/>
          </ac:spMkLst>
        </pc:spChg>
        <pc:spChg chg="add">
          <ac:chgData name="Randy Cates" userId="a0f05542c82a1465" providerId="LiveId" clId="{E331C4EE-73B1-4D1E-B665-4EBF52F45040}" dt="2022-07-10T02:14:21.225" v="11781" actId="26606"/>
          <ac:spMkLst>
            <pc:docMk/>
            <pc:sldMk cId="1807401626" sldId="373"/>
            <ac:spMk id="17" creationId="{100EDD19-6802-4EC3-95CE-CFFAB042CFD6}"/>
          </ac:spMkLst>
        </pc:spChg>
        <pc:spChg chg="add">
          <ac:chgData name="Randy Cates" userId="a0f05542c82a1465" providerId="LiveId" clId="{E331C4EE-73B1-4D1E-B665-4EBF52F45040}" dt="2022-07-10T02:14:21.225" v="11781" actId="26606"/>
          <ac:spMkLst>
            <pc:docMk/>
            <pc:sldMk cId="1807401626" sldId="373"/>
            <ac:spMk id="19" creationId="{DB17E863-922E-4C26-BD64-E8FD41D28661}"/>
          </ac:spMkLst>
        </pc:spChg>
      </pc:sldChg>
      <pc:sldChg chg="addSp delSp modSp mod setBg">
        <pc:chgData name="Randy Cates" userId="a0f05542c82a1465" providerId="LiveId" clId="{E331C4EE-73B1-4D1E-B665-4EBF52F45040}" dt="2022-07-15T02:09:01.797" v="14422" actId="26606"/>
        <pc:sldMkLst>
          <pc:docMk/>
          <pc:sldMk cId="2758522330" sldId="374"/>
        </pc:sldMkLst>
        <pc:spChg chg="mod ord">
          <ac:chgData name="Randy Cates" userId="a0f05542c82a1465" providerId="LiveId" clId="{E331C4EE-73B1-4D1E-B665-4EBF52F45040}" dt="2022-07-15T02:09:01.797" v="14422" actId="26606"/>
          <ac:spMkLst>
            <pc:docMk/>
            <pc:sldMk cId="2758522330" sldId="374"/>
            <ac:spMk id="3" creationId="{87897F06-C0C8-E7B5-4417-551A88BA9B42}"/>
          </ac:spMkLst>
        </pc:spChg>
        <pc:spChg chg="add del">
          <ac:chgData name="Randy Cates" userId="a0f05542c82a1465" providerId="LiveId" clId="{E331C4EE-73B1-4D1E-B665-4EBF52F45040}" dt="2022-07-10T02:14:23.315" v="11782" actId="26606"/>
          <ac:spMkLst>
            <pc:docMk/>
            <pc:sldMk cId="2758522330" sldId="374"/>
            <ac:spMk id="8" creationId="{1BB867FF-FC45-48F7-8104-F89BE54909F1}"/>
          </ac:spMkLst>
        </pc:spChg>
        <pc:spChg chg="add del">
          <ac:chgData name="Randy Cates" userId="a0f05542c82a1465" providerId="LiveId" clId="{E331C4EE-73B1-4D1E-B665-4EBF52F45040}" dt="2022-07-10T02:14:23.315" v="11782" actId="26606"/>
          <ac:spMkLst>
            <pc:docMk/>
            <pc:sldMk cId="2758522330" sldId="374"/>
            <ac:spMk id="10" creationId="{8BB56887-D0D5-4F0C-9E19-7247EB83C8B7}"/>
          </ac:spMkLst>
        </pc:spChg>
        <pc:spChg chg="add del">
          <ac:chgData name="Randy Cates" userId="a0f05542c82a1465" providerId="LiveId" clId="{E331C4EE-73B1-4D1E-B665-4EBF52F45040}" dt="2022-07-10T02:14:23.315" v="11782" actId="26606"/>
          <ac:spMkLst>
            <pc:docMk/>
            <pc:sldMk cId="2758522330" sldId="374"/>
            <ac:spMk id="12" creationId="{081E4A58-353D-44AE-B2FC-2A74E2E400F7}"/>
          </ac:spMkLst>
        </pc:spChg>
        <pc:spChg chg="add del">
          <ac:chgData name="Randy Cates" userId="a0f05542c82a1465" providerId="LiveId" clId="{E331C4EE-73B1-4D1E-B665-4EBF52F45040}" dt="2022-07-11T02:56:11.141" v="14321" actId="26606"/>
          <ac:spMkLst>
            <pc:docMk/>
            <pc:sldMk cId="2758522330" sldId="374"/>
            <ac:spMk id="17" creationId="{777A147A-9ED8-46B4-8660-1B3C2AA880B5}"/>
          </ac:spMkLst>
        </pc:spChg>
        <pc:spChg chg="add del">
          <ac:chgData name="Randy Cates" userId="a0f05542c82a1465" providerId="LiveId" clId="{E331C4EE-73B1-4D1E-B665-4EBF52F45040}" dt="2022-07-11T02:56:11.141" v="14321" actId="26606"/>
          <ac:spMkLst>
            <pc:docMk/>
            <pc:sldMk cId="2758522330" sldId="374"/>
            <ac:spMk id="19" creationId="{5D6C15A0-C087-4593-8414-2B4EC1CDC3DE}"/>
          </ac:spMkLst>
        </pc:spChg>
        <pc:spChg chg="add del">
          <ac:chgData name="Randy Cates" userId="a0f05542c82a1465" providerId="LiveId" clId="{E331C4EE-73B1-4D1E-B665-4EBF52F45040}" dt="2022-07-11T02:56:11.127" v="14320" actId="26606"/>
          <ac:spMkLst>
            <pc:docMk/>
            <pc:sldMk cId="2758522330" sldId="374"/>
            <ac:spMk id="22" creationId="{79BB35BC-D5C2-4C8B-A22A-A71E6191913B}"/>
          </ac:spMkLst>
        </pc:spChg>
        <pc:spChg chg="add del">
          <ac:chgData name="Randy Cates" userId="a0f05542c82a1465" providerId="LiveId" clId="{E331C4EE-73B1-4D1E-B665-4EBF52F45040}" dt="2022-07-11T02:55:55.884" v="14318" actId="26606"/>
          <ac:spMkLst>
            <pc:docMk/>
            <pc:sldMk cId="2758522330" sldId="374"/>
            <ac:spMk id="25" creationId="{D009D6D5-DAC2-4A8B-A17A-E206B9012D09}"/>
          </ac:spMkLst>
        </pc:spChg>
        <pc:spChg chg="add del">
          <ac:chgData name="Randy Cates" userId="a0f05542c82a1465" providerId="LiveId" clId="{E331C4EE-73B1-4D1E-B665-4EBF52F45040}" dt="2022-07-15T02:09:01.797" v="14422" actId="26606"/>
          <ac:spMkLst>
            <pc:docMk/>
            <pc:sldMk cId="2758522330" sldId="374"/>
            <ac:spMk id="26" creationId="{F13C74B1-5B17-4795-BED0-7140497B445A}"/>
          </ac:spMkLst>
        </pc:spChg>
        <pc:spChg chg="add del">
          <ac:chgData name="Randy Cates" userId="a0f05542c82a1465" providerId="LiveId" clId="{E331C4EE-73B1-4D1E-B665-4EBF52F45040}" dt="2022-07-15T02:09:01.797" v="14422" actId="26606"/>
          <ac:spMkLst>
            <pc:docMk/>
            <pc:sldMk cId="2758522330" sldId="374"/>
            <ac:spMk id="27" creationId="{D4974D33-8DC5-464E-8C6D-BE58F0669C17}"/>
          </ac:spMkLst>
        </pc:spChg>
        <pc:spChg chg="add">
          <ac:chgData name="Randy Cates" userId="a0f05542c82a1465" providerId="LiveId" clId="{E331C4EE-73B1-4D1E-B665-4EBF52F45040}" dt="2022-07-15T02:09:01.797" v="14422" actId="26606"/>
          <ac:spMkLst>
            <pc:docMk/>
            <pc:sldMk cId="2758522330" sldId="374"/>
            <ac:spMk id="33" creationId="{257363FD-7E77-4145-9483-331A807ADF0E}"/>
          </ac:spMkLst>
        </pc:spChg>
        <pc:picChg chg="add del">
          <ac:chgData name="Randy Cates" userId="a0f05542c82a1465" providerId="LiveId" clId="{E331C4EE-73B1-4D1E-B665-4EBF52F45040}" dt="2022-07-11T02:55:55.884" v="14318" actId="26606"/>
          <ac:picMkLst>
            <pc:docMk/>
            <pc:sldMk cId="2758522330" sldId="374"/>
            <ac:picMk id="21" creationId="{5D695B74-4C62-6FBB-CD8A-6671C9C72521}"/>
          </ac:picMkLst>
        </pc:picChg>
        <pc:picChg chg="add del">
          <ac:chgData name="Randy Cates" userId="a0f05542c82a1465" providerId="LiveId" clId="{E331C4EE-73B1-4D1E-B665-4EBF52F45040}" dt="2022-07-11T02:56:11.127" v="14320" actId="26606"/>
          <ac:picMkLst>
            <pc:docMk/>
            <pc:sldMk cId="2758522330" sldId="374"/>
            <ac:picMk id="23" creationId="{1CFCA98E-166B-AB2B-0C8E-45CF57A28F5E}"/>
          </ac:picMkLst>
        </pc:picChg>
        <pc:picChg chg="add mod">
          <ac:chgData name="Randy Cates" userId="a0f05542c82a1465" providerId="LiveId" clId="{E331C4EE-73B1-4D1E-B665-4EBF52F45040}" dt="2022-07-15T02:09:01.797" v="14422" actId="26606"/>
          <ac:picMkLst>
            <pc:docMk/>
            <pc:sldMk cId="2758522330" sldId="374"/>
            <ac:picMk id="28" creationId="{7922B3A9-101A-1AAE-3DB1-6BCF9B1330EF}"/>
          </ac:picMkLst>
        </pc:picChg>
      </pc:sldChg>
      <pc:sldChg chg="addSp delSp modSp mod setBg">
        <pc:chgData name="Randy Cates" userId="a0f05542c82a1465" providerId="LiveId" clId="{E331C4EE-73B1-4D1E-B665-4EBF52F45040}" dt="2022-07-15T02:09:18.829" v="14428" actId="20577"/>
        <pc:sldMkLst>
          <pc:docMk/>
          <pc:sldMk cId="4266101207" sldId="375"/>
        </pc:sldMkLst>
        <pc:spChg chg="mod">
          <ac:chgData name="Randy Cates" userId="a0f05542c82a1465" providerId="LiveId" clId="{E331C4EE-73B1-4D1E-B665-4EBF52F45040}" dt="2022-07-10T02:15:49.682" v="11785" actId="26606"/>
          <ac:spMkLst>
            <pc:docMk/>
            <pc:sldMk cId="4266101207" sldId="375"/>
            <ac:spMk id="2" creationId="{5508C400-1B8D-00CC-6ED1-6BB9668EEBC6}"/>
          </ac:spMkLst>
        </pc:spChg>
        <pc:spChg chg="mod">
          <ac:chgData name="Randy Cates" userId="a0f05542c82a1465" providerId="LiveId" clId="{E331C4EE-73B1-4D1E-B665-4EBF52F45040}" dt="2022-07-15T02:09:18.829" v="14428" actId="20577"/>
          <ac:spMkLst>
            <pc:docMk/>
            <pc:sldMk cId="4266101207" sldId="375"/>
            <ac:spMk id="3" creationId="{17114286-AC72-577D-EE24-01714056C4AF}"/>
          </ac:spMkLst>
        </pc:spChg>
        <pc:spChg chg="add del">
          <ac:chgData name="Randy Cates" userId="a0f05542c82a1465" providerId="LiveId" clId="{E331C4EE-73B1-4D1E-B665-4EBF52F45040}" dt="2022-07-10T02:15:49.682" v="11785" actId="26606"/>
          <ac:spMkLst>
            <pc:docMk/>
            <pc:sldMk cId="4266101207" sldId="375"/>
            <ac:spMk id="8" creationId="{1BB867FF-FC45-48F7-8104-F89BE54909F1}"/>
          </ac:spMkLst>
        </pc:spChg>
        <pc:spChg chg="add del">
          <ac:chgData name="Randy Cates" userId="a0f05542c82a1465" providerId="LiveId" clId="{E331C4EE-73B1-4D1E-B665-4EBF52F45040}" dt="2022-07-10T02:15:49.682" v="11785" actId="26606"/>
          <ac:spMkLst>
            <pc:docMk/>
            <pc:sldMk cId="4266101207" sldId="375"/>
            <ac:spMk id="10" creationId="{8BB56887-D0D5-4F0C-9E19-7247EB83C8B7}"/>
          </ac:spMkLst>
        </pc:spChg>
        <pc:spChg chg="add del">
          <ac:chgData name="Randy Cates" userId="a0f05542c82a1465" providerId="LiveId" clId="{E331C4EE-73B1-4D1E-B665-4EBF52F45040}" dt="2022-07-10T02:15:49.682" v="11785" actId="26606"/>
          <ac:spMkLst>
            <pc:docMk/>
            <pc:sldMk cId="4266101207" sldId="375"/>
            <ac:spMk id="12" creationId="{081E4A58-353D-44AE-B2FC-2A74E2E400F7}"/>
          </ac:spMkLst>
        </pc:spChg>
        <pc:spChg chg="add">
          <ac:chgData name="Randy Cates" userId="a0f05542c82a1465" providerId="LiveId" clId="{E331C4EE-73B1-4D1E-B665-4EBF52F45040}" dt="2022-07-10T02:15:49.682" v="11785" actId="26606"/>
          <ac:spMkLst>
            <pc:docMk/>
            <pc:sldMk cId="4266101207" sldId="375"/>
            <ac:spMk id="17" creationId="{100EDD19-6802-4EC3-95CE-CFFAB042CFD6}"/>
          </ac:spMkLst>
        </pc:spChg>
        <pc:spChg chg="add">
          <ac:chgData name="Randy Cates" userId="a0f05542c82a1465" providerId="LiveId" clId="{E331C4EE-73B1-4D1E-B665-4EBF52F45040}" dt="2022-07-10T02:15:49.682" v="11785" actId="26606"/>
          <ac:spMkLst>
            <pc:docMk/>
            <pc:sldMk cId="4266101207" sldId="375"/>
            <ac:spMk id="19" creationId="{DB17E863-922E-4C26-BD64-E8FD41D28661}"/>
          </ac:spMkLst>
        </pc:spChg>
      </pc:sldChg>
      <pc:sldChg chg="addSp delSp modSp mod setBg">
        <pc:chgData name="Randy Cates" userId="a0f05542c82a1465" providerId="LiveId" clId="{E331C4EE-73B1-4D1E-B665-4EBF52F45040}" dt="2022-07-10T22:43:53.793" v="13842" actId="26606"/>
        <pc:sldMkLst>
          <pc:docMk/>
          <pc:sldMk cId="1564593602" sldId="376"/>
        </pc:sldMkLst>
        <pc:spChg chg="mod ord">
          <ac:chgData name="Randy Cates" userId="a0f05542c82a1465" providerId="LiveId" clId="{E331C4EE-73B1-4D1E-B665-4EBF52F45040}" dt="2022-07-10T22:43:53.793" v="13842" actId="26606"/>
          <ac:spMkLst>
            <pc:docMk/>
            <pc:sldMk cId="1564593602" sldId="376"/>
            <ac:spMk id="3" creationId="{58857A42-1C07-395A-FCEC-E2CA3E5FD806}"/>
          </ac:spMkLst>
        </pc:spChg>
        <pc:spChg chg="add del">
          <ac:chgData name="Randy Cates" userId="a0f05542c82a1465" providerId="LiveId" clId="{E331C4EE-73B1-4D1E-B665-4EBF52F45040}" dt="2022-07-10T02:15:54.129" v="11786" actId="26606"/>
          <ac:spMkLst>
            <pc:docMk/>
            <pc:sldMk cId="1564593602" sldId="376"/>
            <ac:spMk id="8" creationId="{1BB867FF-FC45-48F7-8104-F89BE54909F1}"/>
          </ac:spMkLst>
        </pc:spChg>
        <pc:spChg chg="add del">
          <ac:chgData name="Randy Cates" userId="a0f05542c82a1465" providerId="LiveId" clId="{E331C4EE-73B1-4D1E-B665-4EBF52F45040}" dt="2022-07-10T02:15:54.129" v="11786" actId="26606"/>
          <ac:spMkLst>
            <pc:docMk/>
            <pc:sldMk cId="1564593602" sldId="376"/>
            <ac:spMk id="10" creationId="{8BB56887-D0D5-4F0C-9E19-7247EB83C8B7}"/>
          </ac:spMkLst>
        </pc:spChg>
        <pc:spChg chg="add del">
          <ac:chgData name="Randy Cates" userId="a0f05542c82a1465" providerId="LiveId" clId="{E331C4EE-73B1-4D1E-B665-4EBF52F45040}" dt="2022-07-10T02:15:54.129" v="11786" actId="26606"/>
          <ac:spMkLst>
            <pc:docMk/>
            <pc:sldMk cId="1564593602" sldId="376"/>
            <ac:spMk id="12" creationId="{081E4A58-353D-44AE-B2FC-2A74E2E400F7}"/>
          </ac:spMkLst>
        </pc:spChg>
        <pc:spChg chg="add del">
          <ac:chgData name="Randy Cates" userId="a0f05542c82a1465" providerId="LiveId" clId="{E331C4EE-73B1-4D1E-B665-4EBF52F45040}" dt="2022-07-10T22:43:53.793" v="13842" actId="26606"/>
          <ac:spMkLst>
            <pc:docMk/>
            <pc:sldMk cId="1564593602" sldId="376"/>
            <ac:spMk id="17" creationId="{777A147A-9ED8-46B4-8660-1B3C2AA880B5}"/>
          </ac:spMkLst>
        </pc:spChg>
        <pc:spChg chg="add del">
          <ac:chgData name="Randy Cates" userId="a0f05542c82a1465" providerId="LiveId" clId="{E331C4EE-73B1-4D1E-B665-4EBF52F45040}" dt="2022-07-10T22:43:53.793" v="13842" actId="26606"/>
          <ac:spMkLst>
            <pc:docMk/>
            <pc:sldMk cId="1564593602" sldId="376"/>
            <ac:spMk id="19" creationId="{5D6C15A0-C087-4593-8414-2B4EC1CDC3DE}"/>
          </ac:spMkLst>
        </pc:spChg>
        <pc:spChg chg="add">
          <ac:chgData name="Randy Cates" userId="a0f05542c82a1465" providerId="LiveId" clId="{E331C4EE-73B1-4D1E-B665-4EBF52F45040}" dt="2022-07-10T22:43:53.793" v="13842" actId="26606"/>
          <ac:spMkLst>
            <pc:docMk/>
            <pc:sldMk cId="1564593602" sldId="376"/>
            <ac:spMk id="38919" creationId="{2C61293E-6EBE-43EF-A52C-9BEBFD7679D4}"/>
          </ac:spMkLst>
        </pc:spChg>
        <pc:spChg chg="add">
          <ac:chgData name="Randy Cates" userId="a0f05542c82a1465" providerId="LiveId" clId="{E331C4EE-73B1-4D1E-B665-4EBF52F45040}" dt="2022-07-10T22:43:53.793" v="13842" actId="26606"/>
          <ac:spMkLst>
            <pc:docMk/>
            <pc:sldMk cId="1564593602" sldId="376"/>
            <ac:spMk id="38921" creationId="{21540236-BFD5-4A9D-8840-4703E7F76825}"/>
          </ac:spMkLst>
        </pc:spChg>
        <pc:picChg chg="add mod">
          <ac:chgData name="Randy Cates" userId="a0f05542c82a1465" providerId="LiveId" clId="{E331C4EE-73B1-4D1E-B665-4EBF52F45040}" dt="2022-07-10T22:43:53.793" v="13842" actId="26606"/>
          <ac:picMkLst>
            <pc:docMk/>
            <pc:sldMk cId="1564593602" sldId="376"/>
            <ac:picMk id="38914" creationId="{6FF2614B-6372-A07A-6DD5-DEE4FCBBC707}"/>
          </ac:picMkLst>
        </pc:picChg>
      </pc:sldChg>
      <pc:sldChg chg="addSp delSp modSp mod setBg">
        <pc:chgData name="Randy Cates" userId="a0f05542c82a1465" providerId="LiveId" clId="{E331C4EE-73B1-4D1E-B665-4EBF52F45040}" dt="2022-07-10T04:22:11.598" v="12475" actId="20577"/>
        <pc:sldMkLst>
          <pc:docMk/>
          <pc:sldMk cId="622049273" sldId="377"/>
        </pc:sldMkLst>
        <pc:spChg chg="mod">
          <ac:chgData name="Randy Cates" userId="a0f05542c82a1465" providerId="LiveId" clId="{E331C4EE-73B1-4D1E-B665-4EBF52F45040}" dt="2022-07-10T02:15:57.357" v="11787" actId="26606"/>
          <ac:spMkLst>
            <pc:docMk/>
            <pc:sldMk cId="622049273" sldId="377"/>
            <ac:spMk id="2" creationId="{5508C400-1B8D-00CC-6ED1-6BB9668EEBC6}"/>
          </ac:spMkLst>
        </pc:spChg>
        <pc:spChg chg="mod">
          <ac:chgData name="Randy Cates" userId="a0f05542c82a1465" providerId="LiveId" clId="{E331C4EE-73B1-4D1E-B665-4EBF52F45040}" dt="2022-07-10T04:22:11.598" v="12475" actId="20577"/>
          <ac:spMkLst>
            <pc:docMk/>
            <pc:sldMk cId="622049273" sldId="377"/>
            <ac:spMk id="3" creationId="{17114286-AC72-577D-EE24-01714056C4AF}"/>
          </ac:spMkLst>
        </pc:spChg>
        <pc:spChg chg="add del">
          <ac:chgData name="Randy Cates" userId="a0f05542c82a1465" providerId="LiveId" clId="{E331C4EE-73B1-4D1E-B665-4EBF52F45040}" dt="2022-07-10T02:15:57.357" v="11787" actId="26606"/>
          <ac:spMkLst>
            <pc:docMk/>
            <pc:sldMk cId="622049273" sldId="377"/>
            <ac:spMk id="8" creationId="{1BB867FF-FC45-48F7-8104-F89BE54909F1}"/>
          </ac:spMkLst>
        </pc:spChg>
        <pc:spChg chg="add del">
          <ac:chgData name="Randy Cates" userId="a0f05542c82a1465" providerId="LiveId" clId="{E331C4EE-73B1-4D1E-B665-4EBF52F45040}" dt="2022-07-10T02:15:57.357" v="11787" actId="26606"/>
          <ac:spMkLst>
            <pc:docMk/>
            <pc:sldMk cId="622049273" sldId="377"/>
            <ac:spMk id="10" creationId="{8BB56887-D0D5-4F0C-9E19-7247EB83C8B7}"/>
          </ac:spMkLst>
        </pc:spChg>
        <pc:spChg chg="add del">
          <ac:chgData name="Randy Cates" userId="a0f05542c82a1465" providerId="LiveId" clId="{E331C4EE-73B1-4D1E-B665-4EBF52F45040}" dt="2022-07-10T02:15:57.357" v="11787" actId="26606"/>
          <ac:spMkLst>
            <pc:docMk/>
            <pc:sldMk cId="622049273" sldId="377"/>
            <ac:spMk id="12" creationId="{081E4A58-353D-44AE-B2FC-2A74E2E400F7}"/>
          </ac:spMkLst>
        </pc:spChg>
        <pc:spChg chg="add">
          <ac:chgData name="Randy Cates" userId="a0f05542c82a1465" providerId="LiveId" clId="{E331C4EE-73B1-4D1E-B665-4EBF52F45040}" dt="2022-07-10T02:15:57.357" v="11787" actId="26606"/>
          <ac:spMkLst>
            <pc:docMk/>
            <pc:sldMk cId="622049273" sldId="377"/>
            <ac:spMk id="17" creationId="{100EDD19-6802-4EC3-95CE-CFFAB042CFD6}"/>
          </ac:spMkLst>
        </pc:spChg>
        <pc:spChg chg="add">
          <ac:chgData name="Randy Cates" userId="a0f05542c82a1465" providerId="LiveId" clId="{E331C4EE-73B1-4D1E-B665-4EBF52F45040}" dt="2022-07-10T02:15:57.357" v="11787" actId="26606"/>
          <ac:spMkLst>
            <pc:docMk/>
            <pc:sldMk cId="622049273" sldId="377"/>
            <ac:spMk id="19" creationId="{DB17E863-922E-4C26-BD64-E8FD41D28661}"/>
          </ac:spMkLst>
        </pc:spChg>
      </pc:sldChg>
      <pc:sldChg chg="addSp delSp modSp mod setBg">
        <pc:chgData name="Randy Cates" userId="a0f05542c82a1465" providerId="LiveId" clId="{E331C4EE-73B1-4D1E-B665-4EBF52F45040}" dt="2022-07-10T22:43:36.051" v="13841" actId="26606"/>
        <pc:sldMkLst>
          <pc:docMk/>
          <pc:sldMk cId="784382839" sldId="378"/>
        </pc:sldMkLst>
        <pc:spChg chg="mod">
          <ac:chgData name="Randy Cates" userId="a0f05542c82a1465" providerId="LiveId" clId="{E331C4EE-73B1-4D1E-B665-4EBF52F45040}" dt="2022-07-10T22:43:36.051" v="13841" actId="26606"/>
          <ac:spMkLst>
            <pc:docMk/>
            <pc:sldMk cId="784382839" sldId="378"/>
            <ac:spMk id="3" creationId="{41AD5118-1C9E-8F48-C4BB-D8107E71075E}"/>
          </ac:spMkLst>
        </pc:spChg>
        <pc:spChg chg="add del">
          <ac:chgData name="Randy Cates" userId="a0f05542c82a1465" providerId="LiveId" clId="{E331C4EE-73B1-4D1E-B665-4EBF52F45040}" dt="2022-07-10T02:15:59.594" v="11788" actId="26606"/>
          <ac:spMkLst>
            <pc:docMk/>
            <pc:sldMk cId="784382839" sldId="378"/>
            <ac:spMk id="8" creationId="{1BB867FF-FC45-48F7-8104-F89BE54909F1}"/>
          </ac:spMkLst>
        </pc:spChg>
        <pc:spChg chg="add del">
          <ac:chgData name="Randy Cates" userId="a0f05542c82a1465" providerId="LiveId" clId="{E331C4EE-73B1-4D1E-B665-4EBF52F45040}" dt="2022-07-10T02:15:59.594" v="11788" actId="26606"/>
          <ac:spMkLst>
            <pc:docMk/>
            <pc:sldMk cId="784382839" sldId="378"/>
            <ac:spMk id="10" creationId="{8BB56887-D0D5-4F0C-9E19-7247EB83C8B7}"/>
          </ac:spMkLst>
        </pc:spChg>
        <pc:spChg chg="add del">
          <ac:chgData name="Randy Cates" userId="a0f05542c82a1465" providerId="LiveId" clId="{E331C4EE-73B1-4D1E-B665-4EBF52F45040}" dt="2022-07-10T02:15:59.594" v="11788" actId="26606"/>
          <ac:spMkLst>
            <pc:docMk/>
            <pc:sldMk cId="784382839" sldId="378"/>
            <ac:spMk id="12" creationId="{081E4A58-353D-44AE-B2FC-2A74E2E400F7}"/>
          </ac:spMkLst>
        </pc:spChg>
        <pc:spChg chg="add del">
          <ac:chgData name="Randy Cates" userId="a0f05542c82a1465" providerId="LiveId" clId="{E331C4EE-73B1-4D1E-B665-4EBF52F45040}" dt="2022-07-10T22:43:36.051" v="13841" actId="26606"/>
          <ac:spMkLst>
            <pc:docMk/>
            <pc:sldMk cId="784382839" sldId="378"/>
            <ac:spMk id="17" creationId="{777A147A-9ED8-46B4-8660-1B3C2AA880B5}"/>
          </ac:spMkLst>
        </pc:spChg>
        <pc:spChg chg="add del">
          <ac:chgData name="Randy Cates" userId="a0f05542c82a1465" providerId="LiveId" clId="{E331C4EE-73B1-4D1E-B665-4EBF52F45040}" dt="2022-07-10T22:43:36.051" v="13841" actId="26606"/>
          <ac:spMkLst>
            <pc:docMk/>
            <pc:sldMk cId="784382839" sldId="378"/>
            <ac:spMk id="19" creationId="{5D6C15A0-C087-4593-8414-2B4EC1CDC3DE}"/>
          </ac:spMkLst>
        </pc:spChg>
        <pc:spChg chg="add">
          <ac:chgData name="Randy Cates" userId="a0f05542c82a1465" providerId="LiveId" clId="{E331C4EE-73B1-4D1E-B665-4EBF52F45040}" dt="2022-07-10T22:43:36.051" v="13841" actId="26606"/>
          <ac:spMkLst>
            <pc:docMk/>
            <pc:sldMk cId="784382839" sldId="378"/>
            <ac:spMk id="39945" creationId="{45D37F4E-DDB4-456B-97E0-9937730A039F}"/>
          </ac:spMkLst>
        </pc:spChg>
        <pc:spChg chg="add">
          <ac:chgData name="Randy Cates" userId="a0f05542c82a1465" providerId="LiveId" clId="{E331C4EE-73B1-4D1E-B665-4EBF52F45040}" dt="2022-07-10T22:43:36.051" v="13841" actId="26606"/>
          <ac:spMkLst>
            <pc:docMk/>
            <pc:sldMk cId="784382839" sldId="378"/>
            <ac:spMk id="39947" creationId="{B2DD41CD-8F47-4F56-AD12-4E2FF7696987}"/>
          </ac:spMkLst>
        </pc:spChg>
        <pc:picChg chg="add del mod">
          <ac:chgData name="Randy Cates" userId="a0f05542c82a1465" providerId="LiveId" clId="{E331C4EE-73B1-4D1E-B665-4EBF52F45040}" dt="2022-07-10T22:33:32.571" v="13829"/>
          <ac:picMkLst>
            <pc:docMk/>
            <pc:sldMk cId="784382839" sldId="378"/>
            <ac:picMk id="39938" creationId="{9D5E83C1-7171-8981-D447-CB9D92807B4E}"/>
          </ac:picMkLst>
        </pc:picChg>
        <pc:picChg chg="add mod">
          <ac:chgData name="Randy Cates" userId="a0f05542c82a1465" providerId="LiveId" clId="{E331C4EE-73B1-4D1E-B665-4EBF52F45040}" dt="2022-07-10T22:43:36.051" v="13841" actId="26606"/>
          <ac:picMkLst>
            <pc:docMk/>
            <pc:sldMk cId="784382839" sldId="378"/>
            <ac:picMk id="39940" creationId="{E4938873-E0A5-B587-7F4C-1568169D8921}"/>
          </ac:picMkLst>
        </pc:picChg>
      </pc:sldChg>
      <pc:sldChg chg="addSp delSp modSp mod setBg">
        <pc:chgData name="Randy Cates" userId="a0f05542c82a1465" providerId="LiveId" clId="{E331C4EE-73B1-4D1E-B665-4EBF52F45040}" dt="2022-07-10T04:22:18.138" v="12478" actId="20577"/>
        <pc:sldMkLst>
          <pc:docMk/>
          <pc:sldMk cId="4279869221" sldId="379"/>
        </pc:sldMkLst>
        <pc:spChg chg="mod">
          <ac:chgData name="Randy Cates" userId="a0f05542c82a1465" providerId="LiveId" clId="{E331C4EE-73B1-4D1E-B665-4EBF52F45040}" dt="2022-07-10T02:16:01.835" v="11789" actId="26606"/>
          <ac:spMkLst>
            <pc:docMk/>
            <pc:sldMk cId="4279869221" sldId="379"/>
            <ac:spMk id="2" creationId="{5508C400-1B8D-00CC-6ED1-6BB9668EEBC6}"/>
          </ac:spMkLst>
        </pc:spChg>
        <pc:spChg chg="mod">
          <ac:chgData name="Randy Cates" userId="a0f05542c82a1465" providerId="LiveId" clId="{E331C4EE-73B1-4D1E-B665-4EBF52F45040}" dt="2022-07-10T04:22:18.138" v="12478" actId="20577"/>
          <ac:spMkLst>
            <pc:docMk/>
            <pc:sldMk cId="4279869221" sldId="379"/>
            <ac:spMk id="3" creationId="{17114286-AC72-577D-EE24-01714056C4AF}"/>
          </ac:spMkLst>
        </pc:spChg>
        <pc:spChg chg="add del">
          <ac:chgData name="Randy Cates" userId="a0f05542c82a1465" providerId="LiveId" clId="{E331C4EE-73B1-4D1E-B665-4EBF52F45040}" dt="2022-07-10T02:16:01.835" v="11789" actId="26606"/>
          <ac:spMkLst>
            <pc:docMk/>
            <pc:sldMk cId="4279869221" sldId="379"/>
            <ac:spMk id="8" creationId="{1BB867FF-FC45-48F7-8104-F89BE54909F1}"/>
          </ac:spMkLst>
        </pc:spChg>
        <pc:spChg chg="add del">
          <ac:chgData name="Randy Cates" userId="a0f05542c82a1465" providerId="LiveId" clId="{E331C4EE-73B1-4D1E-B665-4EBF52F45040}" dt="2022-07-10T02:16:01.835" v="11789" actId="26606"/>
          <ac:spMkLst>
            <pc:docMk/>
            <pc:sldMk cId="4279869221" sldId="379"/>
            <ac:spMk id="10" creationId="{8BB56887-D0D5-4F0C-9E19-7247EB83C8B7}"/>
          </ac:spMkLst>
        </pc:spChg>
        <pc:spChg chg="add del">
          <ac:chgData name="Randy Cates" userId="a0f05542c82a1465" providerId="LiveId" clId="{E331C4EE-73B1-4D1E-B665-4EBF52F45040}" dt="2022-07-10T02:16:01.835" v="11789" actId="26606"/>
          <ac:spMkLst>
            <pc:docMk/>
            <pc:sldMk cId="4279869221" sldId="379"/>
            <ac:spMk id="12" creationId="{081E4A58-353D-44AE-B2FC-2A74E2E400F7}"/>
          </ac:spMkLst>
        </pc:spChg>
        <pc:spChg chg="add">
          <ac:chgData name="Randy Cates" userId="a0f05542c82a1465" providerId="LiveId" clId="{E331C4EE-73B1-4D1E-B665-4EBF52F45040}" dt="2022-07-10T02:16:01.835" v="11789" actId="26606"/>
          <ac:spMkLst>
            <pc:docMk/>
            <pc:sldMk cId="4279869221" sldId="379"/>
            <ac:spMk id="17" creationId="{100EDD19-6802-4EC3-95CE-CFFAB042CFD6}"/>
          </ac:spMkLst>
        </pc:spChg>
        <pc:spChg chg="add">
          <ac:chgData name="Randy Cates" userId="a0f05542c82a1465" providerId="LiveId" clId="{E331C4EE-73B1-4D1E-B665-4EBF52F45040}" dt="2022-07-10T02:16:01.835" v="11789" actId="26606"/>
          <ac:spMkLst>
            <pc:docMk/>
            <pc:sldMk cId="4279869221" sldId="379"/>
            <ac:spMk id="19" creationId="{DB17E863-922E-4C26-BD64-E8FD41D28661}"/>
          </ac:spMkLst>
        </pc:spChg>
      </pc:sldChg>
      <pc:sldChg chg="addSp delSp modSp mod setBg">
        <pc:chgData name="Randy Cates" userId="a0f05542c82a1465" providerId="LiveId" clId="{E331C4EE-73B1-4D1E-B665-4EBF52F45040}" dt="2022-07-10T02:16:04.512" v="11790" actId="26606"/>
        <pc:sldMkLst>
          <pc:docMk/>
          <pc:sldMk cId="2786888520" sldId="380"/>
        </pc:sldMkLst>
        <pc:spChg chg="mod">
          <ac:chgData name="Randy Cates" userId="a0f05542c82a1465" providerId="LiveId" clId="{E331C4EE-73B1-4D1E-B665-4EBF52F45040}" dt="2022-07-10T02:16:04.512" v="11790" actId="26606"/>
          <ac:spMkLst>
            <pc:docMk/>
            <pc:sldMk cId="2786888520" sldId="380"/>
            <ac:spMk id="3" creationId="{995093E2-FFE4-71F6-8D9B-F94A84F7D1B0}"/>
          </ac:spMkLst>
        </pc:spChg>
        <pc:spChg chg="add del">
          <ac:chgData name="Randy Cates" userId="a0f05542c82a1465" providerId="LiveId" clId="{E331C4EE-73B1-4D1E-B665-4EBF52F45040}" dt="2022-07-10T02:16:04.512" v="11790" actId="26606"/>
          <ac:spMkLst>
            <pc:docMk/>
            <pc:sldMk cId="2786888520" sldId="380"/>
            <ac:spMk id="8" creationId="{1BB867FF-FC45-48F7-8104-F89BE54909F1}"/>
          </ac:spMkLst>
        </pc:spChg>
        <pc:spChg chg="add del">
          <ac:chgData name="Randy Cates" userId="a0f05542c82a1465" providerId="LiveId" clId="{E331C4EE-73B1-4D1E-B665-4EBF52F45040}" dt="2022-07-10T02:16:04.512" v="11790" actId="26606"/>
          <ac:spMkLst>
            <pc:docMk/>
            <pc:sldMk cId="2786888520" sldId="380"/>
            <ac:spMk id="10" creationId="{8BB56887-D0D5-4F0C-9E19-7247EB83C8B7}"/>
          </ac:spMkLst>
        </pc:spChg>
        <pc:spChg chg="add del">
          <ac:chgData name="Randy Cates" userId="a0f05542c82a1465" providerId="LiveId" clId="{E331C4EE-73B1-4D1E-B665-4EBF52F45040}" dt="2022-07-10T02:16:04.512" v="11790" actId="26606"/>
          <ac:spMkLst>
            <pc:docMk/>
            <pc:sldMk cId="2786888520" sldId="380"/>
            <ac:spMk id="12" creationId="{081E4A58-353D-44AE-B2FC-2A74E2E400F7}"/>
          </ac:spMkLst>
        </pc:spChg>
        <pc:spChg chg="add">
          <ac:chgData name="Randy Cates" userId="a0f05542c82a1465" providerId="LiveId" clId="{E331C4EE-73B1-4D1E-B665-4EBF52F45040}" dt="2022-07-10T02:16:04.512" v="11790" actId="26606"/>
          <ac:spMkLst>
            <pc:docMk/>
            <pc:sldMk cId="2786888520" sldId="380"/>
            <ac:spMk id="17" creationId="{777A147A-9ED8-46B4-8660-1B3C2AA880B5}"/>
          </ac:spMkLst>
        </pc:spChg>
        <pc:spChg chg="add">
          <ac:chgData name="Randy Cates" userId="a0f05542c82a1465" providerId="LiveId" clId="{E331C4EE-73B1-4D1E-B665-4EBF52F45040}" dt="2022-07-10T02:16:04.512" v="11790" actId="26606"/>
          <ac:spMkLst>
            <pc:docMk/>
            <pc:sldMk cId="2786888520" sldId="380"/>
            <ac:spMk id="19" creationId="{5D6C15A0-C087-4593-8414-2B4EC1CDC3DE}"/>
          </ac:spMkLst>
        </pc:spChg>
      </pc:sldChg>
      <pc:sldChg chg="addSp delSp modSp mod setBg">
        <pc:chgData name="Randy Cates" userId="a0f05542c82a1465" providerId="LiveId" clId="{E331C4EE-73B1-4D1E-B665-4EBF52F45040}" dt="2022-07-10T04:22:26.310" v="12481" actId="20577"/>
        <pc:sldMkLst>
          <pc:docMk/>
          <pc:sldMk cId="859253069" sldId="381"/>
        </pc:sldMkLst>
        <pc:spChg chg="mod">
          <ac:chgData name="Randy Cates" userId="a0f05542c82a1465" providerId="LiveId" clId="{E331C4EE-73B1-4D1E-B665-4EBF52F45040}" dt="2022-07-10T02:16:07.315" v="11791" actId="26606"/>
          <ac:spMkLst>
            <pc:docMk/>
            <pc:sldMk cId="859253069" sldId="381"/>
            <ac:spMk id="2" creationId="{5508C400-1B8D-00CC-6ED1-6BB9668EEBC6}"/>
          </ac:spMkLst>
        </pc:spChg>
        <pc:spChg chg="mod">
          <ac:chgData name="Randy Cates" userId="a0f05542c82a1465" providerId="LiveId" clId="{E331C4EE-73B1-4D1E-B665-4EBF52F45040}" dt="2022-07-10T04:22:26.310" v="12481" actId="20577"/>
          <ac:spMkLst>
            <pc:docMk/>
            <pc:sldMk cId="859253069" sldId="381"/>
            <ac:spMk id="3" creationId="{17114286-AC72-577D-EE24-01714056C4AF}"/>
          </ac:spMkLst>
        </pc:spChg>
        <pc:spChg chg="add del">
          <ac:chgData name="Randy Cates" userId="a0f05542c82a1465" providerId="LiveId" clId="{E331C4EE-73B1-4D1E-B665-4EBF52F45040}" dt="2022-07-10T02:16:07.315" v="11791" actId="26606"/>
          <ac:spMkLst>
            <pc:docMk/>
            <pc:sldMk cId="859253069" sldId="381"/>
            <ac:spMk id="8" creationId="{1BB867FF-FC45-48F7-8104-F89BE54909F1}"/>
          </ac:spMkLst>
        </pc:spChg>
        <pc:spChg chg="add del">
          <ac:chgData name="Randy Cates" userId="a0f05542c82a1465" providerId="LiveId" clId="{E331C4EE-73B1-4D1E-B665-4EBF52F45040}" dt="2022-07-10T02:16:07.315" v="11791" actId="26606"/>
          <ac:spMkLst>
            <pc:docMk/>
            <pc:sldMk cId="859253069" sldId="381"/>
            <ac:spMk id="10" creationId="{8BB56887-D0D5-4F0C-9E19-7247EB83C8B7}"/>
          </ac:spMkLst>
        </pc:spChg>
        <pc:spChg chg="add del">
          <ac:chgData name="Randy Cates" userId="a0f05542c82a1465" providerId="LiveId" clId="{E331C4EE-73B1-4D1E-B665-4EBF52F45040}" dt="2022-07-10T02:16:07.315" v="11791" actId="26606"/>
          <ac:spMkLst>
            <pc:docMk/>
            <pc:sldMk cId="859253069" sldId="381"/>
            <ac:spMk id="12" creationId="{081E4A58-353D-44AE-B2FC-2A74E2E400F7}"/>
          </ac:spMkLst>
        </pc:spChg>
        <pc:spChg chg="add">
          <ac:chgData name="Randy Cates" userId="a0f05542c82a1465" providerId="LiveId" clId="{E331C4EE-73B1-4D1E-B665-4EBF52F45040}" dt="2022-07-10T02:16:07.315" v="11791" actId="26606"/>
          <ac:spMkLst>
            <pc:docMk/>
            <pc:sldMk cId="859253069" sldId="381"/>
            <ac:spMk id="17" creationId="{100EDD19-6802-4EC3-95CE-CFFAB042CFD6}"/>
          </ac:spMkLst>
        </pc:spChg>
        <pc:spChg chg="add">
          <ac:chgData name="Randy Cates" userId="a0f05542c82a1465" providerId="LiveId" clId="{E331C4EE-73B1-4D1E-B665-4EBF52F45040}" dt="2022-07-10T02:16:07.315" v="11791" actId="26606"/>
          <ac:spMkLst>
            <pc:docMk/>
            <pc:sldMk cId="859253069" sldId="381"/>
            <ac:spMk id="19" creationId="{DB17E863-922E-4C26-BD64-E8FD41D28661}"/>
          </ac:spMkLst>
        </pc:spChg>
      </pc:sldChg>
      <pc:sldChg chg="addSp delSp modSp mod setBg">
        <pc:chgData name="Randy Cates" userId="a0f05542c82a1465" providerId="LiveId" clId="{E331C4EE-73B1-4D1E-B665-4EBF52F45040}" dt="2022-07-11T02:57:24.496" v="14323"/>
        <pc:sldMkLst>
          <pc:docMk/>
          <pc:sldMk cId="4294488882" sldId="382"/>
        </pc:sldMkLst>
        <pc:spChg chg="mod">
          <ac:chgData name="Randy Cates" userId="a0f05542c82a1465" providerId="LiveId" clId="{E331C4EE-73B1-4D1E-B665-4EBF52F45040}" dt="2022-07-10T02:16:09.568" v="11792" actId="26606"/>
          <ac:spMkLst>
            <pc:docMk/>
            <pc:sldMk cId="4294488882" sldId="382"/>
            <ac:spMk id="3" creationId="{B1E79C64-E92C-1291-9DAE-1E502C4C7F5A}"/>
          </ac:spMkLst>
        </pc:spChg>
        <pc:spChg chg="add del">
          <ac:chgData name="Randy Cates" userId="a0f05542c82a1465" providerId="LiveId" clId="{E331C4EE-73B1-4D1E-B665-4EBF52F45040}" dt="2022-07-10T02:16:09.568" v="11792" actId="26606"/>
          <ac:spMkLst>
            <pc:docMk/>
            <pc:sldMk cId="4294488882" sldId="382"/>
            <ac:spMk id="8" creationId="{1BB867FF-FC45-48F7-8104-F89BE54909F1}"/>
          </ac:spMkLst>
        </pc:spChg>
        <pc:spChg chg="add del">
          <ac:chgData name="Randy Cates" userId="a0f05542c82a1465" providerId="LiveId" clId="{E331C4EE-73B1-4D1E-B665-4EBF52F45040}" dt="2022-07-10T02:16:09.568" v="11792" actId="26606"/>
          <ac:spMkLst>
            <pc:docMk/>
            <pc:sldMk cId="4294488882" sldId="382"/>
            <ac:spMk id="10" creationId="{8BB56887-D0D5-4F0C-9E19-7247EB83C8B7}"/>
          </ac:spMkLst>
        </pc:spChg>
        <pc:spChg chg="add del">
          <ac:chgData name="Randy Cates" userId="a0f05542c82a1465" providerId="LiveId" clId="{E331C4EE-73B1-4D1E-B665-4EBF52F45040}" dt="2022-07-10T02:16:09.568" v="11792" actId="26606"/>
          <ac:spMkLst>
            <pc:docMk/>
            <pc:sldMk cId="4294488882" sldId="382"/>
            <ac:spMk id="12" creationId="{081E4A58-353D-44AE-B2FC-2A74E2E400F7}"/>
          </ac:spMkLst>
        </pc:spChg>
        <pc:spChg chg="add">
          <ac:chgData name="Randy Cates" userId="a0f05542c82a1465" providerId="LiveId" clId="{E331C4EE-73B1-4D1E-B665-4EBF52F45040}" dt="2022-07-10T02:16:09.568" v="11792" actId="26606"/>
          <ac:spMkLst>
            <pc:docMk/>
            <pc:sldMk cId="4294488882" sldId="382"/>
            <ac:spMk id="17" creationId="{100EDD19-6802-4EC3-95CE-CFFAB042CFD6}"/>
          </ac:spMkLst>
        </pc:spChg>
        <pc:spChg chg="add">
          <ac:chgData name="Randy Cates" userId="a0f05542c82a1465" providerId="LiveId" clId="{E331C4EE-73B1-4D1E-B665-4EBF52F45040}" dt="2022-07-10T02:16:09.568" v="11792" actId="26606"/>
          <ac:spMkLst>
            <pc:docMk/>
            <pc:sldMk cId="4294488882" sldId="382"/>
            <ac:spMk id="19" creationId="{DB17E863-922E-4C26-BD64-E8FD41D28661}"/>
          </ac:spMkLst>
        </pc:spChg>
        <pc:picChg chg="add del">
          <ac:chgData name="Randy Cates" userId="a0f05542c82a1465" providerId="LiveId" clId="{E331C4EE-73B1-4D1E-B665-4EBF52F45040}" dt="2022-07-11T02:57:24.496" v="14323"/>
          <ac:picMkLst>
            <pc:docMk/>
            <pc:sldMk cId="4294488882" sldId="382"/>
            <ac:picMk id="92162" creationId="{B37FDEC6-5A4A-2864-FB8C-4F1334A49C33}"/>
          </ac:picMkLst>
        </pc:picChg>
      </pc:sldChg>
      <pc:sldChg chg="addSp delSp modSp mod setBg">
        <pc:chgData name="Randy Cates" userId="a0f05542c82a1465" providerId="LiveId" clId="{E331C4EE-73B1-4D1E-B665-4EBF52F45040}" dt="2022-07-11T23:08:42.839" v="14327" actId="26606"/>
        <pc:sldMkLst>
          <pc:docMk/>
          <pc:sldMk cId="1327928749" sldId="383"/>
        </pc:sldMkLst>
        <pc:spChg chg="mod">
          <ac:chgData name="Randy Cates" userId="a0f05542c82a1465" providerId="LiveId" clId="{E331C4EE-73B1-4D1E-B665-4EBF52F45040}" dt="2022-07-11T23:08:42.839" v="14327" actId="26606"/>
          <ac:spMkLst>
            <pc:docMk/>
            <pc:sldMk cId="1327928749" sldId="383"/>
            <ac:spMk id="2" creationId="{5508C400-1B8D-00CC-6ED1-6BB9668EEBC6}"/>
          </ac:spMkLst>
        </pc:spChg>
        <pc:spChg chg="mod">
          <ac:chgData name="Randy Cates" userId="a0f05542c82a1465" providerId="LiveId" clId="{E331C4EE-73B1-4D1E-B665-4EBF52F45040}" dt="2022-07-11T23:08:42.839" v="14327" actId="26606"/>
          <ac:spMkLst>
            <pc:docMk/>
            <pc:sldMk cId="1327928749" sldId="383"/>
            <ac:spMk id="3" creationId="{17114286-AC72-577D-EE24-01714056C4AF}"/>
          </ac:spMkLst>
        </pc:spChg>
        <pc:spChg chg="add del">
          <ac:chgData name="Randy Cates" userId="a0f05542c82a1465" providerId="LiveId" clId="{E331C4EE-73B1-4D1E-B665-4EBF52F45040}" dt="2022-07-10T02:16:14.122" v="11793" actId="26606"/>
          <ac:spMkLst>
            <pc:docMk/>
            <pc:sldMk cId="1327928749" sldId="383"/>
            <ac:spMk id="8" creationId="{1BB867FF-FC45-48F7-8104-F89BE54909F1}"/>
          </ac:spMkLst>
        </pc:spChg>
        <pc:spChg chg="add del">
          <ac:chgData name="Randy Cates" userId="a0f05542c82a1465" providerId="LiveId" clId="{E331C4EE-73B1-4D1E-B665-4EBF52F45040}" dt="2022-07-10T02:16:14.122" v="11793" actId="26606"/>
          <ac:spMkLst>
            <pc:docMk/>
            <pc:sldMk cId="1327928749" sldId="383"/>
            <ac:spMk id="10" creationId="{8BB56887-D0D5-4F0C-9E19-7247EB83C8B7}"/>
          </ac:spMkLst>
        </pc:spChg>
        <pc:spChg chg="add del">
          <ac:chgData name="Randy Cates" userId="a0f05542c82a1465" providerId="LiveId" clId="{E331C4EE-73B1-4D1E-B665-4EBF52F45040}" dt="2022-07-10T02:16:14.122" v="11793" actId="26606"/>
          <ac:spMkLst>
            <pc:docMk/>
            <pc:sldMk cId="1327928749" sldId="383"/>
            <ac:spMk id="12" creationId="{081E4A58-353D-44AE-B2FC-2A74E2E400F7}"/>
          </ac:spMkLst>
        </pc:spChg>
        <pc:spChg chg="add del">
          <ac:chgData name="Randy Cates" userId="a0f05542c82a1465" providerId="LiveId" clId="{E331C4EE-73B1-4D1E-B665-4EBF52F45040}" dt="2022-07-11T23:08:42.839" v="14327" actId="26606"/>
          <ac:spMkLst>
            <pc:docMk/>
            <pc:sldMk cId="1327928749" sldId="383"/>
            <ac:spMk id="17" creationId="{100EDD19-6802-4EC3-95CE-CFFAB042CFD6}"/>
          </ac:spMkLst>
        </pc:spChg>
        <pc:spChg chg="add del">
          <ac:chgData name="Randy Cates" userId="a0f05542c82a1465" providerId="LiveId" clId="{E331C4EE-73B1-4D1E-B665-4EBF52F45040}" dt="2022-07-11T23:08:42.839" v="14327" actId="26606"/>
          <ac:spMkLst>
            <pc:docMk/>
            <pc:sldMk cId="1327928749" sldId="383"/>
            <ac:spMk id="19" creationId="{DB17E863-922E-4C26-BD64-E8FD41D28661}"/>
          </ac:spMkLst>
        </pc:spChg>
        <pc:spChg chg="add del">
          <ac:chgData name="Randy Cates" userId="a0f05542c82a1465" providerId="LiveId" clId="{E331C4EE-73B1-4D1E-B665-4EBF52F45040}" dt="2022-07-11T23:08:42.778" v="14326" actId="26606"/>
          <ac:spMkLst>
            <pc:docMk/>
            <pc:sldMk cId="1327928749" sldId="383"/>
            <ac:spMk id="93191" creationId="{4F7EBAE4-9945-4473-9E34-B2C66EA0F03D}"/>
          </ac:spMkLst>
        </pc:spChg>
        <pc:spChg chg="add del">
          <ac:chgData name="Randy Cates" userId="a0f05542c82a1465" providerId="LiveId" clId="{E331C4EE-73B1-4D1E-B665-4EBF52F45040}" dt="2022-07-11T23:08:42.778" v="14326" actId="26606"/>
          <ac:spMkLst>
            <pc:docMk/>
            <pc:sldMk cId="1327928749" sldId="383"/>
            <ac:spMk id="93193" creationId="{70BEB1E7-2F88-40BC-B73D-42E5B6F80BFC}"/>
          </ac:spMkLst>
        </pc:spChg>
        <pc:spChg chg="add del">
          <ac:chgData name="Randy Cates" userId="a0f05542c82a1465" providerId="LiveId" clId="{E331C4EE-73B1-4D1E-B665-4EBF52F45040}" dt="2022-07-11T23:08:42.778" v="14326" actId="26606"/>
          <ac:spMkLst>
            <pc:docMk/>
            <pc:sldMk cId="1327928749" sldId="383"/>
            <ac:spMk id="93195" creationId="{A7B99495-F43F-4D80-A44F-2CB4764EB90B}"/>
          </ac:spMkLst>
        </pc:spChg>
        <pc:spChg chg="add">
          <ac:chgData name="Randy Cates" userId="a0f05542c82a1465" providerId="LiveId" clId="{E331C4EE-73B1-4D1E-B665-4EBF52F45040}" dt="2022-07-11T23:08:42.839" v="14327" actId="26606"/>
          <ac:spMkLst>
            <pc:docMk/>
            <pc:sldMk cId="1327928749" sldId="383"/>
            <ac:spMk id="93197" creationId="{7FF47CB7-972F-479F-A36D-9E72D26EC8DA}"/>
          </ac:spMkLst>
        </pc:spChg>
        <pc:spChg chg="add">
          <ac:chgData name="Randy Cates" userId="a0f05542c82a1465" providerId="LiveId" clId="{E331C4EE-73B1-4D1E-B665-4EBF52F45040}" dt="2022-07-11T23:08:42.839" v="14327" actId="26606"/>
          <ac:spMkLst>
            <pc:docMk/>
            <pc:sldMk cId="1327928749" sldId="383"/>
            <ac:spMk id="93198" creationId="{0D153B68-5844-490D-8E67-F616D6D721CA}"/>
          </ac:spMkLst>
        </pc:spChg>
        <pc:spChg chg="add">
          <ac:chgData name="Randy Cates" userId="a0f05542c82a1465" providerId="LiveId" clId="{E331C4EE-73B1-4D1E-B665-4EBF52F45040}" dt="2022-07-11T23:08:42.839" v="14327" actId="26606"/>
          <ac:spMkLst>
            <pc:docMk/>
            <pc:sldMk cId="1327928749" sldId="383"/>
            <ac:spMk id="93199" creationId="{9A0D773F-7A7D-4DBB-9DEA-86BB8B8F4BC8}"/>
          </ac:spMkLst>
        </pc:spChg>
        <pc:picChg chg="add mod">
          <ac:chgData name="Randy Cates" userId="a0f05542c82a1465" providerId="LiveId" clId="{E331C4EE-73B1-4D1E-B665-4EBF52F45040}" dt="2022-07-11T23:08:42.839" v="14327" actId="26606"/>
          <ac:picMkLst>
            <pc:docMk/>
            <pc:sldMk cId="1327928749" sldId="383"/>
            <ac:picMk id="93186" creationId="{B341A522-71D7-CC43-C36E-A0780768EBBD}"/>
          </ac:picMkLst>
        </pc:picChg>
      </pc:sldChg>
      <pc:sldChg chg="addSp delSp modSp mod setBg">
        <pc:chgData name="Randy Cates" userId="a0f05542c82a1465" providerId="LiveId" clId="{E331C4EE-73B1-4D1E-B665-4EBF52F45040}" dt="2022-07-10T02:16:18.489" v="11794" actId="26606"/>
        <pc:sldMkLst>
          <pc:docMk/>
          <pc:sldMk cId="3462340420" sldId="384"/>
        </pc:sldMkLst>
        <pc:spChg chg="mod">
          <ac:chgData name="Randy Cates" userId="a0f05542c82a1465" providerId="LiveId" clId="{E331C4EE-73B1-4D1E-B665-4EBF52F45040}" dt="2022-07-10T02:16:18.489" v="11794" actId="26606"/>
          <ac:spMkLst>
            <pc:docMk/>
            <pc:sldMk cId="3462340420" sldId="384"/>
            <ac:spMk id="3" creationId="{F7573C11-D358-C6E0-EDE9-A7A4831C2F10}"/>
          </ac:spMkLst>
        </pc:spChg>
        <pc:spChg chg="add del">
          <ac:chgData name="Randy Cates" userId="a0f05542c82a1465" providerId="LiveId" clId="{E331C4EE-73B1-4D1E-B665-4EBF52F45040}" dt="2022-07-10T02:16:18.489" v="11794" actId="26606"/>
          <ac:spMkLst>
            <pc:docMk/>
            <pc:sldMk cId="3462340420" sldId="384"/>
            <ac:spMk id="8" creationId="{4E1BEB12-92AF-4445-98AD-4C7756E7C93B}"/>
          </ac:spMkLst>
        </pc:spChg>
        <pc:spChg chg="add del">
          <ac:chgData name="Randy Cates" userId="a0f05542c82a1465" providerId="LiveId" clId="{E331C4EE-73B1-4D1E-B665-4EBF52F45040}" dt="2022-07-10T02:16:18.489" v="11794" actId="26606"/>
          <ac:spMkLst>
            <pc:docMk/>
            <pc:sldMk cId="3462340420" sldId="384"/>
            <ac:spMk id="10" creationId="{D0522C2C-7B5C-48A7-A969-03941E5D2E76}"/>
          </ac:spMkLst>
        </pc:spChg>
        <pc:spChg chg="add del">
          <ac:chgData name="Randy Cates" userId="a0f05542c82a1465" providerId="LiveId" clId="{E331C4EE-73B1-4D1E-B665-4EBF52F45040}" dt="2022-07-10T02:16:18.489" v="11794" actId="26606"/>
          <ac:spMkLst>
            <pc:docMk/>
            <pc:sldMk cId="3462340420" sldId="384"/>
            <ac:spMk id="12" creationId="{9C682A1A-5B2D-4111-BBD6-620165633E5B}"/>
          </ac:spMkLst>
        </pc:spChg>
        <pc:spChg chg="add del">
          <ac:chgData name="Randy Cates" userId="a0f05542c82a1465" providerId="LiveId" clId="{E331C4EE-73B1-4D1E-B665-4EBF52F45040}" dt="2022-07-10T02:16:18.489" v="11794" actId="26606"/>
          <ac:spMkLst>
            <pc:docMk/>
            <pc:sldMk cId="3462340420" sldId="384"/>
            <ac:spMk id="14" creationId="{D6EE29F2-D77F-4BD0-A20B-334D316A1C9D}"/>
          </ac:spMkLst>
        </pc:spChg>
        <pc:spChg chg="add del">
          <ac:chgData name="Randy Cates" userId="a0f05542c82a1465" providerId="LiveId" clId="{E331C4EE-73B1-4D1E-B665-4EBF52F45040}" dt="2022-07-10T02:16:18.489" v="11794" actId="26606"/>
          <ac:spMkLst>
            <pc:docMk/>
            <pc:sldMk cId="3462340420" sldId="384"/>
            <ac:spMk id="16" creationId="{22D09ED2-868F-42C6-866E-F92E0CEF314F}"/>
          </ac:spMkLst>
        </pc:spChg>
        <pc:spChg chg="add">
          <ac:chgData name="Randy Cates" userId="a0f05542c82a1465" providerId="LiveId" clId="{E331C4EE-73B1-4D1E-B665-4EBF52F45040}" dt="2022-07-10T02:16:18.489" v="11794" actId="26606"/>
          <ac:spMkLst>
            <pc:docMk/>
            <pc:sldMk cId="3462340420" sldId="384"/>
            <ac:spMk id="21" creationId="{943CAA20-3569-4189-9E48-239A229A86CA}"/>
          </ac:spMkLst>
        </pc:spChg>
        <pc:spChg chg="add">
          <ac:chgData name="Randy Cates" userId="a0f05542c82a1465" providerId="LiveId" clId="{E331C4EE-73B1-4D1E-B665-4EBF52F45040}" dt="2022-07-10T02:16:18.489" v="11794" actId="26606"/>
          <ac:spMkLst>
            <pc:docMk/>
            <pc:sldMk cId="3462340420" sldId="384"/>
            <ac:spMk id="23" creationId="{DA542B6D-E775-4832-91DC-2D20F857813A}"/>
          </ac:spMkLst>
        </pc:spChg>
      </pc:sldChg>
      <pc:sldChg chg="addSp delSp modSp mod setBg">
        <pc:chgData name="Randy Cates" userId="a0f05542c82a1465" providerId="LiveId" clId="{E331C4EE-73B1-4D1E-B665-4EBF52F45040}" dt="2022-07-10T04:22:41.452" v="12487" actId="20577"/>
        <pc:sldMkLst>
          <pc:docMk/>
          <pc:sldMk cId="974318337" sldId="385"/>
        </pc:sldMkLst>
        <pc:spChg chg="mod">
          <ac:chgData name="Randy Cates" userId="a0f05542c82a1465" providerId="LiveId" clId="{E331C4EE-73B1-4D1E-B665-4EBF52F45040}" dt="2022-07-10T02:16:29.636" v="11795" actId="26606"/>
          <ac:spMkLst>
            <pc:docMk/>
            <pc:sldMk cId="974318337" sldId="385"/>
            <ac:spMk id="2" creationId="{5508C400-1B8D-00CC-6ED1-6BB9668EEBC6}"/>
          </ac:spMkLst>
        </pc:spChg>
        <pc:spChg chg="mod">
          <ac:chgData name="Randy Cates" userId="a0f05542c82a1465" providerId="LiveId" clId="{E331C4EE-73B1-4D1E-B665-4EBF52F45040}" dt="2022-07-10T04:22:41.452" v="12487" actId="20577"/>
          <ac:spMkLst>
            <pc:docMk/>
            <pc:sldMk cId="974318337" sldId="385"/>
            <ac:spMk id="3" creationId="{17114286-AC72-577D-EE24-01714056C4AF}"/>
          </ac:spMkLst>
        </pc:spChg>
        <pc:spChg chg="add del">
          <ac:chgData name="Randy Cates" userId="a0f05542c82a1465" providerId="LiveId" clId="{E331C4EE-73B1-4D1E-B665-4EBF52F45040}" dt="2022-07-10T02:16:29.636" v="11795" actId="26606"/>
          <ac:spMkLst>
            <pc:docMk/>
            <pc:sldMk cId="974318337" sldId="385"/>
            <ac:spMk id="8" creationId="{1BB867FF-FC45-48F7-8104-F89BE54909F1}"/>
          </ac:spMkLst>
        </pc:spChg>
        <pc:spChg chg="add del">
          <ac:chgData name="Randy Cates" userId="a0f05542c82a1465" providerId="LiveId" clId="{E331C4EE-73B1-4D1E-B665-4EBF52F45040}" dt="2022-07-10T02:16:29.636" v="11795" actId="26606"/>
          <ac:spMkLst>
            <pc:docMk/>
            <pc:sldMk cId="974318337" sldId="385"/>
            <ac:spMk id="10" creationId="{8BB56887-D0D5-4F0C-9E19-7247EB83C8B7}"/>
          </ac:spMkLst>
        </pc:spChg>
        <pc:spChg chg="add del">
          <ac:chgData name="Randy Cates" userId="a0f05542c82a1465" providerId="LiveId" clId="{E331C4EE-73B1-4D1E-B665-4EBF52F45040}" dt="2022-07-10T02:16:29.636" v="11795" actId="26606"/>
          <ac:spMkLst>
            <pc:docMk/>
            <pc:sldMk cId="974318337" sldId="385"/>
            <ac:spMk id="12" creationId="{081E4A58-353D-44AE-B2FC-2A74E2E400F7}"/>
          </ac:spMkLst>
        </pc:spChg>
        <pc:spChg chg="add">
          <ac:chgData name="Randy Cates" userId="a0f05542c82a1465" providerId="LiveId" clId="{E331C4EE-73B1-4D1E-B665-4EBF52F45040}" dt="2022-07-10T02:16:29.636" v="11795" actId="26606"/>
          <ac:spMkLst>
            <pc:docMk/>
            <pc:sldMk cId="974318337" sldId="385"/>
            <ac:spMk id="17" creationId="{100EDD19-6802-4EC3-95CE-CFFAB042CFD6}"/>
          </ac:spMkLst>
        </pc:spChg>
        <pc:spChg chg="add">
          <ac:chgData name="Randy Cates" userId="a0f05542c82a1465" providerId="LiveId" clId="{E331C4EE-73B1-4D1E-B665-4EBF52F45040}" dt="2022-07-10T02:16:29.636" v="11795" actId="26606"/>
          <ac:spMkLst>
            <pc:docMk/>
            <pc:sldMk cId="974318337" sldId="385"/>
            <ac:spMk id="19" creationId="{DB17E863-922E-4C26-BD64-E8FD41D28661}"/>
          </ac:spMkLst>
        </pc:spChg>
      </pc:sldChg>
      <pc:sldChg chg="addSp delSp modSp mod setBg">
        <pc:chgData name="Randy Cates" userId="a0f05542c82a1465" providerId="LiveId" clId="{E331C4EE-73B1-4D1E-B665-4EBF52F45040}" dt="2022-07-10T22:43:24.690" v="13840" actId="26606"/>
        <pc:sldMkLst>
          <pc:docMk/>
          <pc:sldMk cId="1325677911" sldId="386"/>
        </pc:sldMkLst>
        <pc:spChg chg="mod">
          <ac:chgData name="Randy Cates" userId="a0f05542c82a1465" providerId="LiveId" clId="{E331C4EE-73B1-4D1E-B665-4EBF52F45040}" dt="2022-07-10T22:43:24.690" v="13840" actId="26606"/>
          <ac:spMkLst>
            <pc:docMk/>
            <pc:sldMk cId="1325677911" sldId="386"/>
            <ac:spMk id="3" creationId="{00AC45AC-D2A2-B626-8EBE-E457DFBB8448}"/>
          </ac:spMkLst>
        </pc:spChg>
        <pc:spChg chg="add del">
          <ac:chgData name="Randy Cates" userId="a0f05542c82a1465" providerId="LiveId" clId="{E331C4EE-73B1-4D1E-B665-4EBF52F45040}" dt="2022-07-10T02:16:32.606" v="11796" actId="26606"/>
          <ac:spMkLst>
            <pc:docMk/>
            <pc:sldMk cId="1325677911" sldId="386"/>
            <ac:spMk id="8" creationId="{1BB867FF-FC45-48F7-8104-F89BE54909F1}"/>
          </ac:spMkLst>
        </pc:spChg>
        <pc:spChg chg="add del">
          <ac:chgData name="Randy Cates" userId="a0f05542c82a1465" providerId="LiveId" clId="{E331C4EE-73B1-4D1E-B665-4EBF52F45040}" dt="2022-07-10T02:16:32.606" v="11796" actId="26606"/>
          <ac:spMkLst>
            <pc:docMk/>
            <pc:sldMk cId="1325677911" sldId="386"/>
            <ac:spMk id="10" creationId="{8BB56887-D0D5-4F0C-9E19-7247EB83C8B7}"/>
          </ac:spMkLst>
        </pc:spChg>
        <pc:spChg chg="add del">
          <ac:chgData name="Randy Cates" userId="a0f05542c82a1465" providerId="LiveId" clId="{E331C4EE-73B1-4D1E-B665-4EBF52F45040}" dt="2022-07-10T02:16:32.606" v="11796" actId="26606"/>
          <ac:spMkLst>
            <pc:docMk/>
            <pc:sldMk cId="1325677911" sldId="386"/>
            <ac:spMk id="12" creationId="{081E4A58-353D-44AE-B2FC-2A74E2E400F7}"/>
          </ac:spMkLst>
        </pc:spChg>
        <pc:spChg chg="add del">
          <ac:chgData name="Randy Cates" userId="a0f05542c82a1465" providerId="LiveId" clId="{E331C4EE-73B1-4D1E-B665-4EBF52F45040}" dt="2022-07-10T22:43:24.690" v="13840" actId="26606"/>
          <ac:spMkLst>
            <pc:docMk/>
            <pc:sldMk cId="1325677911" sldId="386"/>
            <ac:spMk id="17" creationId="{777A147A-9ED8-46B4-8660-1B3C2AA880B5}"/>
          </ac:spMkLst>
        </pc:spChg>
        <pc:spChg chg="add del">
          <ac:chgData name="Randy Cates" userId="a0f05542c82a1465" providerId="LiveId" clId="{E331C4EE-73B1-4D1E-B665-4EBF52F45040}" dt="2022-07-10T22:43:24.690" v="13840" actId="26606"/>
          <ac:spMkLst>
            <pc:docMk/>
            <pc:sldMk cId="1325677911" sldId="386"/>
            <ac:spMk id="19" creationId="{5D6C15A0-C087-4593-8414-2B4EC1CDC3DE}"/>
          </ac:spMkLst>
        </pc:spChg>
        <pc:spChg chg="add">
          <ac:chgData name="Randy Cates" userId="a0f05542c82a1465" providerId="LiveId" clId="{E331C4EE-73B1-4D1E-B665-4EBF52F45040}" dt="2022-07-10T22:43:24.690" v="13840" actId="26606"/>
          <ac:spMkLst>
            <pc:docMk/>
            <pc:sldMk cId="1325677911" sldId="386"/>
            <ac:spMk id="40967" creationId="{F13C74B1-5B17-4795-BED0-7140497B445A}"/>
          </ac:spMkLst>
        </pc:spChg>
        <pc:spChg chg="add">
          <ac:chgData name="Randy Cates" userId="a0f05542c82a1465" providerId="LiveId" clId="{E331C4EE-73B1-4D1E-B665-4EBF52F45040}" dt="2022-07-10T22:43:24.690" v="13840" actId="26606"/>
          <ac:spMkLst>
            <pc:docMk/>
            <pc:sldMk cId="1325677911" sldId="386"/>
            <ac:spMk id="40969" creationId="{D4974D33-8DC5-464E-8C6D-BE58F0669C17}"/>
          </ac:spMkLst>
        </pc:spChg>
        <pc:picChg chg="add mod">
          <ac:chgData name="Randy Cates" userId="a0f05542c82a1465" providerId="LiveId" clId="{E331C4EE-73B1-4D1E-B665-4EBF52F45040}" dt="2022-07-10T22:43:24.690" v="13840" actId="26606"/>
          <ac:picMkLst>
            <pc:docMk/>
            <pc:sldMk cId="1325677911" sldId="386"/>
            <ac:picMk id="40962" creationId="{1EC8BF03-9993-3CEE-F339-228D3034FDBF}"/>
          </ac:picMkLst>
        </pc:picChg>
      </pc:sldChg>
      <pc:sldChg chg="addSp delSp modSp mod setBg">
        <pc:chgData name="Randy Cates" userId="a0f05542c82a1465" providerId="LiveId" clId="{E331C4EE-73B1-4D1E-B665-4EBF52F45040}" dt="2022-07-10T04:22:46.910" v="12490" actId="20577"/>
        <pc:sldMkLst>
          <pc:docMk/>
          <pc:sldMk cId="3337324237" sldId="387"/>
        </pc:sldMkLst>
        <pc:spChg chg="mod">
          <ac:chgData name="Randy Cates" userId="a0f05542c82a1465" providerId="LiveId" clId="{E331C4EE-73B1-4D1E-B665-4EBF52F45040}" dt="2022-07-10T02:16:35.533" v="11797" actId="26606"/>
          <ac:spMkLst>
            <pc:docMk/>
            <pc:sldMk cId="3337324237" sldId="387"/>
            <ac:spMk id="2" creationId="{5508C400-1B8D-00CC-6ED1-6BB9668EEBC6}"/>
          </ac:spMkLst>
        </pc:spChg>
        <pc:spChg chg="mod">
          <ac:chgData name="Randy Cates" userId="a0f05542c82a1465" providerId="LiveId" clId="{E331C4EE-73B1-4D1E-B665-4EBF52F45040}" dt="2022-07-10T04:22:46.910" v="12490" actId="20577"/>
          <ac:spMkLst>
            <pc:docMk/>
            <pc:sldMk cId="3337324237" sldId="387"/>
            <ac:spMk id="3" creationId="{17114286-AC72-577D-EE24-01714056C4AF}"/>
          </ac:spMkLst>
        </pc:spChg>
        <pc:spChg chg="add del">
          <ac:chgData name="Randy Cates" userId="a0f05542c82a1465" providerId="LiveId" clId="{E331C4EE-73B1-4D1E-B665-4EBF52F45040}" dt="2022-07-10T02:16:35.533" v="11797" actId="26606"/>
          <ac:spMkLst>
            <pc:docMk/>
            <pc:sldMk cId="3337324237" sldId="387"/>
            <ac:spMk id="8" creationId="{1BB867FF-FC45-48F7-8104-F89BE54909F1}"/>
          </ac:spMkLst>
        </pc:spChg>
        <pc:spChg chg="add del">
          <ac:chgData name="Randy Cates" userId="a0f05542c82a1465" providerId="LiveId" clId="{E331C4EE-73B1-4D1E-B665-4EBF52F45040}" dt="2022-07-10T02:16:35.533" v="11797" actId="26606"/>
          <ac:spMkLst>
            <pc:docMk/>
            <pc:sldMk cId="3337324237" sldId="387"/>
            <ac:spMk id="10" creationId="{8BB56887-D0D5-4F0C-9E19-7247EB83C8B7}"/>
          </ac:spMkLst>
        </pc:spChg>
        <pc:spChg chg="add del">
          <ac:chgData name="Randy Cates" userId="a0f05542c82a1465" providerId="LiveId" clId="{E331C4EE-73B1-4D1E-B665-4EBF52F45040}" dt="2022-07-10T02:16:35.533" v="11797" actId="26606"/>
          <ac:spMkLst>
            <pc:docMk/>
            <pc:sldMk cId="3337324237" sldId="387"/>
            <ac:spMk id="12" creationId="{081E4A58-353D-44AE-B2FC-2A74E2E400F7}"/>
          </ac:spMkLst>
        </pc:spChg>
        <pc:spChg chg="add">
          <ac:chgData name="Randy Cates" userId="a0f05542c82a1465" providerId="LiveId" clId="{E331C4EE-73B1-4D1E-B665-4EBF52F45040}" dt="2022-07-10T02:16:35.533" v="11797" actId="26606"/>
          <ac:spMkLst>
            <pc:docMk/>
            <pc:sldMk cId="3337324237" sldId="387"/>
            <ac:spMk id="17" creationId="{100EDD19-6802-4EC3-95CE-CFFAB042CFD6}"/>
          </ac:spMkLst>
        </pc:spChg>
        <pc:spChg chg="add">
          <ac:chgData name="Randy Cates" userId="a0f05542c82a1465" providerId="LiveId" clId="{E331C4EE-73B1-4D1E-B665-4EBF52F45040}" dt="2022-07-10T02:16:35.533" v="11797" actId="26606"/>
          <ac:spMkLst>
            <pc:docMk/>
            <pc:sldMk cId="3337324237" sldId="387"/>
            <ac:spMk id="19" creationId="{DB17E863-922E-4C26-BD64-E8FD41D28661}"/>
          </ac:spMkLst>
        </pc:spChg>
      </pc:sldChg>
      <pc:sldChg chg="addSp delSp modSp mod setBg">
        <pc:chgData name="Randy Cates" userId="a0f05542c82a1465" providerId="LiveId" clId="{E331C4EE-73B1-4D1E-B665-4EBF52F45040}" dt="2022-07-10T02:16:38.159" v="11798" actId="26606"/>
        <pc:sldMkLst>
          <pc:docMk/>
          <pc:sldMk cId="5527986" sldId="388"/>
        </pc:sldMkLst>
        <pc:spChg chg="mod">
          <ac:chgData name="Randy Cates" userId="a0f05542c82a1465" providerId="LiveId" clId="{E331C4EE-73B1-4D1E-B665-4EBF52F45040}" dt="2022-07-10T02:16:38.159" v="11798" actId="26606"/>
          <ac:spMkLst>
            <pc:docMk/>
            <pc:sldMk cId="5527986" sldId="388"/>
            <ac:spMk id="3" creationId="{3B23E5D6-3179-002A-F60D-F25D2CCBBF5A}"/>
          </ac:spMkLst>
        </pc:spChg>
        <pc:spChg chg="add del">
          <ac:chgData name="Randy Cates" userId="a0f05542c82a1465" providerId="LiveId" clId="{E331C4EE-73B1-4D1E-B665-4EBF52F45040}" dt="2022-07-10T02:16:38.159" v="11798" actId="26606"/>
          <ac:spMkLst>
            <pc:docMk/>
            <pc:sldMk cId="5527986" sldId="388"/>
            <ac:spMk id="8" creationId="{1BB867FF-FC45-48F7-8104-F89BE54909F1}"/>
          </ac:spMkLst>
        </pc:spChg>
        <pc:spChg chg="add del">
          <ac:chgData name="Randy Cates" userId="a0f05542c82a1465" providerId="LiveId" clId="{E331C4EE-73B1-4D1E-B665-4EBF52F45040}" dt="2022-07-10T02:16:38.159" v="11798" actId="26606"/>
          <ac:spMkLst>
            <pc:docMk/>
            <pc:sldMk cId="5527986" sldId="388"/>
            <ac:spMk id="10" creationId="{8BB56887-D0D5-4F0C-9E19-7247EB83C8B7}"/>
          </ac:spMkLst>
        </pc:spChg>
        <pc:spChg chg="add del">
          <ac:chgData name="Randy Cates" userId="a0f05542c82a1465" providerId="LiveId" clId="{E331C4EE-73B1-4D1E-B665-4EBF52F45040}" dt="2022-07-10T02:16:38.159" v="11798" actId="26606"/>
          <ac:spMkLst>
            <pc:docMk/>
            <pc:sldMk cId="5527986" sldId="388"/>
            <ac:spMk id="12" creationId="{081E4A58-353D-44AE-B2FC-2A74E2E400F7}"/>
          </ac:spMkLst>
        </pc:spChg>
        <pc:spChg chg="add">
          <ac:chgData name="Randy Cates" userId="a0f05542c82a1465" providerId="LiveId" clId="{E331C4EE-73B1-4D1E-B665-4EBF52F45040}" dt="2022-07-10T02:16:38.159" v="11798" actId="26606"/>
          <ac:spMkLst>
            <pc:docMk/>
            <pc:sldMk cId="5527986" sldId="388"/>
            <ac:spMk id="17" creationId="{777A147A-9ED8-46B4-8660-1B3C2AA880B5}"/>
          </ac:spMkLst>
        </pc:spChg>
        <pc:spChg chg="add">
          <ac:chgData name="Randy Cates" userId="a0f05542c82a1465" providerId="LiveId" clId="{E331C4EE-73B1-4D1E-B665-4EBF52F45040}" dt="2022-07-10T02:16:38.159" v="11798" actId="26606"/>
          <ac:spMkLst>
            <pc:docMk/>
            <pc:sldMk cId="5527986" sldId="388"/>
            <ac:spMk id="19" creationId="{5D6C15A0-C087-4593-8414-2B4EC1CDC3DE}"/>
          </ac:spMkLst>
        </pc:spChg>
      </pc:sldChg>
      <pc:sldChg chg="addSp delSp modSp mod setBg">
        <pc:chgData name="Randy Cates" userId="a0f05542c82a1465" providerId="LiveId" clId="{E331C4EE-73B1-4D1E-B665-4EBF52F45040}" dt="2022-07-10T04:22:52.405" v="12493" actId="20577"/>
        <pc:sldMkLst>
          <pc:docMk/>
          <pc:sldMk cId="76942598" sldId="389"/>
        </pc:sldMkLst>
        <pc:spChg chg="mod">
          <ac:chgData name="Randy Cates" userId="a0f05542c82a1465" providerId="LiveId" clId="{E331C4EE-73B1-4D1E-B665-4EBF52F45040}" dt="2022-07-10T02:16:40.769" v="11799" actId="26606"/>
          <ac:spMkLst>
            <pc:docMk/>
            <pc:sldMk cId="76942598" sldId="389"/>
            <ac:spMk id="2" creationId="{5508C400-1B8D-00CC-6ED1-6BB9668EEBC6}"/>
          </ac:spMkLst>
        </pc:spChg>
        <pc:spChg chg="mod">
          <ac:chgData name="Randy Cates" userId="a0f05542c82a1465" providerId="LiveId" clId="{E331C4EE-73B1-4D1E-B665-4EBF52F45040}" dt="2022-07-10T04:22:52.405" v="12493" actId="20577"/>
          <ac:spMkLst>
            <pc:docMk/>
            <pc:sldMk cId="76942598" sldId="389"/>
            <ac:spMk id="3" creationId="{17114286-AC72-577D-EE24-01714056C4AF}"/>
          </ac:spMkLst>
        </pc:spChg>
        <pc:spChg chg="add del">
          <ac:chgData name="Randy Cates" userId="a0f05542c82a1465" providerId="LiveId" clId="{E331C4EE-73B1-4D1E-B665-4EBF52F45040}" dt="2022-07-10T02:16:40.769" v="11799" actId="26606"/>
          <ac:spMkLst>
            <pc:docMk/>
            <pc:sldMk cId="76942598" sldId="389"/>
            <ac:spMk id="8" creationId="{1BB867FF-FC45-48F7-8104-F89BE54909F1}"/>
          </ac:spMkLst>
        </pc:spChg>
        <pc:spChg chg="add del">
          <ac:chgData name="Randy Cates" userId="a0f05542c82a1465" providerId="LiveId" clId="{E331C4EE-73B1-4D1E-B665-4EBF52F45040}" dt="2022-07-10T02:16:40.769" v="11799" actId="26606"/>
          <ac:spMkLst>
            <pc:docMk/>
            <pc:sldMk cId="76942598" sldId="389"/>
            <ac:spMk id="10" creationId="{8BB56887-D0D5-4F0C-9E19-7247EB83C8B7}"/>
          </ac:spMkLst>
        </pc:spChg>
        <pc:spChg chg="add del">
          <ac:chgData name="Randy Cates" userId="a0f05542c82a1465" providerId="LiveId" clId="{E331C4EE-73B1-4D1E-B665-4EBF52F45040}" dt="2022-07-10T02:16:40.769" v="11799" actId="26606"/>
          <ac:spMkLst>
            <pc:docMk/>
            <pc:sldMk cId="76942598" sldId="389"/>
            <ac:spMk id="12" creationId="{081E4A58-353D-44AE-B2FC-2A74E2E400F7}"/>
          </ac:spMkLst>
        </pc:spChg>
        <pc:spChg chg="add">
          <ac:chgData name="Randy Cates" userId="a0f05542c82a1465" providerId="LiveId" clId="{E331C4EE-73B1-4D1E-B665-4EBF52F45040}" dt="2022-07-10T02:16:40.769" v="11799" actId="26606"/>
          <ac:spMkLst>
            <pc:docMk/>
            <pc:sldMk cId="76942598" sldId="389"/>
            <ac:spMk id="17" creationId="{100EDD19-6802-4EC3-95CE-CFFAB042CFD6}"/>
          </ac:spMkLst>
        </pc:spChg>
        <pc:spChg chg="add">
          <ac:chgData name="Randy Cates" userId="a0f05542c82a1465" providerId="LiveId" clId="{E331C4EE-73B1-4D1E-B665-4EBF52F45040}" dt="2022-07-10T02:16:40.769" v="11799" actId="26606"/>
          <ac:spMkLst>
            <pc:docMk/>
            <pc:sldMk cId="76942598" sldId="389"/>
            <ac:spMk id="19" creationId="{DB17E863-922E-4C26-BD64-E8FD41D28661}"/>
          </ac:spMkLst>
        </pc:spChg>
      </pc:sldChg>
      <pc:sldChg chg="addSp delSp modSp mod setBg modNotesTx">
        <pc:chgData name="Randy Cates" userId="a0f05542c82a1465" providerId="LiveId" clId="{E331C4EE-73B1-4D1E-B665-4EBF52F45040}" dt="2022-07-15T02:14:31.300" v="14442" actId="20577"/>
        <pc:sldMkLst>
          <pc:docMk/>
          <pc:sldMk cId="3753709922" sldId="390"/>
        </pc:sldMkLst>
        <pc:spChg chg="mod">
          <ac:chgData name="Randy Cates" userId="a0f05542c82a1465" providerId="LiveId" clId="{E331C4EE-73B1-4D1E-B665-4EBF52F45040}" dt="2022-07-10T02:16:43.013" v="11800" actId="26606"/>
          <ac:spMkLst>
            <pc:docMk/>
            <pc:sldMk cId="3753709922" sldId="390"/>
            <ac:spMk id="3" creationId="{26F51BF9-7238-F204-FA18-8DCFB59EE6E2}"/>
          </ac:spMkLst>
        </pc:spChg>
        <pc:spChg chg="add del">
          <ac:chgData name="Randy Cates" userId="a0f05542c82a1465" providerId="LiveId" clId="{E331C4EE-73B1-4D1E-B665-4EBF52F45040}" dt="2022-07-10T02:16:43.013" v="11800" actId="26606"/>
          <ac:spMkLst>
            <pc:docMk/>
            <pc:sldMk cId="3753709922" sldId="390"/>
            <ac:spMk id="8" creationId="{1BB867FF-FC45-48F7-8104-F89BE54909F1}"/>
          </ac:spMkLst>
        </pc:spChg>
        <pc:spChg chg="add del">
          <ac:chgData name="Randy Cates" userId="a0f05542c82a1465" providerId="LiveId" clId="{E331C4EE-73B1-4D1E-B665-4EBF52F45040}" dt="2022-07-10T02:16:43.013" v="11800" actId="26606"/>
          <ac:spMkLst>
            <pc:docMk/>
            <pc:sldMk cId="3753709922" sldId="390"/>
            <ac:spMk id="10" creationId="{8BB56887-D0D5-4F0C-9E19-7247EB83C8B7}"/>
          </ac:spMkLst>
        </pc:spChg>
        <pc:spChg chg="add del">
          <ac:chgData name="Randy Cates" userId="a0f05542c82a1465" providerId="LiveId" clId="{E331C4EE-73B1-4D1E-B665-4EBF52F45040}" dt="2022-07-10T02:16:43.013" v="11800" actId="26606"/>
          <ac:spMkLst>
            <pc:docMk/>
            <pc:sldMk cId="3753709922" sldId="390"/>
            <ac:spMk id="12" creationId="{081E4A58-353D-44AE-B2FC-2A74E2E400F7}"/>
          </ac:spMkLst>
        </pc:spChg>
        <pc:spChg chg="add">
          <ac:chgData name="Randy Cates" userId="a0f05542c82a1465" providerId="LiveId" clId="{E331C4EE-73B1-4D1E-B665-4EBF52F45040}" dt="2022-07-10T02:16:43.013" v="11800" actId="26606"/>
          <ac:spMkLst>
            <pc:docMk/>
            <pc:sldMk cId="3753709922" sldId="390"/>
            <ac:spMk id="17" creationId="{777A147A-9ED8-46B4-8660-1B3C2AA880B5}"/>
          </ac:spMkLst>
        </pc:spChg>
        <pc:spChg chg="add">
          <ac:chgData name="Randy Cates" userId="a0f05542c82a1465" providerId="LiveId" clId="{E331C4EE-73B1-4D1E-B665-4EBF52F45040}" dt="2022-07-10T02:16:43.013" v="11800" actId="26606"/>
          <ac:spMkLst>
            <pc:docMk/>
            <pc:sldMk cId="3753709922" sldId="390"/>
            <ac:spMk id="19" creationId="{5D6C15A0-C087-4593-8414-2B4EC1CDC3DE}"/>
          </ac:spMkLst>
        </pc:spChg>
      </pc:sldChg>
      <pc:sldChg chg="addSp delSp modSp mod setBg">
        <pc:chgData name="Randy Cates" userId="a0f05542c82a1465" providerId="LiveId" clId="{E331C4EE-73B1-4D1E-B665-4EBF52F45040}" dt="2022-07-10T04:22:59.493" v="12496" actId="20577"/>
        <pc:sldMkLst>
          <pc:docMk/>
          <pc:sldMk cId="2322262495" sldId="391"/>
        </pc:sldMkLst>
        <pc:spChg chg="mod">
          <ac:chgData name="Randy Cates" userId="a0f05542c82a1465" providerId="LiveId" clId="{E331C4EE-73B1-4D1E-B665-4EBF52F45040}" dt="2022-07-10T02:16:45.615" v="11801" actId="26606"/>
          <ac:spMkLst>
            <pc:docMk/>
            <pc:sldMk cId="2322262495" sldId="391"/>
            <ac:spMk id="2" creationId="{5508C400-1B8D-00CC-6ED1-6BB9668EEBC6}"/>
          </ac:spMkLst>
        </pc:spChg>
        <pc:spChg chg="mod">
          <ac:chgData name="Randy Cates" userId="a0f05542c82a1465" providerId="LiveId" clId="{E331C4EE-73B1-4D1E-B665-4EBF52F45040}" dt="2022-07-10T04:22:59.493" v="12496" actId="20577"/>
          <ac:spMkLst>
            <pc:docMk/>
            <pc:sldMk cId="2322262495" sldId="391"/>
            <ac:spMk id="3" creationId="{17114286-AC72-577D-EE24-01714056C4AF}"/>
          </ac:spMkLst>
        </pc:spChg>
        <pc:spChg chg="add del">
          <ac:chgData name="Randy Cates" userId="a0f05542c82a1465" providerId="LiveId" clId="{E331C4EE-73B1-4D1E-B665-4EBF52F45040}" dt="2022-07-10T02:16:45.615" v="11801" actId="26606"/>
          <ac:spMkLst>
            <pc:docMk/>
            <pc:sldMk cId="2322262495" sldId="391"/>
            <ac:spMk id="8" creationId="{1BB867FF-FC45-48F7-8104-F89BE54909F1}"/>
          </ac:spMkLst>
        </pc:spChg>
        <pc:spChg chg="add del">
          <ac:chgData name="Randy Cates" userId="a0f05542c82a1465" providerId="LiveId" clId="{E331C4EE-73B1-4D1E-B665-4EBF52F45040}" dt="2022-07-10T02:16:45.615" v="11801" actId="26606"/>
          <ac:spMkLst>
            <pc:docMk/>
            <pc:sldMk cId="2322262495" sldId="391"/>
            <ac:spMk id="10" creationId="{8BB56887-D0D5-4F0C-9E19-7247EB83C8B7}"/>
          </ac:spMkLst>
        </pc:spChg>
        <pc:spChg chg="add del">
          <ac:chgData name="Randy Cates" userId="a0f05542c82a1465" providerId="LiveId" clId="{E331C4EE-73B1-4D1E-B665-4EBF52F45040}" dt="2022-07-10T02:16:45.615" v="11801" actId="26606"/>
          <ac:spMkLst>
            <pc:docMk/>
            <pc:sldMk cId="2322262495" sldId="391"/>
            <ac:spMk id="12" creationId="{081E4A58-353D-44AE-B2FC-2A74E2E400F7}"/>
          </ac:spMkLst>
        </pc:spChg>
        <pc:spChg chg="add">
          <ac:chgData name="Randy Cates" userId="a0f05542c82a1465" providerId="LiveId" clId="{E331C4EE-73B1-4D1E-B665-4EBF52F45040}" dt="2022-07-10T02:16:45.615" v="11801" actId="26606"/>
          <ac:spMkLst>
            <pc:docMk/>
            <pc:sldMk cId="2322262495" sldId="391"/>
            <ac:spMk id="17" creationId="{100EDD19-6802-4EC3-95CE-CFFAB042CFD6}"/>
          </ac:spMkLst>
        </pc:spChg>
        <pc:spChg chg="add">
          <ac:chgData name="Randy Cates" userId="a0f05542c82a1465" providerId="LiveId" clId="{E331C4EE-73B1-4D1E-B665-4EBF52F45040}" dt="2022-07-10T02:16:45.615" v="11801" actId="26606"/>
          <ac:spMkLst>
            <pc:docMk/>
            <pc:sldMk cId="2322262495" sldId="391"/>
            <ac:spMk id="19" creationId="{DB17E863-922E-4C26-BD64-E8FD41D28661}"/>
          </ac:spMkLst>
        </pc:spChg>
      </pc:sldChg>
      <pc:sldChg chg="addSp delSp modSp mod setBg">
        <pc:chgData name="Randy Cates" userId="a0f05542c82a1465" providerId="LiveId" clId="{E331C4EE-73B1-4D1E-B665-4EBF52F45040}" dt="2022-07-16T22:41:55.217" v="14477" actId="113"/>
        <pc:sldMkLst>
          <pc:docMk/>
          <pc:sldMk cId="3027435860" sldId="392"/>
        </pc:sldMkLst>
        <pc:spChg chg="mod">
          <ac:chgData name="Randy Cates" userId="a0f05542c82a1465" providerId="LiveId" clId="{E331C4EE-73B1-4D1E-B665-4EBF52F45040}" dt="2022-07-16T22:41:55.217" v="14477" actId="113"/>
          <ac:spMkLst>
            <pc:docMk/>
            <pc:sldMk cId="3027435860" sldId="392"/>
            <ac:spMk id="3" creationId="{D0ED9F42-5729-801D-465D-F3DCECBB0CF2}"/>
          </ac:spMkLst>
        </pc:spChg>
        <pc:spChg chg="add del">
          <ac:chgData name="Randy Cates" userId="a0f05542c82a1465" providerId="LiveId" clId="{E331C4EE-73B1-4D1E-B665-4EBF52F45040}" dt="2022-07-10T02:16:48.021" v="11802" actId="26606"/>
          <ac:spMkLst>
            <pc:docMk/>
            <pc:sldMk cId="3027435860" sldId="392"/>
            <ac:spMk id="8" creationId="{1BB867FF-FC45-48F7-8104-F89BE54909F1}"/>
          </ac:spMkLst>
        </pc:spChg>
        <pc:spChg chg="add del">
          <ac:chgData name="Randy Cates" userId="a0f05542c82a1465" providerId="LiveId" clId="{E331C4EE-73B1-4D1E-B665-4EBF52F45040}" dt="2022-07-10T02:16:48.021" v="11802" actId="26606"/>
          <ac:spMkLst>
            <pc:docMk/>
            <pc:sldMk cId="3027435860" sldId="392"/>
            <ac:spMk id="10" creationId="{8BB56887-D0D5-4F0C-9E19-7247EB83C8B7}"/>
          </ac:spMkLst>
        </pc:spChg>
        <pc:spChg chg="add del">
          <ac:chgData name="Randy Cates" userId="a0f05542c82a1465" providerId="LiveId" clId="{E331C4EE-73B1-4D1E-B665-4EBF52F45040}" dt="2022-07-10T02:16:48.021" v="11802" actId="26606"/>
          <ac:spMkLst>
            <pc:docMk/>
            <pc:sldMk cId="3027435860" sldId="392"/>
            <ac:spMk id="12" creationId="{081E4A58-353D-44AE-B2FC-2A74E2E400F7}"/>
          </ac:spMkLst>
        </pc:spChg>
        <pc:spChg chg="add">
          <ac:chgData name="Randy Cates" userId="a0f05542c82a1465" providerId="LiveId" clId="{E331C4EE-73B1-4D1E-B665-4EBF52F45040}" dt="2022-07-10T02:16:48.021" v="11802" actId="26606"/>
          <ac:spMkLst>
            <pc:docMk/>
            <pc:sldMk cId="3027435860" sldId="392"/>
            <ac:spMk id="17" creationId="{777A147A-9ED8-46B4-8660-1B3C2AA880B5}"/>
          </ac:spMkLst>
        </pc:spChg>
        <pc:spChg chg="add">
          <ac:chgData name="Randy Cates" userId="a0f05542c82a1465" providerId="LiveId" clId="{E331C4EE-73B1-4D1E-B665-4EBF52F45040}" dt="2022-07-10T02:16:48.021" v="11802" actId="26606"/>
          <ac:spMkLst>
            <pc:docMk/>
            <pc:sldMk cId="3027435860" sldId="392"/>
            <ac:spMk id="19" creationId="{5D6C15A0-C087-4593-8414-2B4EC1CDC3DE}"/>
          </ac:spMkLst>
        </pc:spChg>
      </pc:sldChg>
      <pc:sldChg chg="addSp delSp modSp mod setBg">
        <pc:chgData name="Randy Cates" userId="a0f05542c82a1465" providerId="LiveId" clId="{E331C4EE-73B1-4D1E-B665-4EBF52F45040}" dt="2022-07-11T23:11:39.071" v="14329" actId="26606"/>
        <pc:sldMkLst>
          <pc:docMk/>
          <pc:sldMk cId="1782316395" sldId="393"/>
        </pc:sldMkLst>
        <pc:spChg chg="mod">
          <ac:chgData name="Randy Cates" userId="a0f05542c82a1465" providerId="LiveId" clId="{E331C4EE-73B1-4D1E-B665-4EBF52F45040}" dt="2022-07-11T23:11:39.071" v="14329" actId="26606"/>
          <ac:spMkLst>
            <pc:docMk/>
            <pc:sldMk cId="1782316395" sldId="393"/>
            <ac:spMk id="3" creationId="{F5A7A21C-9EF9-653A-891D-D919BCAC0FAF}"/>
          </ac:spMkLst>
        </pc:spChg>
        <pc:spChg chg="add del">
          <ac:chgData name="Randy Cates" userId="a0f05542c82a1465" providerId="LiveId" clId="{E331C4EE-73B1-4D1E-B665-4EBF52F45040}" dt="2022-07-10T02:16:51.627" v="11803" actId="26606"/>
          <ac:spMkLst>
            <pc:docMk/>
            <pc:sldMk cId="1782316395" sldId="393"/>
            <ac:spMk id="8" creationId="{1BB867FF-FC45-48F7-8104-F89BE54909F1}"/>
          </ac:spMkLst>
        </pc:spChg>
        <pc:spChg chg="add del">
          <ac:chgData name="Randy Cates" userId="a0f05542c82a1465" providerId="LiveId" clId="{E331C4EE-73B1-4D1E-B665-4EBF52F45040}" dt="2022-07-10T02:16:51.627" v="11803" actId="26606"/>
          <ac:spMkLst>
            <pc:docMk/>
            <pc:sldMk cId="1782316395" sldId="393"/>
            <ac:spMk id="10" creationId="{8BB56887-D0D5-4F0C-9E19-7247EB83C8B7}"/>
          </ac:spMkLst>
        </pc:spChg>
        <pc:spChg chg="add del">
          <ac:chgData name="Randy Cates" userId="a0f05542c82a1465" providerId="LiveId" clId="{E331C4EE-73B1-4D1E-B665-4EBF52F45040}" dt="2022-07-10T02:16:51.627" v="11803" actId="26606"/>
          <ac:spMkLst>
            <pc:docMk/>
            <pc:sldMk cId="1782316395" sldId="393"/>
            <ac:spMk id="12" creationId="{081E4A58-353D-44AE-B2FC-2A74E2E400F7}"/>
          </ac:spMkLst>
        </pc:spChg>
        <pc:spChg chg="add del">
          <ac:chgData name="Randy Cates" userId="a0f05542c82a1465" providerId="LiveId" clId="{E331C4EE-73B1-4D1E-B665-4EBF52F45040}" dt="2022-07-11T23:11:39.071" v="14329" actId="26606"/>
          <ac:spMkLst>
            <pc:docMk/>
            <pc:sldMk cId="1782316395" sldId="393"/>
            <ac:spMk id="17" creationId="{777A147A-9ED8-46B4-8660-1B3C2AA880B5}"/>
          </ac:spMkLst>
        </pc:spChg>
        <pc:spChg chg="add del">
          <ac:chgData name="Randy Cates" userId="a0f05542c82a1465" providerId="LiveId" clId="{E331C4EE-73B1-4D1E-B665-4EBF52F45040}" dt="2022-07-11T23:11:39.071" v="14329" actId="26606"/>
          <ac:spMkLst>
            <pc:docMk/>
            <pc:sldMk cId="1782316395" sldId="393"/>
            <ac:spMk id="19" creationId="{5D6C15A0-C087-4593-8414-2B4EC1CDC3DE}"/>
          </ac:spMkLst>
        </pc:spChg>
        <pc:spChg chg="add">
          <ac:chgData name="Randy Cates" userId="a0f05542c82a1465" providerId="LiveId" clId="{E331C4EE-73B1-4D1E-B665-4EBF52F45040}" dt="2022-07-11T23:11:39.071" v="14329" actId="26606"/>
          <ac:spMkLst>
            <pc:docMk/>
            <pc:sldMk cId="1782316395" sldId="393"/>
            <ac:spMk id="94215" creationId="{45D37F4E-DDB4-456B-97E0-9937730A039F}"/>
          </ac:spMkLst>
        </pc:spChg>
        <pc:spChg chg="add">
          <ac:chgData name="Randy Cates" userId="a0f05542c82a1465" providerId="LiveId" clId="{E331C4EE-73B1-4D1E-B665-4EBF52F45040}" dt="2022-07-11T23:11:39.071" v="14329" actId="26606"/>
          <ac:spMkLst>
            <pc:docMk/>
            <pc:sldMk cId="1782316395" sldId="393"/>
            <ac:spMk id="94217" creationId="{B2DD41CD-8F47-4F56-AD12-4E2FF7696987}"/>
          </ac:spMkLst>
        </pc:spChg>
        <pc:picChg chg="add mod">
          <ac:chgData name="Randy Cates" userId="a0f05542c82a1465" providerId="LiveId" clId="{E331C4EE-73B1-4D1E-B665-4EBF52F45040}" dt="2022-07-11T23:11:39.071" v="14329" actId="26606"/>
          <ac:picMkLst>
            <pc:docMk/>
            <pc:sldMk cId="1782316395" sldId="393"/>
            <ac:picMk id="94210" creationId="{F2329B80-BDD5-3A4B-81E5-6C089EE8C454}"/>
          </ac:picMkLst>
        </pc:picChg>
      </pc:sldChg>
      <pc:sldChg chg="addSp delSp modSp mod setBg modNotesTx">
        <pc:chgData name="Randy Cates" userId="a0f05542c82a1465" providerId="LiveId" clId="{E331C4EE-73B1-4D1E-B665-4EBF52F45040}" dt="2022-07-15T02:15:36.470" v="14454" actId="20577"/>
        <pc:sldMkLst>
          <pc:docMk/>
          <pc:sldMk cId="487734957" sldId="394"/>
        </pc:sldMkLst>
        <pc:spChg chg="mod">
          <ac:chgData name="Randy Cates" userId="a0f05542c82a1465" providerId="LiveId" clId="{E331C4EE-73B1-4D1E-B665-4EBF52F45040}" dt="2022-07-10T02:16:58.281" v="11804" actId="26606"/>
          <ac:spMkLst>
            <pc:docMk/>
            <pc:sldMk cId="487734957" sldId="394"/>
            <ac:spMk id="2" creationId="{5508C400-1B8D-00CC-6ED1-6BB9668EEBC6}"/>
          </ac:spMkLst>
        </pc:spChg>
        <pc:spChg chg="mod">
          <ac:chgData name="Randy Cates" userId="a0f05542c82a1465" providerId="LiveId" clId="{E331C4EE-73B1-4D1E-B665-4EBF52F45040}" dt="2022-07-10T02:16:58.281" v="11804" actId="26606"/>
          <ac:spMkLst>
            <pc:docMk/>
            <pc:sldMk cId="487734957" sldId="394"/>
            <ac:spMk id="3" creationId="{17114286-AC72-577D-EE24-01714056C4AF}"/>
          </ac:spMkLst>
        </pc:spChg>
        <pc:spChg chg="add del">
          <ac:chgData name="Randy Cates" userId="a0f05542c82a1465" providerId="LiveId" clId="{E331C4EE-73B1-4D1E-B665-4EBF52F45040}" dt="2022-07-10T02:16:58.281" v="11804" actId="26606"/>
          <ac:spMkLst>
            <pc:docMk/>
            <pc:sldMk cId="487734957" sldId="394"/>
            <ac:spMk id="8" creationId="{1BB867FF-FC45-48F7-8104-F89BE54909F1}"/>
          </ac:spMkLst>
        </pc:spChg>
        <pc:spChg chg="add del">
          <ac:chgData name="Randy Cates" userId="a0f05542c82a1465" providerId="LiveId" clId="{E331C4EE-73B1-4D1E-B665-4EBF52F45040}" dt="2022-07-10T02:16:58.281" v="11804" actId="26606"/>
          <ac:spMkLst>
            <pc:docMk/>
            <pc:sldMk cId="487734957" sldId="394"/>
            <ac:spMk id="10" creationId="{8BB56887-D0D5-4F0C-9E19-7247EB83C8B7}"/>
          </ac:spMkLst>
        </pc:spChg>
        <pc:spChg chg="add del">
          <ac:chgData name="Randy Cates" userId="a0f05542c82a1465" providerId="LiveId" clId="{E331C4EE-73B1-4D1E-B665-4EBF52F45040}" dt="2022-07-10T02:16:58.281" v="11804" actId="26606"/>
          <ac:spMkLst>
            <pc:docMk/>
            <pc:sldMk cId="487734957" sldId="394"/>
            <ac:spMk id="12" creationId="{081E4A58-353D-44AE-B2FC-2A74E2E400F7}"/>
          </ac:spMkLst>
        </pc:spChg>
        <pc:spChg chg="add">
          <ac:chgData name="Randy Cates" userId="a0f05542c82a1465" providerId="LiveId" clId="{E331C4EE-73B1-4D1E-B665-4EBF52F45040}" dt="2022-07-10T02:16:58.281" v="11804" actId="26606"/>
          <ac:spMkLst>
            <pc:docMk/>
            <pc:sldMk cId="487734957" sldId="394"/>
            <ac:spMk id="17" creationId="{100EDD19-6802-4EC3-95CE-CFFAB042CFD6}"/>
          </ac:spMkLst>
        </pc:spChg>
        <pc:spChg chg="add">
          <ac:chgData name="Randy Cates" userId="a0f05542c82a1465" providerId="LiveId" clId="{E331C4EE-73B1-4D1E-B665-4EBF52F45040}" dt="2022-07-10T02:16:58.281" v="11804" actId="26606"/>
          <ac:spMkLst>
            <pc:docMk/>
            <pc:sldMk cId="487734957" sldId="394"/>
            <ac:spMk id="19" creationId="{DB17E863-922E-4C26-BD64-E8FD41D28661}"/>
          </ac:spMkLst>
        </pc:spChg>
      </pc:sldChg>
      <pc:sldChg chg="addSp delSp modSp mod setBg">
        <pc:chgData name="Randy Cates" userId="a0f05542c82a1465" providerId="LiveId" clId="{E331C4EE-73B1-4D1E-B665-4EBF52F45040}" dt="2022-07-10T04:23:22.892" v="12497" actId="113"/>
        <pc:sldMkLst>
          <pc:docMk/>
          <pc:sldMk cId="3872380500" sldId="395"/>
        </pc:sldMkLst>
        <pc:spChg chg="mod">
          <ac:chgData name="Randy Cates" userId="a0f05542c82a1465" providerId="LiveId" clId="{E331C4EE-73B1-4D1E-B665-4EBF52F45040}" dt="2022-07-10T04:23:22.892" v="12497" actId="113"/>
          <ac:spMkLst>
            <pc:docMk/>
            <pc:sldMk cId="3872380500" sldId="395"/>
            <ac:spMk id="3" creationId="{6E2365C5-6956-34DC-259E-E13406FC698E}"/>
          </ac:spMkLst>
        </pc:spChg>
        <pc:spChg chg="add del">
          <ac:chgData name="Randy Cates" userId="a0f05542c82a1465" providerId="LiveId" clId="{E331C4EE-73B1-4D1E-B665-4EBF52F45040}" dt="2022-07-10T02:17:02.555" v="11805" actId="26606"/>
          <ac:spMkLst>
            <pc:docMk/>
            <pc:sldMk cId="3872380500" sldId="395"/>
            <ac:spMk id="8" creationId="{1BB867FF-FC45-48F7-8104-F89BE54909F1}"/>
          </ac:spMkLst>
        </pc:spChg>
        <pc:spChg chg="add del">
          <ac:chgData name="Randy Cates" userId="a0f05542c82a1465" providerId="LiveId" clId="{E331C4EE-73B1-4D1E-B665-4EBF52F45040}" dt="2022-07-10T02:17:02.555" v="11805" actId="26606"/>
          <ac:spMkLst>
            <pc:docMk/>
            <pc:sldMk cId="3872380500" sldId="395"/>
            <ac:spMk id="10" creationId="{8BB56887-D0D5-4F0C-9E19-7247EB83C8B7}"/>
          </ac:spMkLst>
        </pc:spChg>
        <pc:spChg chg="add del">
          <ac:chgData name="Randy Cates" userId="a0f05542c82a1465" providerId="LiveId" clId="{E331C4EE-73B1-4D1E-B665-4EBF52F45040}" dt="2022-07-10T02:17:02.555" v="11805" actId="26606"/>
          <ac:spMkLst>
            <pc:docMk/>
            <pc:sldMk cId="3872380500" sldId="395"/>
            <ac:spMk id="12" creationId="{081E4A58-353D-44AE-B2FC-2A74E2E400F7}"/>
          </ac:spMkLst>
        </pc:spChg>
        <pc:spChg chg="add">
          <ac:chgData name="Randy Cates" userId="a0f05542c82a1465" providerId="LiveId" clId="{E331C4EE-73B1-4D1E-B665-4EBF52F45040}" dt="2022-07-10T02:17:02.555" v="11805" actId="26606"/>
          <ac:spMkLst>
            <pc:docMk/>
            <pc:sldMk cId="3872380500" sldId="395"/>
            <ac:spMk id="17" creationId="{777A147A-9ED8-46B4-8660-1B3C2AA880B5}"/>
          </ac:spMkLst>
        </pc:spChg>
        <pc:spChg chg="add">
          <ac:chgData name="Randy Cates" userId="a0f05542c82a1465" providerId="LiveId" clId="{E331C4EE-73B1-4D1E-B665-4EBF52F45040}" dt="2022-07-10T02:17:02.555" v="11805" actId="26606"/>
          <ac:spMkLst>
            <pc:docMk/>
            <pc:sldMk cId="3872380500" sldId="395"/>
            <ac:spMk id="19" creationId="{5D6C15A0-C087-4593-8414-2B4EC1CDC3DE}"/>
          </ac:spMkLst>
        </pc:spChg>
      </pc:sldChg>
      <pc:sldChg chg="addSp delSp modSp mod setBg">
        <pc:chgData name="Randy Cates" userId="a0f05542c82a1465" providerId="LiveId" clId="{E331C4EE-73B1-4D1E-B665-4EBF52F45040}" dt="2022-07-10T02:17:06.930" v="11807" actId="26606"/>
        <pc:sldMkLst>
          <pc:docMk/>
          <pc:sldMk cId="4214607895" sldId="396"/>
        </pc:sldMkLst>
        <pc:spChg chg="mod">
          <ac:chgData name="Randy Cates" userId="a0f05542c82a1465" providerId="LiveId" clId="{E331C4EE-73B1-4D1E-B665-4EBF52F45040}" dt="2022-07-10T02:17:06.930" v="11807" actId="26606"/>
          <ac:spMkLst>
            <pc:docMk/>
            <pc:sldMk cId="4214607895" sldId="396"/>
            <ac:spMk id="3" creationId="{FBD07D83-DC4B-90A8-FE00-F4A9C9DDAE11}"/>
          </ac:spMkLst>
        </pc:spChg>
        <pc:spChg chg="add del">
          <ac:chgData name="Randy Cates" userId="a0f05542c82a1465" providerId="LiveId" clId="{E331C4EE-73B1-4D1E-B665-4EBF52F45040}" dt="2022-07-10T02:17:06.930" v="11807" actId="26606"/>
          <ac:spMkLst>
            <pc:docMk/>
            <pc:sldMk cId="4214607895" sldId="396"/>
            <ac:spMk id="8" creationId="{1BB867FF-FC45-48F7-8104-F89BE54909F1}"/>
          </ac:spMkLst>
        </pc:spChg>
        <pc:spChg chg="add del">
          <ac:chgData name="Randy Cates" userId="a0f05542c82a1465" providerId="LiveId" clId="{E331C4EE-73B1-4D1E-B665-4EBF52F45040}" dt="2022-07-10T02:17:06.930" v="11807" actId="26606"/>
          <ac:spMkLst>
            <pc:docMk/>
            <pc:sldMk cId="4214607895" sldId="396"/>
            <ac:spMk id="10" creationId="{8BB56887-D0D5-4F0C-9E19-7247EB83C8B7}"/>
          </ac:spMkLst>
        </pc:spChg>
        <pc:spChg chg="add del">
          <ac:chgData name="Randy Cates" userId="a0f05542c82a1465" providerId="LiveId" clId="{E331C4EE-73B1-4D1E-B665-4EBF52F45040}" dt="2022-07-10T02:17:06.930" v="11807" actId="26606"/>
          <ac:spMkLst>
            <pc:docMk/>
            <pc:sldMk cId="4214607895" sldId="396"/>
            <ac:spMk id="12" creationId="{081E4A58-353D-44AE-B2FC-2A74E2E400F7}"/>
          </ac:spMkLst>
        </pc:spChg>
        <pc:spChg chg="add">
          <ac:chgData name="Randy Cates" userId="a0f05542c82a1465" providerId="LiveId" clId="{E331C4EE-73B1-4D1E-B665-4EBF52F45040}" dt="2022-07-10T02:17:06.930" v="11807" actId="26606"/>
          <ac:spMkLst>
            <pc:docMk/>
            <pc:sldMk cId="4214607895" sldId="396"/>
            <ac:spMk id="17" creationId="{777A147A-9ED8-46B4-8660-1B3C2AA880B5}"/>
          </ac:spMkLst>
        </pc:spChg>
        <pc:spChg chg="add">
          <ac:chgData name="Randy Cates" userId="a0f05542c82a1465" providerId="LiveId" clId="{E331C4EE-73B1-4D1E-B665-4EBF52F45040}" dt="2022-07-10T02:17:06.930" v="11807" actId="26606"/>
          <ac:spMkLst>
            <pc:docMk/>
            <pc:sldMk cId="4214607895" sldId="396"/>
            <ac:spMk id="19" creationId="{5D6C15A0-C087-4593-8414-2B4EC1CDC3DE}"/>
          </ac:spMkLst>
        </pc:spChg>
      </pc:sldChg>
      <pc:sldChg chg="addSp delSp modSp mod setBg">
        <pc:chgData name="Randy Cates" userId="a0f05542c82a1465" providerId="LiveId" clId="{E331C4EE-73B1-4D1E-B665-4EBF52F45040}" dt="2022-07-10T02:17:04.967" v="11806" actId="26606"/>
        <pc:sldMkLst>
          <pc:docMk/>
          <pc:sldMk cId="382350007" sldId="397"/>
        </pc:sldMkLst>
        <pc:spChg chg="mod">
          <ac:chgData name="Randy Cates" userId="a0f05542c82a1465" providerId="LiveId" clId="{E331C4EE-73B1-4D1E-B665-4EBF52F45040}" dt="2022-07-10T02:17:04.967" v="11806" actId="26606"/>
          <ac:spMkLst>
            <pc:docMk/>
            <pc:sldMk cId="382350007" sldId="397"/>
            <ac:spMk id="2" creationId="{5508C400-1B8D-00CC-6ED1-6BB9668EEBC6}"/>
          </ac:spMkLst>
        </pc:spChg>
        <pc:spChg chg="mod">
          <ac:chgData name="Randy Cates" userId="a0f05542c82a1465" providerId="LiveId" clId="{E331C4EE-73B1-4D1E-B665-4EBF52F45040}" dt="2022-07-10T02:17:04.967" v="11806" actId="26606"/>
          <ac:spMkLst>
            <pc:docMk/>
            <pc:sldMk cId="382350007" sldId="397"/>
            <ac:spMk id="3" creationId="{17114286-AC72-577D-EE24-01714056C4AF}"/>
          </ac:spMkLst>
        </pc:spChg>
        <pc:spChg chg="add del">
          <ac:chgData name="Randy Cates" userId="a0f05542c82a1465" providerId="LiveId" clId="{E331C4EE-73B1-4D1E-B665-4EBF52F45040}" dt="2022-07-10T02:17:04.967" v="11806" actId="26606"/>
          <ac:spMkLst>
            <pc:docMk/>
            <pc:sldMk cId="382350007" sldId="397"/>
            <ac:spMk id="8" creationId="{1BB867FF-FC45-48F7-8104-F89BE54909F1}"/>
          </ac:spMkLst>
        </pc:spChg>
        <pc:spChg chg="add del">
          <ac:chgData name="Randy Cates" userId="a0f05542c82a1465" providerId="LiveId" clId="{E331C4EE-73B1-4D1E-B665-4EBF52F45040}" dt="2022-07-10T02:17:04.967" v="11806" actId="26606"/>
          <ac:spMkLst>
            <pc:docMk/>
            <pc:sldMk cId="382350007" sldId="397"/>
            <ac:spMk id="10" creationId="{8BB56887-D0D5-4F0C-9E19-7247EB83C8B7}"/>
          </ac:spMkLst>
        </pc:spChg>
        <pc:spChg chg="add del">
          <ac:chgData name="Randy Cates" userId="a0f05542c82a1465" providerId="LiveId" clId="{E331C4EE-73B1-4D1E-B665-4EBF52F45040}" dt="2022-07-10T02:17:04.967" v="11806" actId="26606"/>
          <ac:spMkLst>
            <pc:docMk/>
            <pc:sldMk cId="382350007" sldId="397"/>
            <ac:spMk id="12" creationId="{081E4A58-353D-44AE-B2FC-2A74E2E400F7}"/>
          </ac:spMkLst>
        </pc:spChg>
        <pc:spChg chg="add">
          <ac:chgData name="Randy Cates" userId="a0f05542c82a1465" providerId="LiveId" clId="{E331C4EE-73B1-4D1E-B665-4EBF52F45040}" dt="2022-07-10T02:17:04.967" v="11806" actId="26606"/>
          <ac:spMkLst>
            <pc:docMk/>
            <pc:sldMk cId="382350007" sldId="397"/>
            <ac:spMk id="17" creationId="{100EDD19-6802-4EC3-95CE-CFFAB042CFD6}"/>
          </ac:spMkLst>
        </pc:spChg>
        <pc:spChg chg="add">
          <ac:chgData name="Randy Cates" userId="a0f05542c82a1465" providerId="LiveId" clId="{E331C4EE-73B1-4D1E-B665-4EBF52F45040}" dt="2022-07-10T02:17:04.967" v="11806" actId="26606"/>
          <ac:spMkLst>
            <pc:docMk/>
            <pc:sldMk cId="382350007" sldId="397"/>
            <ac:spMk id="19" creationId="{DB17E863-922E-4C26-BD64-E8FD41D28661}"/>
          </ac:spMkLst>
        </pc:spChg>
      </pc:sldChg>
      <pc:sldChg chg="addSp delSp modSp mod setBg">
        <pc:chgData name="Randy Cates" userId="a0f05542c82a1465" providerId="LiveId" clId="{E331C4EE-73B1-4D1E-B665-4EBF52F45040}" dt="2022-07-10T02:17:09.313" v="11808" actId="26606"/>
        <pc:sldMkLst>
          <pc:docMk/>
          <pc:sldMk cId="1236620770" sldId="398"/>
        </pc:sldMkLst>
        <pc:spChg chg="mod">
          <ac:chgData name="Randy Cates" userId="a0f05542c82a1465" providerId="LiveId" clId="{E331C4EE-73B1-4D1E-B665-4EBF52F45040}" dt="2022-07-10T02:17:09.313" v="11808" actId="26606"/>
          <ac:spMkLst>
            <pc:docMk/>
            <pc:sldMk cId="1236620770" sldId="398"/>
            <ac:spMk id="2" creationId="{5508C400-1B8D-00CC-6ED1-6BB9668EEBC6}"/>
          </ac:spMkLst>
        </pc:spChg>
        <pc:spChg chg="mod">
          <ac:chgData name="Randy Cates" userId="a0f05542c82a1465" providerId="LiveId" clId="{E331C4EE-73B1-4D1E-B665-4EBF52F45040}" dt="2022-07-10T02:17:09.313" v="11808" actId="26606"/>
          <ac:spMkLst>
            <pc:docMk/>
            <pc:sldMk cId="1236620770" sldId="398"/>
            <ac:spMk id="3" creationId="{17114286-AC72-577D-EE24-01714056C4AF}"/>
          </ac:spMkLst>
        </pc:spChg>
        <pc:spChg chg="add del">
          <ac:chgData name="Randy Cates" userId="a0f05542c82a1465" providerId="LiveId" clId="{E331C4EE-73B1-4D1E-B665-4EBF52F45040}" dt="2022-07-10T02:17:09.313" v="11808" actId="26606"/>
          <ac:spMkLst>
            <pc:docMk/>
            <pc:sldMk cId="1236620770" sldId="398"/>
            <ac:spMk id="8" creationId="{1BB867FF-FC45-48F7-8104-F89BE54909F1}"/>
          </ac:spMkLst>
        </pc:spChg>
        <pc:spChg chg="add del">
          <ac:chgData name="Randy Cates" userId="a0f05542c82a1465" providerId="LiveId" clId="{E331C4EE-73B1-4D1E-B665-4EBF52F45040}" dt="2022-07-10T02:17:09.313" v="11808" actId="26606"/>
          <ac:spMkLst>
            <pc:docMk/>
            <pc:sldMk cId="1236620770" sldId="398"/>
            <ac:spMk id="10" creationId="{8BB56887-D0D5-4F0C-9E19-7247EB83C8B7}"/>
          </ac:spMkLst>
        </pc:spChg>
        <pc:spChg chg="add del">
          <ac:chgData name="Randy Cates" userId="a0f05542c82a1465" providerId="LiveId" clId="{E331C4EE-73B1-4D1E-B665-4EBF52F45040}" dt="2022-07-10T02:17:09.313" v="11808" actId="26606"/>
          <ac:spMkLst>
            <pc:docMk/>
            <pc:sldMk cId="1236620770" sldId="398"/>
            <ac:spMk id="12" creationId="{081E4A58-353D-44AE-B2FC-2A74E2E400F7}"/>
          </ac:spMkLst>
        </pc:spChg>
        <pc:spChg chg="add">
          <ac:chgData name="Randy Cates" userId="a0f05542c82a1465" providerId="LiveId" clId="{E331C4EE-73B1-4D1E-B665-4EBF52F45040}" dt="2022-07-10T02:17:09.313" v="11808" actId="26606"/>
          <ac:spMkLst>
            <pc:docMk/>
            <pc:sldMk cId="1236620770" sldId="398"/>
            <ac:spMk id="17" creationId="{100EDD19-6802-4EC3-95CE-CFFAB042CFD6}"/>
          </ac:spMkLst>
        </pc:spChg>
        <pc:spChg chg="add">
          <ac:chgData name="Randy Cates" userId="a0f05542c82a1465" providerId="LiveId" clId="{E331C4EE-73B1-4D1E-B665-4EBF52F45040}" dt="2022-07-10T02:17:09.313" v="11808" actId="26606"/>
          <ac:spMkLst>
            <pc:docMk/>
            <pc:sldMk cId="1236620770" sldId="398"/>
            <ac:spMk id="19" creationId="{DB17E863-922E-4C26-BD64-E8FD41D28661}"/>
          </ac:spMkLst>
        </pc:spChg>
      </pc:sldChg>
      <pc:sldChg chg="addSp delSp modSp mod setBg">
        <pc:chgData name="Randy Cates" userId="a0f05542c82a1465" providerId="LiveId" clId="{E331C4EE-73B1-4D1E-B665-4EBF52F45040}" dt="2022-07-10T02:17:11.524" v="11809" actId="26606"/>
        <pc:sldMkLst>
          <pc:docMk/>
          <pc:sldMk cId="691475952" sldId="399"/>
        </pc:sldMkLst>
        <pc:spChg chg="mod">
          <ac:chgData name="Randy Cates" userId="a0f05542c82a1465" providerId="LiveId" clId="{E331C4EE-73B1-4D1E-B665-4EBF52F45040}" dt="2022-07-10T02:17:11.524" v="11809" actId="26606"/>
          <ac:spMkLst>
            <pc:docMk/>
            <pc:sldMk cId="691475952" sldId="399"/>
            <ac:spMk id="3" creationId="{FE840535-D784-BA9B-3D32-CB97FBE8AE4F}"/>
          </ac:spMkLst>
        </pc:spChg>
        <pc:spChg chg="add del">
          <ac:chgData name="Randy Cates" userId="a0f05542c82a1465" providerId="LiveId" clId="{E331C4EE-73B1-4D1E-B665-4EBF52F45040}" dt="2022-07-10T02:17:11.524" v="11809" actId="26606"/>
          <ac:spMkLst>
            <pc:docMk/>
            <pc:sldMk cId="691475952" sldId="399"/>
            <ac:spMk id="8" creationId="{1BB867FF-FC45-48F7-8104-F89BE54909F1}"/>
          </ac:spMkLst>
        </pc:spChg>
        <pc:spChg chg="add del">
          <ac:chgData name="Randy Cates" userId="a0f05542c82a1465" providerId="LiveId" clId="{E331C4EE-73B1-4D1E-B665-4EBF52F45040}" dt="2022-07-10T02:17:11.524" v="11809" actId="26606"/>
          <ac:spMkLst>
            <pc:docMk/>
            <pc:sldMk cId="691475952" sldId="399"/>
            <ac:spMk id="10" creationId="{8BB56887-D0D5-4F0C-9E19-7247EB83C8B7}"/>
          </ac:spMkLst>
        </pc:spChg>
        <pc:spChg chg="add del">
          <ac:chgData name="Randy Cates" userId="a0f05542c82a1465" providerId="LiveId" clId="{E331C4EE-73B1-4D1E-B665-4EBF52F45040}" dt="2022-07-10T02:17:11.524" v="11809" actId="26606"/>
          <ac:spMkLst>
            <pc:docMk/>
            <pc:sldMk cId="691475952" sldId="399"/>
            <ac:spMk id="12" creationId="{081E4A58-353D-44AE-B2FC-2A74E2E400F7}"/>
          </ac:spMkLst>
        </pc:spChg>
        <pc:spChg chg="add">
          <ac:chgData name="Randy Cates" userId="a0f05542c82a1465" providerId="LiveId" clId="{E331C4EE-73B1-4D1E-B665-4EBF52F45040}" dt="2022-07-10T02:17:11.524" v="11809" actId="26606"/>
          <ac:spMkLst>
            <pc:docMk/>
            <pc:sldMk cId="691475952" sldId="399"/>
            <ac:spMk id="17" creationId="{777A147A-9ED8-46B4-8660-1B3C2AA880B5}"/>
          </ac:spMkLst>
        </pc:spChg>
        <pc:spChg chg="add">
          <ac:chgData name="Randy Cates" userId="a0f05542c82a1465" providerId="LiveId" clId="{E331C4EE-73B1-4D1E-B665-4EBF52F45040}" dt="2022-07-10T02:17:11.524" v="11809" actId="26606"/>
          <ac:spMkLst>
            <pc:docMk/>
            <pc:sldMk cId="691475952" sldId="399"/>
            <ac:spMk id="19" creationId="{5D6C15A0-C087-4593-8414-2B4EC1CDC3DE}"/>
          </ac:spMkLst>
        </pc:spChg>
      </pc:sldChg>
      <pc:sldChg chg="addSp delSp modSp mod setBg">
        <pc:chgData name="Randy Cates" userId="a0f05542c82a1465" providerId="LiveId" clId="{E331C4EE-73B1-4D1E-B665-4EBF52F45040}" dt="2022-07-10T02:17:13.873" v="11810" actId="26606"/>
        <pc:sldMkLst>
          <pc:docMk/>
          <pc:sldMk cId="265206684" sldId="400"/>
        </pc:sldMkLst>
        <pc:spChg chg="mod">
          <ac:chgData name="Randy Cates" userId="a0f05542c82a1465" providerId="LiveId" clId="{E331C4EE-73B1-4D1E-B665-4EBF52F45040}" dt="2022-07-10T02:17:13.873" v="11810" actId="26606"/>
          <ac:spMkLst>
            <pc:docMk/>
            <pc:sldMk cId="265206684" sldId="400"/>
            <ac:spMk id="2" creationId="{5508C400-1B8D-00CC-6ED1-6BB9668EEBC6}"/>
          </ac:spMkLst>
        </pc:spChg>
        <pc:spChg chg="mod">
          <ac:chgData name="Randy Cates" userId="a0f05542c82a1465" providerId="LiveId" clId="{E331C4EE-73B1-4D1E-B665-4EBF52F45040}" dt="2022-07-10T02:17:13.873" v="11810" actId="26606"/>
          <ac:spMkLst>
            <pc:docMk/>
            <pc:sldMk cId="265206684" sldId="400"/>
            <ac:spMk id="3" creationId="{17114286-AC72-577D-EE24-01714056C4AF}"/>
          </ac:spMkLst>
        </pc:spChg>
        <pc:spChg chg="add del">
          <ac:chgData name="Randy Cates" userId="a0f05542c82a1465" providerId="LiveId" clId="{E331C4EE-73B1-4D1E-B665-4EBF52F45040}" dt="2022-07-10T02:17:13.873" v="11810" actId="26606"/>
          <ac:spMkLst>
            <pc:docMk/>
            <pc:sldMk cId="265206684" sldId="400"/>
            <ac:spMk id="8" creationId="{1BB867FF-FC45-48F7-8104-F89BE54909F1}"/>
          </ac:spMkLst>
        </pc:spChg>
        <pc:spChg chg="add del">
          <ac:chgData name="Randy Cates" userId="a0f05542c82a1465" providerId="LiveId" clId="{E331C4EE-73B1-4D1E-B665-4EBF52F45040}" dt="2022-07-10T02:17:13.873" v="11810" actId="26606"/>
          <ac:spMkLst>
            <pc:docMk/>
            <pc:sldMk cId="265206684" sldId="400"/>
            <ac:spMk id="10" creationId="{8BB56887-D0D5-4F0C-9E19-7247EB83C8B7}"/>
          </ac:spMkLst>
        </pc:spChg>
        <pc:spChg chg="add del">
          <ac:chgData name="Randy Cates" userId="a0f05542c82a1465" providerId="LiveId" clId="{E331C4EE-73B1-4D1E-B665-4EBF52F45040}" dt="2022-07-10T02:17:13.873" v="11810" actId="26606"/>
          <ac:spMkLst>
            <pc:docMk/>
            <pc:sldMk cId="265206684" sldId="400"/>
            <ac:spMk id="12" creationId="{081E4A58-353D-44AE-B2FC-2A74E2E400F7}"/>
          </ac:spMkLst>
        </pc:spChg>
        <pc:spChg chg="add">
          <ac:chgData name="Randy Cates" userId="a0f05542c82a1465" providerId="LiveId" clId="{E331C4EE-73B1-4D1E-B665-4EBF52F45040}" dt="2022-07-10T02:17:13.873" v="11810" actId="26606"/>
          <ac:spMkLst>
            <pc:docMk/>
            <pc:sldMk cId="265206684" sldId="400"/>
            <ac:spMk id="17" creationId="{100EDD19-6802-4EC3-95CE-CFFAB042CFD6}"/>
          </ac:spMkLst>
        </pc:spChg>
        <pc:spChg chg="add">
          <ac:chgData name="Randy Cates" userId="a0f05542c82a1465" providerId="LiveId" clId="{E331C4EE-73B1-4D1E-B665-4EBF52F45040}" dt="2022-07-10T02:17:13.873" v="11810" actId="26606"/>
          <ac:spMkLst>
            <pc:docMk/>
            <pc:sldMk cId="265206684" sldId="400"/>
            <ac:spMk id="19" creationId="{DB17E863-922E-4C26-BD64-E8FD41D28661}"/>
          </ac:spMkLst>
        </pc:spChg>
      </pc:sldChg>
      <pc:sldChg chg="addSp delSp modSp mod setBg">
        <pc:chgData name="Randy Cates" userId="a0f05542c82a1465" providerId="LiveId" clId="{E331C4EE-73B1-4D1E-B665-4EBF52F45040}" dt="2022-07-10T04:24:29.519" v="12498" actId="113"/>
        <pc:sldMkLst>
          <pc:docMk/>
          <pc:sldMk cId="1569419859" sldId="401"/>
        </pc:sldMkLst>
        <pc:spChg chg="mod">
          <ac:chgData name="Randy Cates" userId="a0f05542c82a1465" providerId="LiveId" clId="{E331C4EE-73B1-4D1E-B665-4EBF52F45040}" dt="2022-07-10T04:24:29.519" v="12498" actId="113"/>
          <ac:spMkLst>
            <pc:docMk/>
            <pc:sldMk cId="1569419859" sldId="401"/>
            <ac:spMk id="3" creationId="{63C5D8A6-7765-801D-517C-F425D04A713A}"/>
          </ac:spMkLst>
        </pc:spChg>
        <pc:spChg chg="add del">
          <ac:chgData name="Randy Cates" userId="a0f05542c82a1465" providerId="LiveId" clId="{E331C4EE-73B1-4D1E-B665-4EBF52F45040}" dt="2022-07-10T02:17:15.655" v="11811" actId="26606"/>
          <ac:spMkLst>
            <pc:docMk/>
            <pc:sldMk cId="1569419859" sldId="401"/>
            <ac:spMk id="8" creationId="{1BB867FF-FC45-48F7-8104-F89BE54909F1}"/>
          </ac:spMkLst>
        </pc:spChg>
        <pc:spChg chg="add del">
          <ac:chgData name="Randy Cates" userId="a0f05542c82a1465" providerId="LiveId" clId="{E331C4EE-73B1-4D1E-B665-4EBF52F45040}" dt="2022-07-10T02:17:15.655" v="11811" actId="26606"/>
          <ac:spMkLst>
            <pc:docMk/>
            <pc:sldMk cId="1569419859" sldId="401"/>
            <ac:spMk id="10" creationId="{8BB56887-D0D5-4F0C-9E19-7247EB83C8B7}"/>
          </ac:spMkLst>
        </pc:spChg>
        <pc:spChg chg="add del">
          <ac:chgData name="Randy Cates" userId="a0f05542c82a1465" providerId="LiveId" clId="{E331C4EE-73B1-4D1E-B665-4EBF52F45040}" dt="2022-07-10T02:17:15.655" v="11811" actId="26606"/>
          <ac:spMkLst>
            <pc:docMk/>
            <pc:sldMk cId="1569419859" sldId="401"/>
            <ac:spMk id="12" creationId="{081E4A58-353D-44AE-B2FC-2A74E2E400F7}"/>
          </ac:spMkLst>
        </pc:spChg>
        <pc:spChg chg="add">
          <ac:chgData name="Randy Cates" userId="a0f05542c82a1465" providerId="LiveId" clId="{E331C4EE-73B1-4D1E-B665-4EBF52F45040}" dt="2022-07-10T02:17:15.655" v="11811" actId="26606"/>
          <ac:spMkLst>
            <pc:docMk/>
            <pc:sldMk cId="1569419859" sldId="401"/>
            <ac:spMk id="17" creationId="{777A147A-9ED8-46B4-8660-1B3C2AA880B5}"/>
          </ac:spMkLst>
        </pc:spChg>
        <pc:spChg chg="add">
          <ac:chgData name="Randy Cates" userId="a0f05542c82a1465" providerId="LiveId" clId="{E331C4EE-73B1-4D1E-B665-4EBF52F45040}" dt="2022-07-10T02:17:15.655" v="11811" actId="26606"/>
          <ac:spMkLst>
            <pc:docMk/>
            <pc:sldMk cId="1569419859" sldId="401"/>
            <ac:spMk id="19" creationId="{5D6C15A0-C087-4593-8414-2B4EC1CDC3DE}"/>
          </ac:spMkLst>
        </pc:spChg>
      </pc:sldChg>
      <pc:sldChg chg="addSp delSp modSp mod setBg">
        <pc:chgData name="Randy Cates" userId="a0f05542c82a1465" providerId="LiveId" clId="{E331C4EE-73B1-4D1E-B665-4EBF52F45040}" dt="2022-07-10T02:17:17.806" v="11812" actId="26606"/>
        <pc:sldMkLst>
          <pc:docMk/>
          <pc:sldMk cId="2356532926" sldId="402"/>
        </pc:sldMkLst>
        <pc:spChg chg="mod">
          <ac:chgData name="Randy Cates" userId="a0f05542c82a1465" providerId="LiveId" clId="{E331C4EE-73B1-4D1E-B665-4EBF52F45040}" dt="2022-07-10T02:17:17.806" v="11812" actId="26606"/>
          <ac:spMkLst>
            <pc:docMk/>
            <pc:sldMk cId="2356532926" sldId="402"/>
            <ac:spMk id="2" creationId="{5508C400-1B8D-00CC-6ED1-6BB9668EEBC6}"/>
          </ac:spMkLst>
        </pc:spChg>
        <pc:spChg chg="mod">
          <ac:chgData name="Randy Cates" userId="a0f05542c82a1465" providerId="LiveId" clId="{E331C4EE-73B1-4D1E-B665-4EBF52F45040}" dt="2022-07-10T02:17:17.806" v="11812" actId="26606"/>
          <ac:spMkLst>
            <pc:docMk/>
            <pc:sldMk cId="2356532926" sldId="402"/>
            <ac:spMk id="3" creationId="{17114286-AC72-577D-EE24-01714056C4AF}"/>
          </ac:spMkLst>
        </pc:spChg>
        <pc:spChg chg="add del">
          <ac:chgData name="Randy Cates" userId="a0f05542c82a1465" providerId="LiveId" clId="{E331C4EE-73B1-4D1E-B665-4EBF52F45040}" dt="2022-07-10T02:17:17.806" v="11812" actId="26606"/>
          <ac:spMkLst>
            <pc:docMk/>
            <pc:sldMk cId="2356532926" sldId="402"/>
            <ac:spMk id="8" creationId="{1BB867FF-FC45-48F7-8104-F89BE54909F1}"/>
          </ac:spMkLst>
        </pc:spChg>
        <pc:spChg chg="add del">
          <ac:chgData name="Randy Cates" userId="a0f05542c82a1465" providerId="LiveId" clId="{E331C4EE-73B1-4D1E-B665-4EBF52F45040}" dt="2022-07-10T02:17:17.806" v="11812" actId="26606"/>
          <ac:spMkLst>
            <pc:docMk/>
            <pc:sldMk cId="2356532926" sldId="402"/>
            <ac:spMk id="10" creationId="{8BB56887-D0D5-4F0C-9E19-7247EB83C8B7}"/>
          </ac:spMkLst>
        </pc:spChg>
        <pc:spChg chg="add del">
          <ac:chgData name="Randy Cates" userId="a0f05542c82a1465" providerId="LiveId" clId="{E331C4EE-73B1-4D1E-B665-4EBF52F45040}" dt="2022-07-10T02:17:17.806" v="11812" actId="26606"/>
          <ac:spMkLst>
            <pc:docMk/>
            <pc:sldMk cId="2356532926" sldId="402"/>
            <ac:spMk id="12" creationId="{081E4A58-353D-44AE-B2FC-2A74E2E400F7}"/>
          </ac:spMkLst>
        </pc:spChg>
        <pc:spChg chg="add">
          <ac:chgData name="Randy Cates" userId="a0f05542c82a1465" providerId="LiveId" clId="{E331C4EE-73B1-4D1E-B665-4EBF52F45040}" dt="2022-07-10T02:17:17.806" v="11812" actId="26606"/>
          <ac:spMkLst>
            <pc:docMk/>
            <pc:sldMk cId="2356532926" sldId="402"/>
            <ac:spMk id="17" creationId="{100EDD19-6802-4EC3-95CE-CFFAB042CFD6}"/>
          </ac:spMkLst>
        </pc:spChg>
        <pc:spChg chg="add">
          <ac:chgData name="Randy Cates" userId="a0f05542c82a1465" providerId="LiveId" clId="{E331C4EE-73B1-4D1E-B665-4EBF52F45040}" dt="2022-07-10T02:17:17.806" v="11812" actId="26606"/>
          <ac:spMkLst>
            <pc:docMk/>
            <pc:sldMk cId="2356532926" sldId="402"/>
            <ac:spMk id="19" creationId="{DB17E863-922E-4C26-BD64-E8FD41D28661}"/>
          </ac:spMkLst>
        </pc:spChg>
      </pc:sldChg>
      <pc:sldChg chg="addSp delSp modSp mod setBg">
        <pc:chgData name="Randy Cates" userId="a0f05542c82a1465" providerId="LiveId" clId="{E331C4EE-73B1-4D1E-B665-4EBF52F45040}" dt="2022-07-10T02:17:19.736" v="11813" actId="26606"/>
        <pc:sldMkLst>
          <pc:docMk/>
          <pc:sldMk cId="1637963025" sldId="403"/>
        </pc:sldMkLst>
        <pc:spChg chg="mod">
          <ac:chgData name="Randy Cates" userId="a0f05542c82a1465" providerId="LiveId" clId="{E331C4EE-73B1-4D1E-B665-4EBF52F45040}" dt="2022-07-10T02:17:19.736" v="11813" actId="26606"/>
          <ac:spMkLst>
            <pc:docMk/>
            <pc:sldMk cId="1637963025" sldId="403"/>
            <ac:spMk id="3" creationId="{10CFDD7B-8973-E7D7-B14F-BCDC18BBA837}"/>
          </ac:spMkLst>
        </pc:spChg>
        <pc:spChg chg="add del">
          <ac:chgData name="Randy Cates" userId="a0f05542c82a1465" providerId="LiveId" clId="{E331C4EE-73B1-4D1E-B665-4EBF52F45040}" dt="2022-07-10T02:17:19.736" v="11813" actId="26606"/>
          <ac:spMkLst>
            <pc:docMk/>
            <pc:sldMk cId="1637963025" sldId="403"/>
            <ac:spMk id="8" creationId="{1BB867FF-FC45-48F7-8104-F89BE54909F1}"/>
          </ac:spMkLst>
        </pc:spChg>
        <pc:spChg chg="add del">
          <ac:chgData name="Randy Cates" userId="a0f05542c82a1465" providerId="LiveId" clId="{E331C4EE-73B1-4D1E-B665-4EBF52F45040}" dt="2022-07-10T02:17:19.736" v="11813" actId="26606"/>
          <ac:spMkLst>
            <pc:docMk/>
            <pc:sldMk cId="1637963025" sldId="403"/>
            <ac:spMk id="10" creationId="{8BB56887-D0D5-4F0C-9E19-7247EB83C8B7}"/>
          </ac:spMkLst>
        </pc:spChg>
        <pc:spChg chg="add del">
          <ac:chgData name="Randy Cates" userId="a0f05542c82a1465" providerId="LiveId" clId="{E331C4EE-73B1-4D1E-B665-4EBF52F45040}" dt="2022-07-10T02:17:19.736" v="11813" actId="26606"/>
          <ac:spMkLst>
            <pc:docMk/>
            <pc:sldMk cId="1637963025" sldId="403"/>
            <ac:spMk id="12" creationId="{081E4A58-353D-44AE-B2FC-2A74E2E400F7}"/>
          </ac:spMkLst>
        </pc:spChg>
        <pc:spChg chg="add">
          <ac:chgData name="Randy Cates" userId="a0f05542c82a1465" providerId="LiveId" clId="{E331C4EE-73B1-4D1E-B665-4EBF52F45040}" dt="2022-07-10T02:17:19.736" v="11813" actId="26606"/>
          <ac:spMkLst>
            <pc:docMk/>
            <pc:sldMk cId="1637963025" sldId="403"/>
            <ac:spMk id="17" creationId="{777A147A-9ED8-46B4-8660-1B3C2AA880B5}"/>
          </ac:spMkLst>
        </pc:spChg>
        <pc:spChg chg="add">
          <ac:chgData name="Randy Cates" userId="a0f05542c82a1465" providerId="LiveId" clId="{E331C4EE-73B1-4D1E-B665-4EBF52F45040}" dt="2022-07-10T02:17:19.736" v="11813" actId="26606"/>
          <ac:spMkLst>
            <pc:docMk/>
            <pc:sldMk cId="1637963025" sldId="403"/>
            <ac:spMk id="19" creationId="{5D6C15A0-C087-4593-8414-2B4EC1CDC3DE}"/>
          </ac:spMkLst>
        </pc:spChg>
      </pc:sldChg>
      <pc:sldChg chg="addSp delSp modSp mod setBg">
        <pc:chgData name="Randy Cates" userId="a0f05542c82a1465" providerId="LiveId" clId="{E331C4EE-73B1-4D1E-B665-4EBF52F45040}" dt="2022-07-10T02:17:22.400" v="11814" actId="26606"/>
        <pc:sldMkLst>
          <pc:docMk/>
          <pc:sldMk cId="2829114071" sldId="404"/>
        </pc:sldMkLst>
        <pc:spChg chg="mod">
          <ac:chgData name="Randy Cates" userId="a0f05542c82a1465" providerId="LiveId" clId="{E331C4EE-73B1-4D1E-B665-4EBF52F45040}" dt="2022-07-10T02:17:22.400" v="11814" actId="26606"/>
          <ac:spMkLst>
            <pc:docMk/>
            <pc:sldMk cId="2829114071" sldId="404"/>
            <ac:spMk id="2" creationId="{5508C400-1B8D-00CC-6ED1-6BB9668EEBC6}"/>
          </ac:spMkLst>
        </pc:spChg>
        <pc:spChg chg="mod">
          <ac:chgData name="Randy Cates" userId="a0f05542c82a1465" providerId="LiveId" clId="{E331C4EE-73B1-4D1E-B665-4EBF52F45040}" dt="2022-07-10T02:17:22.400" v="11814" actId="26606"/>
          <ac:spMkLst>
            <pc:docMk/>
            <pc:sldMk cId="2829114071" sldId="404"/>
            <ac:spMk id="3" creationId="{17114286-AC72-577D-EE24-01714056C4AF}"/>
          </ac:spMkLst>
        </pc:spChg>
        <pc:spChg chg="add del">
          <ac:chgData name="Randy Cates" userId="a0f05542c82a1465" providerId="LiveId" clId="{E331C4EE-73B1-4D1E-B665-4EBF52F45040}" dt="2022-07-10T02:17:22.400" v="11814" actId="26606"/>
          <ac:spMkLst>
            <pc:docMk/>
            <pc:sldMk cId="2829114071" sldId="404"/>
            <ac:spMk id="8" creationId="{1BB867FF-FC45-48F7-8104-F89BE54909F1}"/>
          </ac:spMkLst>
        </pc:spChg>
        <pc:spChg chg="add del">
          <ac:chgData name="Randy Cates" userId="a0f05542c82a1465" providerId="LiveId" clId="{E331C4EE-73B1-4D1E-B665-4EBF52F45040}" dt="2022-07-10T02:17:22.400" v="11814" actId="26606"/>
          <ac:spMkLst>
            <pc:docMk/>
            <pc:sldMk cId="2829114071" sldId="404"/>
            <ac:spMk id="10" creationId="{8BB56887-D0D5-4F0C-9E19-7247EB83C8B7}"/>
          </ac:spMkLst>
        </pc:spChg>
        <pc:spChg chg="add del">
          <ac:chgData name="Randy Cates" userId="a0f05542c82a1465" providerId="LiveId" clId="{E331C4EE-73B1-4D1E-B665-4EBF52F45040}" dt="2022-07-10T02:17:22.400" v="11814" actId="26606"/>
          <ac:spMkLst>
            <pc:docMk/>
            <pc:sldMk cId="2829114071" sldId="404"/>
            <ac:spMk id="12" creationId="{081E4A58-353D-44AE-B2FC-2A74E2E400F7}"/>
          </ac:spMkLst>
        </pc:spChg>
        <pc:spChg chg="add">
          <ac:chgData name="Randy Cates" userId="a0f05542c82a1465" providerId="LiveId" clId="{E331C4EE-73B1-4D1E-B665-4EBF52F45040}" dt="2022-07-10T02:17:22.400" v="11814" actId="26606"/>
          <ac:spMkLst>
            <pc:docMk/>
            <pc:sldMk cId="2829114071" sldId="404"/>
            <ac:spMk id="17" creationId="{100EDD19-6802-4EC3-95CE-CFFAB042CFD6}"/>
          </ac:spMkLst>
        </pc:spChg>
        <pc:spChg chg="add">
          <ac:chgData name="Randy Cates" userId="a0f05542c82a1465" providerId="LiveId" clId="{E331C4EE-73B1-4D1E-B665-4EBF52F45040}" dt="2022-07-10T02:17:22.400" v="11814" actId="26606"/>
          <ac:spMkLst>
            <pc:docMk/>
            <pc:sldMk cId="2829114071" sldId="404"/>
            <ac:spMk id="19" creationId="{DB17E863-922E-4C26-BD64-E8FD41D28661}"/>
          </ac:spMkLst>
        </pc:spChg>
      </pc:sldChg>
      <pc:sldChg chg="addSp delSp modSp mod setBg">
        <pc:chgData name="Randy Cates" userId="a0f05542c82a1465" providerId="LiveId" clId="{E331C4EE-73B1-4D1E-B665-4EBF52F45040}" dt="2022-07-10T02:17:24.567" v="11815" actId="26606"/>
        <pc:sldMkLst>
          <pc:docMk/>
          <pc:sldMk cId="3121682169" sldId="405"/>
        </pc:sldMkLst>
        <pc:spChg chg="mod">
          <ac:chgData name="Randy Cates" userId="a0f05542c82a1465" providerId="LiveId" clId="{E331C4EE-73B1-4D1E-B665-4EBF52F45040}" dt="2022-07-10T02:17:24.567" v="11815" actId="26606"/>
          <ac:spMkLst>
            <pc:docMk/>
            <pc:sldMk cId="3121682169" sldId="405"/>
            <ac:spMk id="3" creationId="{91028986-8637-1B33-D7B7-BD07194BDA8C}"/>
          </ac:spMkLst>
        </pc:spChg>
        <pc:spChg chg="add del">
          <ac:chgData name="Randy Cates" userId="a0f05542c82a1465" providerId="LiveId" clId="{E331C4EE-73B1-4D1E-B665-4EBF52F45040}" dt="2022-07-10T02:17:24.567" v="11815" actId="26606"/>
          <ac:spMkLst>
            <pc:docMk/>
            <pc:sldMk cId="3121682169" sldId="405"/>
            <ac:spMk id="8" creationId="{1BB867FF-FC45-48F7-8104-F89BE54909F1}"/>
          </ac:spMkLst>
        </pc:spChg>
        <pc:spChg chg="add del">
          <ac:chgData name="Randy Cates" userId="a0f05542c82a1465" providerId="LiveId" clId="{E331C4EE-73B1-4D1E-B665-4EBF52F45040}" dt="2022-07-10T02:17:24.567" v="11815" actId="26606"/>
          <ac:spMkLst>
            <pc:docMk/>
            <pc:sldMk cId="3121682169" sldId="405"/>
            <ac:spMk id="10" creationId="{8BB56887-D0D5-4F0C-9E19-7247EB83C8B7}"/>
          </ac:spMkLst>
        </pc:spChg>
        <pc:spChg chg="add del">
          <ac:chgData name="Randy Cates" userId="a0f05542c82a1465" providerId="LiveId" clId="{E331C4EE-73B1-4D1E-B665-4EBF52F45040}" dt="2022-07-10T02:17:24.567" v="11815" actId="26606"/>
          <ac:spMkLst>
            <pc:docMk/>
            <pc:sldMk cId="3121682169" sldId="405"/>
            <ac:spMk id="12" creationId="{081E4A58-353D-44AE-B2FC-2A74E2E400F7}"/>
          </ac:spMkLst>
        </pc:spChg>
        <pc:spChg chg="add">
          <ac:chgData name="Randy Cates" userId="a0f05542c82a1465" providerId="LiveId" clId="{E331C4EE-73B1-4D1E-B665-4EBF52F45040}" dt="2022-07-10T02:17:24.567" v="11815" actId="26606"/>
          <ac:spMkLst>
            <pc:docMk/>
            <pc:sldMk cId="3121682169" sldId="405"/>
            <ac:spMk id="17" creationId="{777A147A-9ED8-46B4-8660-1B3C2AA880B5}"/>
          </ac:spMkLst>
        </pc:spChg>
        <pc:spChg chg="add">
          <ac:chgData name="Randy Cates" userId="a0f05542c82a1465" providerId="LiveId" clId="{E331C4EE-73B1-4D1E-B665-4EBF52F45040}" dt="2022-07-10T02:17:24.567" v="11815" actId="26606"/>
          <ac:spMkLst>
            <pc:docMk/>
            <pc:sldMk cId="3121682169" sldId="405"/>
            <ac:spMk id="19" creationId="{5D6C15A0-C087-4593-8414-2B4EC1CDC3DE}"/>
          </ac:spMkLst>
        </pc:spChg>
      </pc:sldChg>
      <pc:sldChg chg="addSp delSp modSp mod setBg">
        <pc:chgData name="Randy Cates" userId="a0f05542c82a1465" providerId="LiveId" clId="{E331C4EE-73B1-4D1E-B665-4EBF52F45040}" dt="2022-07-10T14:47:51.199" v="13269" actId="20577"/>
        <pc:sldMkLst>
          <pc:docMk/>
          <pc:sldMk cId="3738117416" sldId="406"/>
        </pc:sldMkLst>
        <pc:spChg chg="mod">
          <ac:chgData name="Randy Cates" userId="a0f05542c82a1465" providerId="LiveId" clId="{E331C4EE-73B1-4D1E-B665-4EBF52F45040}" dt="2022-07-10T02:17:26.622" v="11816" actId="26606"/>
          <ac:spMkLst>
            <pc:docMk/>
            <pc:sldMk cId="3738117416" sldId="406"/>
            <ac:spMk id="2" creationId="{5508C400-1B8D-00CC-6ED1-6BB9668EEBC6}"/>
          </ac:spMkLst>
        </pc:spChg>
        <pc:spChg chg="mod">
          <ac:chgData name="Randy Cates" userId="a0f05542c82a1465" providerId="LiveId" clId="{E331C4EE-73B1-4D1E-B665-4EBF52F45040}" dt="2022-07-10T14:47:51.199" v="13269" actId="20577"/>
          <ac:spMkLst>
            <pc:docMk/>
            <pc:sldMk cId="3738117416" sldId="406"/>
            <ac:spMk id="3" creationId="{17114286-AC72-577D-EE24-01714056C4AF}"/>
          </ac:spMkLst>
        </pc:spChg>
        <pc:spChg chg="add del">
          <ac:chgData name="Randy Cates" userId="a0f05542c82a1465" providerId="LiveId" clId="{E331C4EE-73B1-4D1E-B665-4EBF52F45040}" dt="2022-07-10T02:17:26.622" v="11816" actId="26606"/>
          <ac:spMkLst>
            <pc:docMk/>
            <pc:sldMk cId="3738117416" sldId="406"/>
            <ac:spMk id="8" creationId="{1BB867FF-FC45-48F7-8104-F89BE54909F1}"/>
          </ac:spMkLst>
        </pc:spChg>
        <pc:spChg chg="add del">
          <ac:chgData name="Randy Cates" userId="a0f05542c82a1465" providerId="LiveId" clId="{E331C4EE-73B1-4D1E-B665-4EBF52F45040}" dt="2022-07-10T02:17:26.622" v="11816" actId="26606"/>
          <ac:spMkLst>
            <pc:docMk/>
            <pc:sldMk cId="3738117416" sldId="406"/>
            <ac:spMk id="10" creationId="{8BB56887-D0D5-4F0C-9E19-7247EB83C8B7}"/>
          </ac:spMkLst>
        </pc:spChg>
        <pc:spChg chg="add del">
          <ac:chgData name="Randy Cates" userId="a0f05542c82a1465" providerId="LiveId" clId="{E331C4EE-73B1-4D1E-B665-4EBF52F45040}" dt="2022-07-10T02:17:26.622" v="11816" actId="26606"/>
          <ac:spMkLst>
            <pc:docMk/>
            <pc:sldMk cId="3738117416" sldId="406"/>
            <ac:spMk id="12" creationId="{081E4A58-353D-44AE-B2FC-2A74E2E400F7}"/>
          </ac:spMkLst>
        </pc:spChg>
        <pc:spChg chg="add">
          <ac:chgData name="Randy Cates" userId="a0f05542c82a1465" providerId="LiveId" clId="{E331C4EE-73B1-4D1E-B665-4EBF52F45040}" dt="2022-07-10T02:17:26.622" v="11816" actId="26606"/>
          <ac:spMkLst>
            <pc:docMk/>
            <pc:sldMk cId="3738117416" sldId="406"/>
            <ac:spMk id="17" creationId="{100EDD19-6802-4EC3-95CE-CFFAB042CFD6}"/>
          </ac:spMkLst>
        </pc:spChg>
        <pc:spChg chg="add">
          <ac:chgData name="Randy Cates" userId="a0f05542c82a1465" providerId="LiveId" clId="{E331C4EE-73B1-4D1E-B665-4EBF52F45040}" dt="2022-07-10T02:17:26.622" v="11816" actId="26606"/>
          <ac:spMkLst>
            <pc:docMk/>
            <pc:sldMk cId="3738117416" sldId="406"/>
            <ac:spMk id="19" creationId="{DB17E863-922E-4C26-BD64-E8FD41D28661}"/>
          </ac:spMkLst>
        </pc:spChg>
      </pc:sldChg>
      <pc:sldChg chg="addSp delSp modSp mod setBg">
        <pc:chgData name="Randy Cates" userId="a0f05542c82a1465" providerId="LiveId" clId="{E331C4EE-73B1-4D1E-B665-4EBF52F45040}" dt="2022-07-10T02:17:33.298" v="11817" actId="26606"/>
        <pc:sldMkLst>
          <pc:docMk/>
          <pc:sldMk cId="2027702346" sldId="407"/>
        </pc:sldMkLst>
        <pc:spChg chg="mod">
          <ac:chgData name="Randy Cates" userId="a0f05542c82a1465" providerId="LiveId" clId="{E331C4EE-73B1-4D1E-B665-4EBF52F45040}" dt="2022-07-10T02:17:33.298" v="11817" actId="26606"/>
          <ac:spMkLst>
            <pc:docMk/>
            <pc:sldMk cId="2027702346" sldId="407"/>
            <ac:spMk id="3" creationId="{07BFC2A7-EFC9-1D07-E3C2-00210CEF7870}"/>
          </ac:spMkLst>
        </pc:spChg>
        <pc:spChg chg="add del">
          <ac:chgData name="Randy Cates" userId="a0f05542c82a1465" providerId="LiveId" clId="{E331C4EE-73B1-4D1E-B665-4EBF52F45040}" dt="2022-07-09T13:51:19.071" v="9393" actId="26606"/>
          <ac:spMkLst>
            <pc:docMk/>
            <pc:sldMk cId="2027702346" sldId="407"/>
            <ac:spMk id="8" creationId="{4E1BEB12-92AF-4445-98AD-4C7756E7C93B}"/>
          </ac:spMkLst>
        </pc:spChg>
        <pc:spChg chg="add del">
          <ac:chgData name="Randy Cates" userId="a0f05542c82a1465" providerId="LiveId" clId="{E331C4EE-73B1-4D1E-B665-4EBF52F45040}" dt="2022-07-09T13:51:19.071" v="9393" actId="26606"/>
          <ac:spMkLst>
            <pc:docMk/>
            <pc:sldMk cId="2027702346" sldId="407"/>
            <ac:spMk id="10" creationId="{D0522C2C-7B5C-48A7-A969-03941E5D2E76}"/>
          </ac:spMkLst>
        </pc:spChg>
        <pc:spChg chg="add del">
          <ac:chgData name="Randy Cates" userId="a0f05542c82a1465" providerId="LiveId" clId="{E331C4EE-73B1-4D1E-B665-4EBF52F45040}" dt="2022-07-09T13:51:19.071" v="9393" actId="26606"/>
          <ac:spMkLst>
            <pc:docMk/>
            <pc:sldMk cId="2027702346" sldId="407"/>
            <ac:spMk id="12" creationId="{9C682A1A-5B2D-4111-BBD6-620165633E5B}"/>
          </ac:spMkLst>
        </pc:spChg>
        <pc:spChg chg="add del">
          <ac:chgData name="Randy Cates" userId="a0f05542c82a1465" providerId="LiveId" clId="{E331C4EE-73B1-4D1E-B665-4EBF52F45040}" dt="2022-07-09T13:51:19.071" v="9393" actId="26606"/>
          <ac:spMkLst>
            <pc:docMk/>
            <pc:sldMk cId="2027702346" sldId="407"/>
            <ac:spMk id="14" creationId="{D6EE29F2-D77F-4BD0-A20B-334D316A1C9D}"/>
          </ac:spMkLst>
        </pc:spChg>
        <pc:spChg chg="add del">
          <ac:chgData name="Randy Cates" userId="a0f05542c82a1465" providerId="LiveId" clId="{E331C4EE-73B1-4D1E-B665-4EBF52F45040}" dt="2022-07-09T13:51:19.071" v="9393" actId="26606"/>
          <ac:spMkLst>
            <pc:docMk/>
            <pc:sldMk cId="2027702346" sldId="407"/>
            <ac:spMk id="16" creationId="{22D09ED2-868F-42C6-866E-F92E0CEF314F}"/>
          </ac:spMkLst>
        </pc:spChg>
        <pc:spChg chg="add del">
          <ac:chgData name="Randy Cates" userId="a0f05542c82a1465" providerId="LiveId" clId="{E331C4EE-73B1-4D1E-B665-4EBF52F45040}" dt="2022-07-10T02:17:33.298" v="11817" actId="26606"/>
          <ac:spMkLst>
            <pc:docMk/>
            <pc:sldMk cId="2027702346" sldId="407"/>
            <ac:spMk id="18" creationId="{1DD8BF3B-6066-418C-8D1A-75C5E396FC04}"/>
          </ac:spMkLst>
        </pc:spChg>
        <pc:spChg chg="add del">
          <ac:chgData name="Randy Cates" userId="a0f05542c82a1465" providerId="LiveId" clId="{E331C4EE-73B1-4D1E-B665-4EBF52F45040}" dt="2022-07-10T02:17:33.298" v="11817" actId="26606"/>
          <ac:spMkLst>
            <pc:docMk/>
            <pc:sldMk cId="2027702346" sldId="407"/>
            <ac:spMk id="19" creationId="{D1A671DE-D529-4A2A-A35D-E97400239504}"/>
          </ac:spMkLst>
        </pc:spChg>
        <pc:spChg chg="add del">
          <ac:chgData name="Randy Cates" userId="a0f05542c82a1465" providerId="LiveId" clId="{E331C4EE-73B1-4D1E-B665-4EBF52F45040}" dt="2022-07-10T02:17:33.298" v="11817" actId="26606"/>
          <ac:spMkLst>
            <pc:docMk/>
            <pc:sldMk cId="2027702346" sldId="407"/>
            <ac:spMk id="20" creationId="{46A89C79-8EF3-4AF9-B3D9-59A883F41C83}"/>
          </ac:spMkLst>
        </pc:spChg>
        <pc:spChg chg="add del">
          <ac:chgData name="Randy Cates" userId="a0f05542c82a1465" providerId="LiveId" clId="{E331C4EE-73B1-4D1E-B665-4EBF52F45040}" dt="2022-07-10T02:17:33.298" v="11817" actId="26606"/>
          <ac:spMkLst>
            <pc:docMk/>
            <pc:sldMk cId="2027702346" sldId="407"/>
            <ac:spMk id="21" creationId="{755E9CD0-04B0-4A3C-B291-AD913379C713}"/>
          </ac:spMkLst>
        </pc:spChg>
        <pc:spChg chg="add del">
          <ac:chgData name="Randy Cates" userId="a0f05542c82a1465" providerId="LiveId" clId="{E331C4EE-73B1-4D1E-B665-4EBF52F45040}" dt="2022-07-10T02:17:33.298" v="11817" actId="26606"/>
          <ac:spMkLst>
            <pc:docMk/>
            <pc:sldMk cId="2027702346" sldId="407"/>
            <ac:spMk id="22" creationId="{72AF41FE-63D7-4695-81D2-66D2510E4486}"/>
          </ac:spMkLst>
        </pc:spChg>
        <pc:spChg chg="add del">
          <ac:chgData name="Randy Cates" userId="a0f05542c82a1465" providerId="LiveId" clId="{E331C4EE-73B1-4D1E-B665-4EBF52F45040}" dt="2022-07-10T02:17:33.298" v="11817" actId="26606"/>
          <ac:spMkLst>
            <pc:docMk/>
            <pc:sldMk cId="2027702346" sldId="407"/>
            <ac:spMk id="24" creationId="{EFE5CE34-4543-42E5-B82C-1F3D12422CDD}"/>
          </ac:spMkLst>
        </pc:spChg>
        <pc:spChg chg="add del">
          <ac:chgData name="Randy Cates" userId="a0f05542c82a1465" providerId="LiveId" clId="{E331C4EE-73B1-4D1E-B665-4EBF52F45040}" dt="2022-07-10T02:17:33.298" v="11817" actId="26606"/>
          <ac:spMkLst>
            <pc:docMk/>
            <pc:sldMk cId="2027702346" sldId="407"/>
            <ac:spMk id="25" creationId="{80BC66F9-7A74-4286-AD22-1174052CC22C}"/>
          </ac:spMkLst>
        </pc:spChg>
        <pc:spChg chg="add del">
          <ac:chgData name="Randy Cates" userId="a0f05542c82a1465" providerId="LiveId" clId="{E331C4EE-73B1-4D1E-B665-4EBF52F45040}" dt="2022-07-10T02:17:33.298" v="11817" actId="26606"/>
          <ac:spMkLst>
            <pc:docMk/>
            <pc:sldMk cId="2027702346" sldId="407"/>
            <ac:spMk id="26" creationId="{D8142CC3-2B5C-48E6-9DF0-6C8ACBAF23EF}"/>
          </ac:spMkLst>
        </pc:spChg>
        <pc:spChg chg="add">
          <ac:chgData name="Randy Cates" userId="a0f05542c82a1465" providerId="LiveId" clId="{E331C4EE-73B1-4D1E-B665-4EBF52F45040}" dt="2022-07-10T02:17:33.298" v="11817" actId="26606"/>
          <ac:spMkLst>
            <pc:docMk/>
            <pc:sldMk cId="2027702346" sldId="407"/>
            <ac:spMk id="31" creationId="{943CAA20-3569-4189-9E48-239A229A86CA}"/>
          </ac:spMkLst>
        </pc:spChg>
        <pc:spChg chg="add">
          <ac:chgData name="Randy Cates" userId="a0f05542c82a1465" providerId="LiveId" clId="{E331C4EE-73B1-4D1E-B665-4EBF52F45040}" dt="2022-07-10T02:17:33.298" v="11817" actId="26606"/>
          <ac:spMkLst>
            <pc:docMk/>
            <pc:sldMk cId="2027702346" sldId="407"/>
            <ac:spMk id="33" creationId="{DA542B6D-E775-4832-91DC-2D20F857813A}"/>
          </ac:spMkLst>
        </pc:spChg>
        <pc:cxnChg chg="add del">
          <ac:chgData name="Randy Cates" userId="a0f05542c82a1465" providerId="LiveId" clId="{E331C4EE-73B1-4D1E-B665-4EBF52F45040}" dt="2022-07-10T02:17:33.298" v="11817" actId="26606"/>
          <ac:cxnSpMkLst>
            <pc:docMk/>
            <pc:sldMk cId="2027702346" sldId="407"/>
            <ac:cxnSpMk id="23" creationId="{7B2D303B-3DD0-4319-9EAD-361847FEC71D}"/>
          </ac:cxnSpMkLst>
        </pc:cxnChg>
      </pc:sldChg>
      <pc:sldChg chg="addSp delSp modSp mod setBg">
        <pc:chgData name="Randy Cates" userId="a0f05542c82a1465" providerId="LiveId" clId="{E331C4EE-73B1-4D1E-B665-4EBF52F45040}" dt="2022-07-10T04:25:07.375" v="12499" actId="26606"/>
        <pc:sldMkLst>
          <pc:docMk/>
          <pc:sldMk cId="2414446467" sldId="408"/>
        </pc:sldMkLst>
        <pc:spChg chg="mod">
          <ac:chgData name="Randy Cates" userId="a0f05542c82a1465" providerId="LiveId" clId="{E331C4EE-73B1-4D1E-B665-4EBF52F45040}" dt="2022-07-10T04:25:07.375" v="12499" actId="26606"/>
          <ac:spMkLst>
            <pc:docMk/>
            <pc:sldMk cId="2414446467" sldId="408"/>
            <ac:spMk id="2" creationId="{5508C400-1B8D-00CC-6ED1-6BB9668EEBC6}"/>
          </ac:spMkLst>
        </pc:spChg>
        <pc:spChg chg="mod">
          <ac:chgData name="Randy Cates" userId="a0f05542c82a1465" providerId="LiveId" clId="{E331C4EE-73B1-4D1E-B665-4EBF52F45040}" dt="2022-07-10T04:25:07.375" v="12499" actId="26606"/>
          <ac:spMkLst>
            <pc:docMk/>
            <pc:sldMk cId="2414446467" sldId="408"/>
            <ac:spMk id="3" creationId="{17114286-AC72-577D-EE24-01714056C4AF}"/>
          </ac:spMkLst>
        </pc:spChg>
        <pc:spChg chg="add del">
          <ac:chgData name="Randy Cates" userId="a0f05542c82a1465" providerId="LiveId" clId="{E331C4EE-73B1-4D1E-B665-4EBF52F45040}" dt="2022-07-10T04:25:07.375" v="12499" actId="26606"/>
          <ac:spMkLst>
            <pc:docMk/>
            <pc:sldMk cId="2414446467" sldId="408"/>
            <ac:spMk id="8" creationId="{1BB867FF-FC45-48F7-8104-F89BE54909F1}"/>
          </ac:spMkLst>
        </pc:spChg>
        <pc:spChg chg="add del">
          <ac:chgData name="Randy Cates" userId="a0f05542c82a1465" providerId="LiveId" clId="{E331C4EE-73B1-4D1E-B665-4EBF52F45040}" dt="2022-07-10T04:25:07.375" v="12499" actId="26606"/>
          <ac:spMkLst>
            <pc:docMk/>
            <pc:sldMk cId="2414446467" sldId="408"/>
            <ac:spMk id="10" creationId="{8BB56887-D0D5-4F0C-9E19-7247EB83C8B7}"/>
          </ac:spMkLst>
        </pc:spChg>
        <pc:spChg chg="add del">
          <ac:chgData name="Randy Cates" userId="a0f05542c82a1465" providerId="LiveId" clId="{E331C4EE-73B1-4D1E-B665-4EBF52F45040}" dt="2022-07-10T04:25:07.375" v="12499" actId="26606"/>
          <ac:spMkLst>
            <pc:docMk/>
            <pc:sldMk cId="2414446467" sldId="408"/>
            <ac:spMk id="12" creationId="{081E4A58-353D-44AE-B2FC-2A74E2E400F7}"/>
          </ac:spMkLst>
        </pc:spChg>
        <pc:spChg chg="add">
          <ac:chgData name="Randy Cates" userId="a0f05542c82a1465" providerId="LiveId" clId="{E331C4EE-73B1-4D1E-B665-4EBF52F45040}" dt="2022-07-10T04:25:07.375" v="12499" actId="26606"/>
          <ac:spMkLst>
            <pc:docMk/>
            <pc:sldMk cId="2414446467" sldId="408"/>
            <ac:spMk id="17" creationId="{100EDD19-6802-4EC3-95CE-CFFAB042CFD6}"/>
          </ac:spMkLst>
        </pc:spChg>
        <pc:spChg chg="add">
          <ac:chgData name="Randy Cates" userId="a0f05542c82a1465" providerId="LiveId" clId="{E331C4EE-73B1-4D1E-B665-4EBF52F45040}" dt="2022-07-10T04:25:07.375" v="12499" actId="26606"/>
          <ac:spMkLst>
            <pc:docMk/>
            <pc:sldMk cId="2414446467" sldId="408"/>
            <ac:spMk id="19" creationId="{DB17E863-922E-4C26-BD64-E8FD41D28661}"/>
          </ac:spMkLst>
        </pc:spChg>
      </pc:sldChg>
      <pc:sldChg chg="addSp delSp modSp mod setBg">
        <pc:chgData name="Randy Cates" userId="a0f05542c82a1465" providerId="LiveId" clId="{E331C4EE-73B1-4D1E-B665-4EBF52F45040}" dt="2022-07-11T23:13:30.661" v="14331" actId="26606"/>
        <pc:sldMkLst>
          <pc:docMk/>
          <pc:sldMk cId="2859366169" sldId="409"/>
        </pc:sldMkLst>
        <pc:spChg chg="mod">
          <ac:chgData name="Randy Cates" userId="a0f05542c82a1465" providerId="LiveId" clId="{E331C4EE-73B1-4D1E-B665-4EBF52F45040}" dt="2022-07-11T23:13:30.661" v="14331" actId="26606"/>
          <ac:spMkLst>
            <pc:docMk/>
            <pc:sldMk cId="2859366169" sldId="409"/>
            <ac:spMk id="3" creationId="{FA2E9913-61FA-6A9D-53AF-684704F99F0C}"/>
          </ac:spMkLst>
        </pc:spChg>
        <pc:spChg chg="add del">
          <ac:chgData name="Randy Cates" userId="a0f05542c82a1465" providerId="LiveId" clId="{E331C4EE-73B1-4D1E-B665-4EBF52F45040}" dt="2022-07-10T02:17:48.447" v="11818" actId="26606"/>
          <ac:spMkLst>
            <pc:docMk/>
            <pc:sldMk cId="2859366169" sldId="409"/>
            <ac:spMk id="8" creationId="{1BB867FF-FC45-48F7-8104-F89BE54909F1}"/>
          </ac:spMkLst>
        </pc:spChg>
        <pc:spChg chg="add del">
          <ac:chgData name="Randy Cates" userId="a0f05542c82a1465" providerId="LiveId" clId="{E331C4EE-73B1-4D1E-B665-4EBF52F45040}" dt="2022-07-10T02:17:48.447" v="11818" actId="26606"/>
          <ac:spMkLst>
            <pc:docMk/>
            <pc:sldMk cId="2859366169" sldId="409"/>
            <ac:spMk id="10" creationId="{8BB56887-D0D5-4F0C-9E19-7247EB83C8B7}"/>
          </ac:spMkLst>
        </pc:spChg>
        <pc:spChg chg="add del">
          <ac:chgData name="Randy Cates" userId="a0f05542c82a1465" providerId="LiveId" clId="{E331C4EE-73B1-4D1E-B665-4EBF52F45040}" dt="2022-07-10T02:17:48.447" v="11818" actId="26606"/>
          <ac:spMkLst>
            <pc:docMk/>
            <pc:sldMk cId="2859366169" sldId="409"/>
            <ac:spMk id="12" creationId="{081E4A58-353D-44AE-B2FC-2A74E2E400F7}"/>
          </ac:spMkLst>
        </pc:spChg>
        <pc:spChg chg="add del">
          <ac:chgData name="Randy Cates" userId="a0f05542c82a1465" providerId="LiveId" clId="{E331C4EE-73B1-4D1E-B665-4EBF52F45040}" dt="2022-07-11T23:13:30.661" v="14331" actId="26606"/>
          <ac:spMkLst>
            <pc:docMk/>
            <pc:sldMk cId="2859366169" sldId="409"/>
            <ac:spMk id="17" creationId="{777A147A-9ED8-46B4-8660-1B3C2AA880B5}"/>
          </ac:spMkLst>
        </pc:spChg>
        <pc:spChg chg="add del">
          <ac:chgData name="Randy Cates" userId="a0f05542c82a1465" providerId="LiveId" clId="{E331C4EE-73B1-4D1E-B665-4EBF52F45040}" dt="2022-07-11T23:13:30.661" v="14331" actId="26606"/>
          <ac:spMkLst>
            <pc:docMk/>
            <pc:sldMk cId="2859366169" sldId="409"/>
            <ac:spMk id="19" creationId="{5D6C15A0-C087-4593-8414-2B4EC1CDC3DE}"/>
          </ac:spMkLst>
        </pc:spChg>
        <pc:spChg chg="add">
          <ac:chgData name="Randy Cates" userId="a0f05542c82a1465" providerId="LiveId" clId="{E331C4EE-73B1-4D1E-B665-4EBF52F45040}" dt="2022-07-11T23:13:30.661" v="14331" actId="26606"/>
          <ac:spMkLst>
            <pc:docMk/>
            <pc:sldMk cId="2859366169" sldId="409"/>
            <ac:spMk id="95239" creationId="{45D37F4E-DDB4-456B-97E0-9937730A039F}"/>
          </ac:spMkLst>
        </pc:spChg>
        <pc:spChg chg="add">
          <ac:chgData name="Randy Cates" userId="a0f05542c82a1465" providerId="LiveId" clId="{E331C4EE-73B1-4D1E-B665-4EBF52F45040}" dt="2022-07-11T23:13:30.661" v="14331" actId="26606"/>
          <ac:spMkLst>
            <pc:docMk/>
            <pc:sldMk cId="2859366169" sldId="409"/>
            <ac:spMk id="95241" creationId="{B2DD41CD-8F47-4F56-AD12-4E2FF7696987}"/>
          </ac:spMkLst>
        </pc:spChg>
        <pc:picChg chg="add mod">
          <ac:chgData name="Randy Cates" userId="a0f05542c82a1465" providerId="LiveId" clId="{E331C4EE-73B1-4D1E-B665-4EBF52F45040}" dt="2022-07-11T23:13:30.661" v="14331" actId="26606"/>
          <ac:picMkLst>
            <pc:docMk/>
            <pc:sldMk cId="2859366169" sldId="409"/>
            <ac:picMk id="95234" creationId="{F10096F0-C358-17FC-45A3-E6EC9197DF8F}"/>
          </ac:picMkLst>
        </pc:picChg>
      </pc:sldChg>
      <pc:sldChg chg="addSp delSp modSp mod setBg">
        <pc:chgData name="Randy Cates" userId="a0f05542c82a1465" providerId="LiveId" clId="{E331C4EE-73B1-4D1E-B665-4EBF52F45040}" dt="2022-07-10T02:17:50.757" v="11819" actId="26606"/>
        <pc:sldMkLst>
          <pc:docMk/>
          <pc:sldMk cId="4112504596" sldId="410"/>
        </pc:sldMkLst>
        <pc:spChg chg="mod">
          <ac:chgData name="Randy Cates" userId="a0f05542c82a1465" providerId="LiveId" clId="{E331C4EE-73B1-4D1E-B665-4EBF52F45040}" dt="2022-07-10T02:17:50.757" v="11819" actId="26606"/>
          <ac:spMkLst>
            <pc:docMk/>
            <pc:sldMk cId="4112504596" sldId="410"/>
            <ac:spMk id="2" creationId="{5508C400-1B8D-00CC-6ED1-6BB9668EEBC6}"/>
          </ac:spMkLst>
        </pc:spChg>
        <pc:spChg chg="mod">
          <ac:chgData name="Randy Cates" userId="a0f05542c82a1465" providerId="LiveId" clId="{E331C4EE-73B1-4D1E-B665-4EBF52F45040}" dt="2022-07-10T02:17:50.757" v="11819" actId="26606"/>
          <ac:spMkLst>
            <pc:docMk/>
            <pc:sldMk cId="4112504596" sldId="410"/>
            <ac:spMk id="3" creationId="{17114286-AC72-577D-EE24-01714056C4AF}"/>
          </ac:spMkLst>
        </pc:spChg>
        <pc:spChg chg="add del">
          <ac:chgData name="Randy Cates" userId="a0f05542c82a1465" providerId="LiveId" clId="{E331C4EE-73B1-4D1E-B665-4EBF52F45040}" dt="2022-07-10T02:17:50.757" v="11819" actId="26606"/>
          <ac:spMkLst>
            <pc:docMk/>
            <pc:sldMk cId="4112504596" sldId="410"/>
            <ac:spMk id="8" creationId="{1BB867FF-FC45-48F7-8104-F89BE54909F1}"/>
          </ac:spMkLst>
        </pc:spChg>
        <pc:spChg chg="add del">
          <ac:chgData name="Randy Cates" userId="a0f05542c82a1465" providerId="LiveId" clId="{E331C4EE-73B1-4D1E-B665-4EBF52F45040}" dt="2022-07-10T02:17:50.757" v="11819" actId="26606"/>
          <ac:spMkLst>
            <pc:docMk/>
            <pc:sldMk cId="4112504596" sldId="410"/>
            <ac:spMk id="10" creationId="{8BB56887-D0D5-4F0C-9E19-7247EB83C8B7}"/>
          </ac:spMkLst>
        </pc:spChg>
        <pc:spChg chg="add del">
          <ac:chgData name="Randy Cates" userId="a0f05542c82a1465" providerId="LiveId" clId="{E331C4EE-73B1-4D1E-B665-4EBF52F45040}" dt="2022-07-10T02:17:50.757" v="11819" actId="26606"/>
          <ac:spMkLst>
            <pc:docMk/>
            <pc:sldMk cId="4112504596" sldId="410"/>
            <ac:spMk id="12" creationId="{081E4A58-353D-44AE-B2FC-2A74E2E400F7}"/>
          </ac:spMkLst>
        </pc:spChg>
        <pc:spChg chg="add">
          <ac:chgData name="Randy Cates" userId="a0f05542c82a1465" providerId="LiveId" clId="{E331C4EE-73B1-4D1E-B665-4EBF52F45040}" dt="2022-07-10T02:17:50.757" v="11819" actId="26606"/>
          <ac:spMkLst>
            <pc:docMk/>
            <pc:sldMk cId="4112504596" sldId="410"/>
            <ac:spMk id="17" creationId="{100EDD19-6802-4EC3-95CE-CFFAB042CFD6}"/>
          </ac:spMkLst>
        </pc:spChg>
        <pc:spChg chg="add">
          <ac:chgData name="Randy Cates" userId="a0f05542c82a1465" providerId="LiveId" clId="{E331C4EE-73B1-4D1E-B665-4EBF52F45040}" dt="2022-07-10T02:17:50.757" v="11819" actId="26606"/>
          <ac:spMkLst>
            <pc:docMk/>
            <pc:sldMk cId="4112504596" sldId="410"/>
            <ac:spMk id="19" creationId="{DB17E863-922E-4C26-BD64-E8FD41D28661}"/>
          </ac:spMkLst>
        </pc:spChg>
      </pc:sldChg>
      <pc:sldChg chg="addSp delSp modSp mod setBg">
        <pc:chgData name="Randy Cates" userId="a0f05542c82a1465" providerId="LiveId" clId="{E331C4EE-73B1-4D1E-B665-4EBF52F45040}" dt="2022-07-11T23:14:23.901" v="14333" actId="26606"/>
        <pc:sldMkLst>
          <pc:docMk/>
          <pc:sldMk cId="3476902028" sldId="411"/>
        </pc:sldMkLst>
        <pc:spChg chg="mod ord">
          <ac:chgData name="Randy Cates" userId="a0f05542c82a1465" providerId="LiveId" clId="{E331C4EE-73B1-4D1E-B665-4EBF52F45040}" dt="2022-07-11T23:14:23.901" v="14333" actId="26606"/>
          <ac:spMkLst>
            <pc:docMk/>
            <pc:sldMk cId="3476902028" sldId="411"/>
            <ac:spMk id="3" creationId="{C6FF2BF6-832A-5891-F691-EEE8D2749778}"/>
          </ac:spMkLst>
        </pc:spChg>
        <pc:spChg chg="add del">
          <ac:chgData name="Randy Cates" userId="a0f05542c82a1465" providerId="LiveId" clId="{E331C4EE-73B1-4D1E-B665-4EBF52F45040}" dt="2022-07-10T02:17:52.683" v="11820" actId="26606"/>
          <ac:spMkLst>
            <pc:docMk/>
            <pc:sldMk cId="3476902028" sldId="411"/>
            <ac:spMk id="8" creationId="{1BB867FF-FC45-48F7-8104-F89BE54909F1}"/>
          </ac:spMkLst>
        </pc:spChg>
        <pc:spChg chg="add del">
          <ac:chgData name="Randy Cates" userId="a0f05542c82a1465" providerId="LiveId" clId="{E331C4EE-73B1-4D1E-B665-4EBF52F45040}" dt="2022-07-10T02:17:52.683" v="11820" actId="26606"/>
          <ac:spMkLst>
            <pc:docMk/>
            <pc:sldMk cId="3476902028" sldId="411"/>
            <ac:spMk id="10" creationId="{8BB56887-D0D5-4F0C-9E19-7247EB83C8B7}"/>
          </ac:spMkLst>
        </pc:spChg>
        <pc:spChg chg="add del">
          <ac:chgData name="Randy Cates" userId="a0f05542c82a1465" providerId="LiveId" clId="{E331C4EE-73B1-4D1E-B665-4EBF52F45040}" dt="2022-07-10T02:17:52.683" v="11820" actId="26606"/>
          <ac:spMkLst>
            <pc:docMk/>
            <pc:sldMk cId="3476902028" sldId="411"/>
            <ac:spMk id="12" creationId="{081E4A58-353D-44AE-B2FC-2A74E2E400F7}"/>
          </ac:spMkLst>
        </pc:spChg>
        <pc:spChg chg="add del">
          <ac:chgData name="Randy Cates" userId="a0f05542c82a1465" providerId="LiveId" clId="{E331C4EE-73B1-4D1E-B665-4EBF52F45040}" dt="2022-07-11T23:14:23.901" v="14333" actId="26606"/>
          <ac:spMkLst>
            <pc:docMk/>
            <pc:sldMk cId="3476902028" sldId="411"/>
            <ac:spMk id="17" creationId="{777A147A-9ED8-46B4-8660-1B3C2AA880B5}"/>
          </ac:spMkLst>
        </pc:spChg>
        <pc:spChg chg="add del">
          <ac:chgData name="Randy Cates" userId="a0f05542c82a1465" providerId="LiveId" clId="{E331C4EE-73B1-4D1E-B665-4EBF52F45040}" dt="2022-07-11T23:14:23.901" v="14333" actId="26606"/>
          <ac:spMkLst>
            <pc:docMk/>
            <pc:sldMk cId="3476902028" sldId="411"/>
            <ac:spMk id="19" creationId="{5D6C15A0-C087-4593-8414-2B4EC1CDC3DE}"/>
          </ac:spMkLst>
        </pc:spChg>
        <pc:spChg chg="add">
          <ac:chgData name="Randy Cates" userId="a0f05542c82a1465" providerId="LiveId" clId="{E331C4EE-73B1-4D1E-B665-4EBF52F45040}" dt="2022-07-11T23:14:23.901" v="14333" actId="26606"/>
          <ac:spMkLst>
            <pc:docMk/>
            <pc:sldMk cId="3476902028" sldId="411"/>
            <ac:spMk id="96263" creationId="{A6D37EE4-EA1B-46EE-A54B-5233C63C9695}"/>
          </ac:spMkLst>
        </pc:spChg>
        <pc:spChg chg="add">
          <ac:chgData name="Randy Cates" userId="a0f05542c82a1465" providerId="LiveId" clId="{E331C4EE-73B1-4D1E-B665-4EBF52F45040}" dt="2022-07-11T23:14:23.901" v="14333" actId="26606"/>
          <ac:spMkLst>
            <pc:docMk/>
            <pc:sldMk cId="3476902028" sldId="411"/>
            <ac:spMk id="96265" creationId="{927D5270-6648-4CC1-8F78-48BE299CAC25}"/>
          </ac:spMkLst>
        </pc:spChg>
        <pc:picChg chg="add mod">
          <ac:chgData name="Randy Cates" userId="a0f05542c82a1465" providerId="LiveId" clId="{E331C4EE-73B1-4D1E-B665-4EBF52F45040}" dt="2022-07-11T23:14:23.901" v="14333" actId="26606"/>
          <ac:picMkLst>
            <pc:docMk/>
            <pc:sldMk cId="3476902028" sldId="411"/>
            <ac:picMk id="96258" creationId="{446708EF-C20D-F3FD-C831-16B379B6524E}"/>
          </ac:picMkLst>
        </pc:picChg>
      </pc:sldChg>
      <pc:sldChg chg="addSp delSp modSp mod setBg">
        <pc:chgData name="Randy Cates" userId="a0f05542c82a1465" providerId="LiveId" clId="{E331C4EE-73B1-4D1E-B665-4EBF52F45040}" dt="2022-07-10T02:17:55.316" v="11821" actId="26606"/>
        <pc:sldMkLst>
          <pc:docMk/>
          <pc:sldMk cId="4001185774" sldId="412"/>
        </pc:sldMkLst>
        <pc:spChg chg="mod">
          <ac:chgData name="Randy Cates" userId="a0f05542c82a1465" providerId="LiveId" clId="{E331C4EE-73B1-4D1E-B665-4EBF52F45040}" dt="2022-07-10T02:17:55.316" v="11821" actId="26606"/>
          <ac:spMkLst>
            <pc:docMk/>
            <pc:sldMk cId="4001185774" sldId="412"/>
            <ac:spMk id="2" creationId="{5508C400-1B8D-00CC-6ED1-6BB9668EEBC6}"/>
          </ac:spMkLst>
        </pc:spChg>
        <pc:spChg chg="mod">
          <ac:chgData name="Randy Cates" userId="a0f05542c82a1465" providerId="LiveId" clId="{E331C4EE-73B1-4D1E-B665-4EBF52F45040}" dt="2022-07-10T02:17:55.316" v="11821" actId="26606"/>
          <ac:spMkLst>
            <pc:docMk/>
            <pc:sldMk cId="4001185774" sldId="412"/>
            <ac:spMk id="3" creationId="{17114286-AC72-577D-EE24-01714056C4AF}"/>
          </ac:spMkLst>
        </pc:spChg>
        <pc:spChg chg="add del">
          <ac:chgData name="Randy Cates" userId="a0f05542c82a1465" providerId="LiveId" clId="{E331C4EE-73B1-4D1E-B665-4EBF52F45040}" dt="2022-07-10T02:17:55.316" v="11821" actId="26606"/>
          <ac:spMkLst>
            <pc:docMk/>
            <pc:sldMk cId="4001185774" sldId="412"/>
            <ac:spMk id="8" creationId="{1BB867FF-FC45-48F7-8104-F89BE54909F1}"/>
          </ac:spMkLst>
        </pc:spChg>
        <pc:spChg chg="add del">
          <ac:chgData name="Randy Cates" userId="a0f05542c82a1465" providerId="LiveId" clId="{E331C4EE-73B1-4D1E-B665-4EBF52F45040}" dt="2022-07-10T02:17:55.316" v="11821" actId="26606"/>
          <ac:spMkLst>
            <pc:docMk/>
            <pc:sldMk cId="4001185774" sldId="412"/>
            <ac:spMk id="10" creationId="{8BB56887-D0D5-4F0C-9E19-7247EB83C8B7}"/>
          </ac:spMkLst>
        </pc:spChg>
        <pc:spChg chg="add del">
          <ac:chgData name="Randy Cates" userId="a0f05542c82a1465" providerId="LiveId" clId="{E331C4EE-73B1-4D1E-B665-4EBF52F45040}" dt="2022-07-10T02:17:55.316" v="11821" actId="26606"/>
          <ac:spMkLst>
            <pc:docMk/>
            <pc:sldMk cId="4001185774" sldId="412"/>
            <ac:spMk id="12" creationId="{081E4A58-353D-44AE-B2FC-2A74E2E400F7}"/>
          </ac:spMkLst>
        </pc:spChg>
        <pc:spChg chg="add">
          <ac:chgData name="Randy Cates" userId="a0f05542c82a1465" providerId="LiveId" clId="{E331C4EE-73B1-4D1E-B665-4EBF52F45040}" dt="2022-07-10T02:17:55.316" v="11821" actId="26606"/>
          <ac:spMkLst>
            <pc:docMk/>
            <pc:sldMk cId="4001185774" sldId="412"/>
            <ac:spMk id="17" creationId="{100EDD19-6802-4EC3-95CE-CFFAB042CFD6}"/>
          </ac:spMkLst>
        </pc:spChg>
        <pc:spChg chg="add">
          <ac:chgData name="Randy Cates" userId="a0f05542c82a1465" providerId="LiveId" clId="{E331C4EE-73B1-4D1E-B665-4EBF52F45040}" dt="2022-07-10T02:17:55.316" v="11821" actId="26606"/>
          <ac:spMkLst>
            <pc:docMk/>
            <pc:sldMk cId="4001185774" sldId="412"/>
            <ac:spMk id="19" creationId="{DB17E863-922E-4C26-BD64-E8FD41D28661}"/>
          </ac:spMkLst>
        </pc:spChg>
      </pc:sldChg>
      <pc:sldChg chg="addSp delSp modSp mod setBg">
        <pc:chgData name="Randy Cates" userId="a0f05542c82a1465" providerId="LiveId" clId="{E331C4EE-73B1-4D1E-B665-4EBF52F45040}" dt="2022-07-11T23:35:12.375" v="14345" actId="1076"/>
        <pc:sldMkLst>
          <pc:docMk/>
          <pc:sldMk cId="3258494195" sldId="413"/>
        </pc:sldMkLst>
        <pc:spChg chg="mod ord">
          <ac:chgData name="Randy Cates" userId="a0f05542c82a1465" providerId="LiveId" clId="{E331C4EE-73B1-4D1E-B665-4EBF52F45040}" dt="2022-07-11T23:34:48.091" v="14341" actId="26606"/>
          <ac:spMkLst>
            <pc:docMk/>
            <pc:sldMk cId="3258494195" sldId="413"/>
            <ac:spMk id="3" creationId="{8D317AF2-E1E6-DD04-D935-FD32C010646E}"/>
          </ac:spMkLst>
        </pc:spChg>
        <pc:spChg chg="add del">
          <ac:chgData name="Randy Cates" userId="a0f05542c82a1465" providerId="LiveId" clId="{E331C4EE-73B1-4D1E-B665-4EBF52F45040}" dt="2022-07-10T02:17:58.068" v="11822" actId="26606"/>
          <ac:spMkLst>
            <pc:docMk/>
            <pc:sldMk cId="3258494195" sldId="413"/>
            <ac:spMk id="8" creationId="{1BB867FF-FC45-48F7-8104-F89BE54909F1}"/>
          </ac:spMkLst>
        </pc:spChg>
        <pc:spChg chg="add del">
          <ac:chgData name="Randy Cates" userId="a0f05542c82a1465" providerId="LiveId" clId="{E331C4EE-73B1-4D1E-B665-4EBF52F45040}" dt="2022-07-10T02:17:58.068" v="11822" actId="26606"/>
          <ac:spMkLst>
            <pc:docMk/>
            <pc:sldMk cId="3258494195" sldId="413"/>
            <ac:spMk id="10" creationId="{8BB56887-D0D5-4F0C-9E19-7247EB83C8B7}"/>
          </ac:spMkLst>
        </pc:spChg>
        <pc:spChg chg="add del">
          <ac:chgData name="Randy Cates" userId="a0f05542c82a1465" providerId="LiveId" clId="{E331C4EE-73B1-4D1E-B665-4EBF52F45040}" dt="2022-07-10T02:17:58.068" v="11822" actId="26606"/>
          <ac:spMkLst>
            <pc:docMk/>
            <pc:sldMk cId="3258494195" sldId="413"/>
            <ac:spMk id="12" creationId="{081E4A58-353D-44AE-B2FC-2A74E2E400F7}"/>
          </ac:spMkLst>
        </pc:spChg>
        <pc:spChg chg="add del">
          <ac:chgData name="Randy Cates" userId="a0f05542c82a1465" providerId="LiveId" clId="{E331C4EE-73B1-4D1E-B665-4EBF52F45040}" dt="2022-07-11T23:34:48.091" v="14341" actId="26606"/>
          <ac:spMkLst>
            <pc:docMk/>
            <pc:sldMk cId="3258494195" sldId="413"/>
            <ac:spMk id="17" creationId="{777A147A-9ED8-46B4-8660-1B3C2AA880B5}"/>
          </ac:spMkLst>
        </pc:spChg>
        <pc:spChg chg="add del">
          <ac:chgData name="Randy Cates" userId="a0f05542c82a1465" providerId="LiveId" clId="{E331C4EE-73B1-4D1E-B665-4EBF52F45040}" dt="2022-07-11T23:34:48.091" v="14341" actId="26606"/>
          <ac:spMkLst>
            <pc:docMk/>
            <pc:sldMk cId="3258494195" sldId="413"/>
            <ac:spMk id="19" creationId="{5D6C15A0-C087-4593-8414-2B4EC1CDC3DE}"/>
          </ac:spMkLst>
        </pc:spChg>
        <pc:spChg chg="add del">
          <ac:chgData name="Randy Cates" userId="a0f05542c82a1465" providerId="LiveId" clId="{E331C4EE-73B1-4D1E-B665-4EBF52F45040}" dt="2022-07-11T23:27:52.494" v="14336" actId="26606"/>
          <ac:spMkLst>
            <pc:docMk/>
            <pc:sldMk cId="3258494195" sldId="413"/>
            <ac:spMk id="97287" creationId="{2C61293E-6EBE-43EF-A52C-9BEBFD7679D4}"/>
          </ac:spMkLst>
        </pc:spChg>
        <pc:spChg chg="add del">
          <ac:chgData name="Randy Cates" userId="a0f05542c82a1465" providerId="LiveId" clId="{E331C4EE-73B1-4D1E-B665-4EBF52F45040}" dt="2022-07-11T23:27:52.494" v="14336" actId="26606"/>
          <ac:spMkLst>
            <pc:docMk/>
            <pc:sldMk cId="3258494195" sldId="413"/>
            <ac:spMk id="97289" creationId="{21540236-BFD5-4A9D-8840-4703E7F76825}"/>
          </ac:spMkLst>
        </pc:spChg>
        <pc:spChg chg="add">
          <ac:chgData name="Randy Cates" userId="a0f05542c82a1465" providerId="LiveId" clId="{E331C4EE-73B1-4D1E-B665-4EBF52F45040}" dt="2022-07-11T23:34:48.091" v="14341" actId="26606"/>
          <ac:spMkLst>
            <pc:docMk/>
            <pc:sldMk cId="3258494195" sldId="413"/>
            <ac:spMk id="97291" creationId="{45D37F4E-DDB4-456B-97E0-9937730A039F}"/>
          </ac:spMkLst>
        </pc:spChg>
        <pc:spChg chg="add">
          <ac:chgData name="Randy Cates" userId="a0f05542c82a1465" providerId="LiveId" clId="{E331C4EE-73B1-4D1E-B665-4EBF52F45040}" dt="2022-07-11T23:34:48.091" v="14341" actId="26606"/>
          <ac:spMkLst>
            <pc:docMk/>
            <pc:sldMk cId="3258494195" sldId="413"/>
            <ac:spMk id="97293" creationId="{B2DD41CD-8F47-4F56-AD12-4E2FF7696987}"/>
          </ac:spMkLst>
        </pc:spChg>
        <pc:picChg chg="add del mod">
          <ac:chgData name="Randy Cates" userId="a0f05542c82a1465" providerId="LiveId" clId="{E331C4EE-73B1-4D1E-B665-4EBF52F45040}" dt="2022-07-11T23:27:53.179" v="14337"/>
          <ac:picMkLst>
            <pc:docMk/>
            <pc:sldMk cId="3258494195" sldId="413"/>
            <ac:picMk id="97282" creationId="{C2AA76E0-608F-6C71-8E0F-EC81FA8B42B6}"/>
          </ac:picMkLst>
        </pc:picChg>
        <pc:picChg chg="add del">
          <ac:chgData name="Randy Cates" userId="a0f05542c82a1465" providerId="LiveId" clId="{E331C4EE-73B1-4D1E-B665-4EBF52F45040}" dt="2022-07-11T23:29:12.260" v="14339"/>
          <ac:picMkLst>
            <pc:docMk/>
            <pc:sldMk cId="3258494195" sldId="413"/>
            <ac:picMk id="97284" creationId="{71DA8687-D27A-4B21-0C97-953F31C17AD0}"/>
          </ac:picMkLst>
        </pc:picChg>
        <pc:picChg chg="add mod">
          <ac:chgData name="Randy Cates" userId="a0f05542c82a1465" providerId="LiveId" clId="{E331C4EE-73B1-4D1E-B665-4EBF52F45040}" dt="2022-07-11T23:35:12.375" v="14345" actId="1076"/>
          <ac:picMkLst>
            <pc:docMk/>
            <pc:sldMk cId="3258494195" sldId="413"/>
            <ac:picMk id="97286" creationId="{AEA0C126-746D-27B0-AA31-F79F3BCE4FB9}"/>
          </ac:picMkLst>
        </pc:picChg>
      </pc:sldChg>
      <pc:sldChg chg="addSp delSp modSp mod setBg">
        <pc:chgData name="Randy Cates" userId="a0f05542c82a1465" providerId="LiveId" clId="{E331C4EE-73B1-4D1E-B665-4EBF52F45040}" dt="2022-07-10T02:18:05.079" v="11824" actId="26606"/>
        <pc:sldMkLst>
          <pc:docMk/>
          <pc:sldMk cId="2299031000" sldId="414"/>
        </pc:sldMkLst>
        <pc:spChg chg="mod">
          <ac:chgData name="Randy Cates" userId="a0f05542c82a1465" providerId="LiveId" clId="{E331C4EE-73B1-4D1E-B665-4EBF52F45040}" dt="2022-07-10T02:18:05.079" v="11824" actId="26606"/>
          <ac:spMkLst>
            <pc:docMk/>
            <pc:sldMk cId="2299031000" sldId="414"/>
            <ac:spMk id="3" creationId="{04D4454E-9CA1-3D73-F71B-679CC51F19C9}"/>
          </ac:spMkLst>
        </pc:spChg>
        <pc:spChg chg="add del">
          <ac:chgData name="Randy Cates" userId="a0f05542c82a1465" providerId="LiveId" clId="{E331C4EE-73B1-4D1E-B665-4EBF52F45040}" dt="2022-07-10T02:18:05.079" v="11824" actId="26606"/>
          <ac:spMkLst>
            <pc:docMk/>
            <pc:sldMk cId="2299031000" sldId="414"/>
            <ac:spMk id="8" creationId="{1BB867FF-FC45-48F7-8104-F89BE54909F1}"/>
          </ac:spMkLst>
        </pc:spChg>
        <pc:spChg chg="add del">
          <ac:chgData name="Randy Cates" userId="a0f05542c82a1465" providerId="LiveId" clId="{E331C4EE-73B1-4D1E-B665-4EBF52F45040}" dt="2022-07-10T02:18:05.079" v="11824" actId="26606"/>
          <ac:spMkLst>
            <pc:docMk/>
            <pc:sldMk cId="2299031000" sldId="414"/>
            <ac:spMk id="10" creationId="{8BB56887-D0D5-4F0C-9E19-7247EB83C8B7}"/>
          </ac:spMkLst>
        </pc:spChg>
        <pc:spChg chg="add del">
          <ac:chgData name="Randy Cates" userId="a0f05542c82a1465" providerId="LiveId" clId="{E331C4EE-73B1-4D1E-B665-4EBF52F45040}" dt="2022-07-10T02:18:05.079" v="11824" actId="26606"/>
          <ac:spMkLst>
            <pc:docMk/>
            <pc:sldMk cId="2299031000" sldId="414"/>
            <ac:spMk id="12" creationId="{081E4A58-353D-44AE-B2FC-2A74E2E400F7}"/>
          </ac:spMkLst>
        </pc:spChg>
        <pc:spChg chg="add">
          <ac:chgData name="Randy Cates" userId="a0f05542c82a1465" providerId="LiveId" clId="{E331C4EE-73B1-4D1E-B665-4EBF52F45040}" dt="2022-07-10T02:18:05.079" v="11824" actId="26606"/>
          <ac:spMkLst>
            <pc:docMk/>
            <pc:sldMk cId="2299031000" sldId="414"/>
            <ac:spMk id="17" creationId="{777A147A-9ED8-46B4-8660-1B3C2AA880B5}"/>
          </ac:spMkLst>
        </pc:spChg>
        <pc:spChg chg="add">
          <ac:chgData name="Randy Cates" userId="a0f05542c82a1465" providerId="LiveId" clId="{E331C4EE-73B1-4D1E-B665-4EBF52F45040}" dt="2022-07-10T02:18:05.079" v="11824" actId="26606"/>
          <ac:spMkLst>
            <pc:docMk/>
            <pc:sldMk cId="2299031000" sldId="414"/>
            <ac:spMk id="19" creationId="{5D6C15A0-C087-4593-8414-2B4EC1CDC3DE}"/>
          </ac:spMkLst>
        </pc:spChg>
      </pc:sldChg>
      <pc:sldChg chg="addSp delSp modSp mod setBg">
        <pc:chgData name="Randy Cates" userId="a0f05542c82a1465" providerId="LiveId" clId="{E331C4EE-73B1-4D1E-B665-4EBF52F45040}" dt="2022-07-10T02:18:00.433" v="11823" actId="26606"/>
        <pc:sldMkLst>
          <pc:docMk/>
          <pc:sldMk cId="56730596" sldId="415"/>
        </pc:sldMkLst>
        <pc:spChg chg="mod">
          <ac:chgData name="Randy Cates" userId="a0f05542c82a1465" providerId="LiveId" clId="{E331C4EE-73B1-4D1E-B665-4EBF52F45040}" dt="2022-07-10T02:18:00.433" v="11823" actId="26606"/>
          <ac:spMkLst>
            <pc:docMk/>
            <pc:sldMk cId="56730596" sldId="415"/>
            <ac:spMk id="2" creationId="{5508C400-1B8D-00CC-6ED1-6BB9668EEBC6}"/>
          </ac:spMkLst>
        </pc:spChg>
        <pc:spChg chg="mod">
          <ac:chgData name="Randy Cates" userId="a0f05542c82a1465" providerId="LiveId" clId="{E331C4EE-73B1-4D1E-B665-4EBF52F45040}" dt="2022-07-10T02:18:00.433" v="11823" actId="26606"/>
          <ac:spMkLst>
            <pc:docMk/>
            <pc:sldMk cId="56730596" sldId="415"/>
            <ac:spMk id="3" creationId="{17114286-AC72-577D-EE24-01714056C4AF}"/>
          </ac:spMkLst>
        </pc:spChg>
        <pc:spChg chg="add del">
          <ac:chgData name="Randy Cates" userId="a0f05542c82a1465" providerId="LiveId" clId="{E331C4EE-73B1-4D1E-B665-4EBF52F45040}" dt="2022-07-10T02:18:00.433" v="11823" actId="26606"/>
          <ac:spMkLst>
            <pc:docMk/>
            <pc:sldMk cId="56730596" sldId="415"/>
            <ac:spMk id="8" creationId="{1BB867FF-FC45-48F7-8104-F89BE54909F1}"/>
          </ac:spMkLst>
        </pc:spChg>
        <pc:spChg chg="add del">
          <ac:chgData name="Randy Cates" userId="a0f05542c82a1465" providerId="LiveId" clId="{E331C4EE-73B1-4D1E-B665-4EBF52F45040}" dt="2022-07-10T02:18:00.433" v="11823" actId="26606"/>
          <ac:spMkLst>
            <pc:docMk/>
            <pc:sldMk cId="56730596" sldId="415"/>
            <ac:spMk id="10" creationId="{8BB56887-D0D5-4F0C-9E19-7247EB83C8B7}"/>
          </ac:spMkLst>
        </pc:spChg>
        <pc:spChg chg="add del">
          <ac:chgData name="Randy Cates" userId="a0f05542c82a1465" providerId="LiveId" clId="{E331C4EE-73B1-4D1E-B665-4EBF52F45040}" dt="2022-07-10T02:18:00.433" v="11823" actId="26606"/>
          <ac:spMkLst>
            <pc:docMk/>
            <pc:sldMk cId="56730596" sldId="415"/>
            <ac:spMk id="12" creationId="{081E4A58-353D-44AE-B2FC-2A74E2E400F7}"/>
          </ac:spMkLst>
        </pc:spChg>
        <pc:spChg chg="add">
          <ac:chgData name="Randy Cates" userId="a0f05542c82a1465" providerId="LiveId" clId="{E331C4EE-73B1-4D1E-B665-4EBF52F45040}" dt="2022-07-10T02:18:00.433" v="11823" actId="26606"/>
          <ac:spMkLst>
            <pc:docMk/>
            <pc:sldMk cId="56730596" sldId="415"/>
            <ac:spMk id="17" creationId="{100EDD19-6802-4EC3-95CE-CFFAB042CFD6}"/>
          </ac:spMkLst>
        </pc:spChg>
        <pc:spChg chg="add">
          <ac:chgData name="Randy Cates" userId="a0f05542c82a1465" providerId="LiveId" clId="{E331C4EE-73B1-4D1E-B665-4EBF52F45040}" dt="2022-07-10T02:18:00.433" v="11823" actId="26606"/>
          <ac:spMkLst>
            <pc:docMk/>
            <pc:sldMk cId="56730596" sldId="415"/>
            <ac:spMk id="19" creationId="{DB17E863-922E-4C26-BD64-E8FD41D28661}"/>
          </ac:spMkLst>
        </pc:spChg>
      </pc:sldChg>
      <pc:sldChg chg="addSp delSp modSp mod setBg">
        <pc:chgData name="Randy Cates" userId="a0f05542c82a1465" providerId="LiveId" clId="{E331C4EE-73B1-4D1E-B665-4EBF52F45040}" dt="2022-07-10T02:18:06.796" v="11825" actId="26606"/>
        <pc:sldMkLst>
          <pc:docMk/>
          <pc:sldMk cId="910293900" sldId="416"/>
        </pc:sldMkLst>
        <pc:spChg chg="mod">
          <ac:chgData name="Randy Cates" userId="a0f05542c82a1465" providerId="LiveId" clId="{E331C4EE-73B1-4D1E-B665-4EBF52F45040}" dt="2022-07-10T02:18:06.796" v="11825" actId="26606"/>
          <ac:spMkLst>
            <pc:docMk/>
            <pc:sldMk cId="910293900" sldId="416"/>
            <ac:spMk id="2" creationId="{5508C400-1B8D-00CC-6ED1-6BB9668EEBC6}"/>
          </ac:spMkLst>
        </pc:spChg>
        <pc:spChg chg="mod">
          <ac:chgData name="Randy Cates" userId="a0f05542c82a1465" providerId="LiveId" clId="{E331C4EE-73B1-4D1E-B665-4EBF52F45040}" dt="2022-07-10T02:18:06.796" v="11825" actId="26606"/>
          <ac:spMkLst>
            <pc:docMk/>
            <pc:sldMk cId="910293900" sldId="416"/>
            <ac:spMk id="3" creationId="{17114286-AC72-577D-EE24-01714056C4AF}"/>
          </ac:spMkLst>
        </pc:spChg>
        <pc:spChg chg="add del">
          <ac:chgData name="Randy Cates" userId="a0f05542c82a1465" providerId="LiveId" clId="{E331C4EE-73B1-4D1E-B665-4EBF52F45040}" dt="2022-07-10T02:18:06.796" v="11825" actId="26606"/>
          <ac:spMkLst>
            <pc:docMk/>
            <pc:sldMk cId="910293900" sldId="416"/>
            <ac:spMk id="8" creationId="{1BB867FF-FC45-48F7-8104-F89BE54909F1}"/>
          </ac:spMkLst>
        </pc:spChg>
        <pc:spChg chg="add del">
          <ac:chgData name="Randy Cates" userId="a0f05542c82a1465" providerId="LiveId" clId="{E331C4EE-73B1-4D1E-B665-4EBF52F45040}" dt="2022-07-10T02:18:06.796" v="11825" actId="26606"/>
          <ac:spMkLst>
            <pc:docMk/>
            <pc:sldMk cId="910293900" sldId="416"/>
            <ac:spMk id="10" creationId="{8BB56887-D0D5-4F0C-9E19-7247EB83C8B7}"/>
          </ac:spMkLst>
        </pc:spChg>
        <pc:spChg chg="add del">
          <ac:chgData name="Randy Cates" userId="a0f05542c82a1465" providerId="LiveId" clId="{E331C4EE-73B1-4D1E-B665-4EBF52F45040}" dt="2022-07-10T02:18:06.796" v="11825" actId="26606"/>
          <ac:spMkLst>
            <pc:docMk/>
            <pc:sldMk cId="910293900" sldId="416"/>
            <ac:spMk id="12" creationId="{081E4A58-353D-44AE-B2FC-2A74E2E400F7}"/>
          </ac:spMkLst>
        </pc:spChg>
        <pc:spChg chg="add">
          <ac:chgData name="Randy Cates" userId="a0f05542c82a1465" providerId="LiveId" clId="{E331C4EE-73B1-4D1E-B665-4EBF52F45040}" dt="2022-07-10T02:18:06.796" v="11825" actId="26606"/>
          <ac:spMkLst>
            <pc:docMk/>
            <pc:sldMk cId="910293900" sldId="416"/>
            <ac:spMk id="17" creationId="{100EDD19-6802-4EC3-95CE-CFFAB042CFD6}"/>
          </ac:spMkLst>
        </pc:spChg>
        <pc:spChg chg="add">
          <ac:chgData name="Randy Cates" userId="a0f05542c82a1465" providerId="LiveId" clId="{E331C4EE-73B1-4D1E-B665-4EBF52F45040}" dt="2022-07-10T02:18:06.796" v="11825" actId="26606"/>
          <ac:spMkLst>
            <pc:docMk/>
            <pc:sldMk cId="910293900" sldId="416"/>
            <ac:spMk id="19" creationId="{DB17E863-922E-4C26-BD64-E8FD41D28661}"/>
          </ac:spMkLst>
        </pc:spChg>
      </pc:sldChg>
      <pc:sldChg chg="addSp delSp modSp mod setBg">
        <pc:chgData name="Randy Cates" userId="a0f05542c82a1465" providerId="LiveId" clId="{E331C4EE-73B1-4D1E-B665-4EBF52F45040}" dt="2022-07-11T23:40:23.353" v="14347" actId="26606"/>
        <pc:sldMkLst>
          <pc:docMk/>
          <pc:sldMk cId="3349541084" sldId="417"/>
        </pc:sldMkLst>
        <pc:spChg chg="mod">
          <ac:chgData name="Randy Cates" userId="a0f05542c82a1465" providerId="LiveId" clId="{E331C4EE-73B1-4D1E-B665-4EBF52F45040}" dt="2022-07-11T23:40:23.353" v="14347" actId="26606"/>
          <ac:spMkLst>
            <pc:docMk/>
            <pc:sldMk cId="3349541084" sldId="417"/>
            <ac:spMk id="3" creationId="{8CBD9931-4A9C-D604-88E4-65E9F62CC0D9}"/>
          </ac:spMkLst>
        </pc:spChg>
        <pc:spChg chg="add del">
          <ac:chgData name="Randy Cates" userId="a0f05542c82a1465" providerId="LiveId" clId="{E331C4EE-73B1-4D1E-B665-4EBF52F45040}" dt="2022-07-10T02:18:08.513" v="11826" actId="26606"/>
          <ac:spMkLst>
            <pc:docMk/>
            <pc:sldMk cId="3349541084" sldId="417"/>
            <ac:spMk id="8" creationId="{1BB867FF-FC45-48F7-8104-F89BE54909F1}"/>
          </ac:spMkLst>
        </pc:spChg>
        <pc:spChg chg="add del">
          <ac:chgData name="Randy Cates" userId="a0f05542c82a1465" providerId="LiveId" clId="{E331C4EE-73B1-4D1E-B665-4EBF52F45040}" dt="2022-07-10T02:18:08.513" v="11826" actId="26606"/>
          <ac:spMkLst>
            <pc:docMk/>
            <pc:sldMk cId="3349541084" sldId="417"/>
            <ac:spMk id="10" creationId="{8BB56887-D0D5-4F0C-9E19-7247EB83C8B7}"/>
          </ac:spMkLst>
        </pc:spChg>
        <pc:spChg chg="add del">
          <ac:chgData name="Randy Cates" userId="a0f05542c82a1465" providerId="LiveId" clId="{E331C4EE-73B1-4D1E-B665-4EBF52F45040}" dt="2022-07-10T02:18:08.513" v="11826" actId="26606"/>
          <ac:spMkLst>
            <pc:docMk/>
            <pc:sldMk cId="3349541084" sldId="417"/>
            <ac:spMk id="12" creationId="{081E4A58-353D-44AE-B2FC-2A74E2E400F7}"/>
          </ac:spMkLst>
        </pc:spChg>
        <pc:spChg chg="add del">
          <ac:chgData name="Randy Cates" userId="a0f05542c82a1465" providerId="LiveId" clId="{E331C4EE-73B1-4D1E-B665-4EBF52F45040}" dt="2022-07-11T23:40:23.353" v="14347" actId="26606"/>
          <ac:spMkLst>
            <pc:docMk/>
            <pc:sldMk cId="3349541084" sldId="417"/>
            <ac:spMk id="17" creationId="{777A147A-9ED8-46B4-8660-1B3C2AA880B5}"/>
          </ac:spMkLst>
        </pc:spChg>
        <pc:spChg chg="add del">
          <ac:chgData name="Randy Cates" userId="a0f05542c82a1465" providerId="LiveId" clId="{E331C4EE-73B1-4D1E-B665-4EBF52F45040}" dt="2022-07-11T23:40:23.353" v="14347" actId="26606"/>
          <ac:spMkLst>
            <pc:docMk/>
            <pc:sldMk cId="3349541084" sldId="417"/>
            <ac:spMk id="19" creationId="{5D6C15A0-C087-4593-8414-2B4EC1CDC3DE}"/>
          </ac:spMkLst>
        </pc:spChg>
        <pc:spChg chg="add">
          <ac:chgData name="Randy Cates" userId="a0f05542c82a1465" providerId="LiveId" clId="{E331C4EE-73B1-4D1E-B665-4EBF52F45040}" dt="2022-07-11T23:40:23.353" v="14347" actId="26606"/>
          <ac:spMkLst>
            <pc:docMk/>
            <pc:sldMk cId="3349541084" sldId="417"/>
            <ac:spMk id="98311" creationId="{45D37F4E-DDB4-456B-97E0-9937730A039F}"/>
          </ac:spMkLst>
        </pc:spChg>
        <pc:spChg chg="add">
          <ac:chgData name="Randy Cates" userId="a0f05542c82a1465" providerId="LiveId" clId="{E331C4EE-73B1-4D1E-B665-4EBF52F45040}" dt="2022-07-11T23:40:23.353" v="14347" actId="26606"/>
          <ac:spMkLst>
            <pc:docMk/>
            <pc:sldMk cId="3349541084" sldId="417"/>
            <ac:spMk id="98313" creationId="{B2DD41CD-8F47-4F56-AD12-4E2FF7696987}"/>
          </ac:spMkLst>
        </pc:spChg>
        <pc:picChg chg="add mod">
          <ac:chgData name="Randy Cates" userId="a0f05542c82a1465" providerId="LiveId" clId="{E331C4EE-73B1-4D1E-B665-4EBF52F45040}" dt="2022-07-11T23:40:23.353" v="14347" actId="26606"/>
          <ac:picMkLst>
            <pc:docMk/>
            <pc:sldMk cId="3349541084" sldId="417"/>
            <ac:picMk id="98306" creationId="{0D77BAC9-C104-7D6B-67AB-47869408E6C4}"/>
          </ac:picMkLst>
        </pc:picChg>
      </pc:sldChg>
      <pc:sldChg chg="addSp delSp modSp mod setBg">
        <pc:chgData name="Randy Cates" userId="a0f05542c82a1465" providerId="LiveId" clId="{E331C4EE-73B1-4D1E-B665-4EBF52F45040}" dt="2022-07-10T02:18:11.151" v="11827" actId="26606"/>
        <pc:sldMkLst>
          <pc:docMk/>
          <pc:sldMk cId="189876121" sldId="418"/>
        </pc:sldMkLst>
        <pc:spChg chg="mod">
          <ac:chgData name="Randy Cates" userId="a0f05542c82a1465" providerId="LiveId" clId="{E331C4EE-73B1-4D1E-B665-4EBF52F45040}" dt="2022-07-10T02:18:11.151" v="11827" actId="26606"/>
          <ac:spMkLst>
            <pc:docMk/>
            <pc:sldMk cId="189876121" sldId="418"/>
            <ac:spMk id="2" creationId="{5508C400-1B8D-00CC-6ED1-6BB9668EEBC6}"/>
          </ac:spMkLst>
        </pc:spChg>
        <pc:spChg chg="mod">
          <ac:chgData name="Randy Cates" userId="a0f05542c82a1465" providerId="LiveId" clId="{E331C4EE-73B1-4D1E-B665-4EBF52F45040}" dt="2022-07-10T02:18:11.151" v="11827" actId="26606"/>
          <ac:spMkLst>
            <pc:docMk/>
            <pc:sldMk cId="189876121" sldId="418"/>
            <ac:spMk id="3" creationId="{17114286-AC72-577D-EE24-01714056C4AF}"/>
          </ac:spMkLst>
        </pc:spChg>
        <pc:spChg chg="add del">
          <ac:chgData name="Randy Cates" userId="a0f05542c82a1465" providerId="LiveId" clId="{E331C4EE-73B1-4D1E-B665-4EBF52F45040}" dt="2022-07-10T02:18:11.151" v="11827" actId="26606"/>
          <ac:spMkLst>
            <pc:docMk/>
            <pc:sldMk cId="189876121" sldId="418"/>
            <ac:spMk id="8" creationId="{1BB867FF-FC45-48F7-8104-F89BE54909F1}"/>
          </ac:spMkLst>
        </pc:spChg>
        <pc:spChg chg="add del">
          <ac:chgData name="Randy Cates" userId="a0f05542c82a1465" providerId="LiveId" clId="{E331C4EE-73B1-4D1E-B665-4EBF52F45040}" dt="2022-07-10T02:18:11.151" v="11827" actId="26606"/>
          <ac:spMkLst>
            <pc:docMk/>
            <pc:sldMk cId="189876121" sldId="418"/>
            <ac:spMk id="10" creationId="{8BB56887-D0D5-4F0C-9E19-7247EB83C8B7}"/>
          </ac:spMkLst>
        </pc:spChg>
        <pc:spChg chg="add del">
          <ac:chgData name="Randy Cates" userId="a0f05542c82a1465" providerId="LiveId" clId="{E331C4EE-73B1-4D1E-B665-4EBF52F45040}" dt="2022-07-10T02:18:11.151" v="11827" actId="26606"/>
          <ac:spMkLst>
            <pc:docMk/>
            <pc:sldMk cId="189876121" sldId="418"/>
            <ac:spMk id="12" creationId="{081E4A58-353D-44AE-B2FC-2A74E2E400F7}"/>
          </ac:spMkLst>
        </pc:spChg>
        <pc:spChg chg="add">
          <ac:chgData name="Randy Cates" userId="a0f05542c82a1465" providerId="LiveId" clId="{E331C4EE-73B1-4D1E-B665-4EBF52F45040}" dt="2022-07-10T02:18:11.151" v="11827" actId="26606"/>
          <ac:spMkLst>
            <pc:docMk/>
            <pc:sldMk cId="189876121" sldId="418"/>
            <ac:spMk id="17" creationId="{100EDD19-6802-4EC3-95CE-CFFAB042CFD6}"/>
          </ac:spMkLst>
        </pc:spChg>
        <pc:spChg chg="add">
          <ac:chgData name="Randy Cates" userId="a0f05542c82a1465" providerId="LiveId" clId="{E331C4EE-73B1-4D1E-B665-4EBF52F45040}" dt="2022-07-10T02:18:11.151" v="11827" actId="26606"/>
          <ac:spMkLst>
            <pc:docMk/>
            <pc:sldMk cId="189876121" sldId="418"/>
            <ac:spMk id="19" creationId="{DB17E863-922E-4C26-BD64-E8FD41D28661}"/>
          </ac:spMkLst>
        </pc:spChg>
      </pc:sldChg>
      <pc:sldChg chg="addSp delSp modSp mod setBg">
        <pc:chgData name="Randy Cates" userId="a0f05542c82a1465" providerId="LiveId" clId="{E331C4EE-73B1-4D1E-B665-4EBF52F45040}" dt="2022-07-11T23:41:17.646" v="14349" actId="26606"/>
        <pc:sldMkLst>
          <pc:docMk/>
          <pc:sldMk cId="254575414" sldId="419"/>
        </pc:sldMkLst>
        <pc:spChg chg="mod ord">
          <ac:chgData name="Randy Cates" userId="a0f05542c82a1465" providerId="LiveId" clId="{E331C4EE-73B1-4D1E-B665-4EBF52F45040}" dt="2022-07-11T23:41:17.646" v="14349" actId="26606"/>
          <ac:spMkLst>
            <pc:docMk/>
            <pc:sldMk cId="254575414" sldId="419"/>
            <ac:spMk id="3" creationId="{B954C58A-9D6F-204B-5901-CB33FDEA2B1F}"/>
          </ac:spMkLst>
        </pc:spChg>
        <pc:spChg chg="add del">
          <ac:chgData name="Randy Cates" userId="a0f05542c82a1465" providerId="LiveId" clId="{E331C4EE-73B1-4D1E-B665-4EBF52F45040}" dt="2022-07-10T02:18:13.504" v="11828" actId="26606"/>
          <ac:spMkLst>
            <pc:docMk/>
            <pc:sldMk cId="254575414" sldId="419"/>
            <ac:spMk id="8" creationId="{1BB867FF-FC45-48F7-8104-F89BE54909F1}"/>
          </ac:spMkLst>
        </pc:spChg>
        <pc:spChg chg="add del">
          <ac:chgData name="Randy Cates" userId="a0f05542c82a1465" providerId="LiveId" clId="{E331C4EE-73B1-4D1E-B665-4EBF52F45040}" dt="2022-07-10T02:18:13.504" v="11828" actId="26606"/>
          <ac:spMkLst>
            <pc:docMk/>
            <pc:sldMk cId="254575414" sldId="419"/>
            <ac:spMk id="10" creationId="{8BB56887-D0D5-4F0C-9E19-7247EB83C8B7}"/>
          </ac:spMkLst>
        </pc:spChg>
        <pc:spChg chg="add del">
          <ac:chgData name="Randy Cates" userId="a0f05542c82a1465" providerId="LiveId" clId="{E331C4EE-73B1-4D1E-B665-4EBF52F45040}" dt="2022-07-10T02:18:13.504" v="11828" actId="26606"/>
          <ac:spMkLst>
            <pc:docMk/>
            <pc:sldMk cId="254575414" sldId="419"/>
            <ac:spMk id="12" creationId="{081E4A58-353D-44AE-B2FC-2A74E2E400F7}"/>
          </ac:spMkLst>
        </pc:spChg>
        <pc:spChg chg="add del">
          <ac:chgData name="Randy Cates" userId="a0f05542c82a1465" providerId="LiveId" clId="{E331C4EE-73B1-4D1E-B665-4EBF52F45040}" dt="2022-07-11T23:41:17.646" v="14349" actId="26606"/>
          <ac:spMkLst>
            <pc:docMk/>
            <pc:sldMk cId="254575414" sldId="419"/>
            <ac:spMk id="17" creationId="{777A147A-9ED8-46B4-8660-1B3C2AA880B5}"/>
          </ac:spMkLst>
        </pc:spChg>
        <pc:spChg chg="add del">
          <ac:chgData name="Randy Cates" userId="a0f05542c82a1465" providerId="LiveId" clId="{E331C4EE-73B1-4D1E-B665-4EBF52F45040}" dt="2022-07-11T23:41:17.646" v="14349" actId="26606"/>
          <ac:spMkLst>
            <pc:docMk/>
            <pc:sldMk cId="254575414" sldId="419"/>
            <ac:spMk id="19" creationId="{5D6C15A0-C087-4593-8414-2B4EC1CDC3DE}"/>
          </ac:spMkLst>
        </pc:spChg>
        <pc:spChg chg="add">
          <ac:chgData name="Randy Cates" userId="a0f05542c82a1465" providerId="LiveId" clId="{E331C4EE-73B1-4D1E-B665-4EBF52F45040}" dt="2022-07-11T23:41:17.646" v="14349" actId="26606"/>
          <ac:spMkLst>
            <pc:docMk/>
            <pc:sldMk cId="254575414" sldId="419"/>
            <ac:spMk id="99335" creationId="{A6D37EE4-EA1B-46EE-A54B-5233C63C9695}"/>
          </ac:spMkLst>
        </pc:spChg>
        <pc:spChg chg="add">
          <ac:chgData name="Randy Cates" userId="a0f05542c82a1465" providerId="LiveId" clId="{E331C4EE-73B1-4D1E-B665-4EBF52F45040}" dt="2022-07-11T23:41:17.646" v="14349" actId="26606"/>
          <ac:spMkLst>
            <pc:docMk/>
            <pc:sldMk cId="254575414" sldId="419"/>
            <ac:spMk id="99337" creationId="{927D5270-6648-4CC1-8F78-48BE299CAC25}"/>
          </ac:spMkLst>
        </pc:spChg>
        <pc:picChg chg="add mod">
          <ac:chgData name="Randy Cates" userId="a0f05542c82a1465" providerId="LiveId" clId="{E331C4EE-73B1-4D1E-B665-4EBF52F45040}" dt="2022-07-11T23:41:17.646" v="14349" actId="26606"/>
          <ac:picMkLst>
            <pc:docMk/>
            <pc:sldMk cId="254575414" sldId="419"/>
            <ac:picMk id="99330" creationId="{2F9F8AB1-6DDE-FCF5-230B-834DF504398B}"/>
          </ac:picMkLst>
        </pc:picChg>
      </pc:sldChg>
      <pc:sldChg chg="addSp delSp modSp mod setBg">
        <pc:chgData name="Randy Cates" userId="a0f05542c82a1465" providerId="LiveId" clId="{E331C4EE-73B1-4D1E-B665-4EBF52F45040}" dt="2022-07-10T02:18:15.515" v="11829" actId="26606"/>
        <pc:sldMkLst>
          <pc:docMk/>
          <pc:sldMk cId="1028418642" sldId="420"/>
        </pc:sldMkLst>
        <pc:spChg chg="mod">
          <ac:chgData name="Randy Cates" userId="a0f05542c82a1465" providerId="LiveId" clId="{E331C4EE-73B1-4D1E-B665-4EBF52F45040}" dt="2022-07-10T02:18:15.515" v="11829" actId="26606"/>
          <ac:spMkLst>
            <pc:docMk/>
            <pc:sldMk cId="1028418642" sldId="420"/>
            <ac:spMk id="2" creationId="{5508C400-1B8D-00CC-6ED1-6BB9668EEBC6}"/>
          </ac:spMkLst>
        </pc:spChg>
        <pc:spChg chg="mod">
          <ac:chgData name="Randy Cates" userId="a0f05542c82a1465" providerId="LiveId" clId="{E331C4EE-73B1-4D1E-B665-4EBF52F45040}" dt="2022-07-10T02:18:15.515" v="11829" actId="26606"/>
          <ac:spMkLst>
            <pc:docMk/>
            <pc:sldMk cId="1028418642" sldId="420"/>
            <ac:spMk id="3" creationId="{17114286-AC72-577D-EE24-01714056C4AF}"/>
          </ac:spMkLst>
        </pc:spChg>
        <pc:spChg chg="add del">
          <ac:chgData name="Randy Cates" userId="a0f05542c82a1465" providerId="LiveId" clId="{E331C4EE-73B1-4D1E-B665-4EBF52F45040}" dt="2022-07-10T02:18:15.515" v="11829" actId="26606"/>
          <ac:spMkLst>
            <pc:docMk/>
            <pc:sldMk cId="1028418642" sldId="420"/>
            <ac:spMk id="8" creationId="{1BB867FF-FC45-48F7-8104-F89BE54909F1}"/>
          </ac:spMkLst>
        </pc:spChg>
        <pc:spChg chg="add del">
          <ac:chgData name="Randy Cates" userId="a0f05542c82a1465" providerId="LiveId" clId="{E331C4EE-73B1-4D1E-B665-4EBF52F45040}" dt="2022-07-10T02:18:15.515" v="11829" actId="26606"/>
          <ac:spMkLst>
            <pc:docMk/>
            <pc:sldMk cId="1028418642" sldId="420"/>
            <ac:spMk id="10" creationId="{8BB56887-D0D5-4F0C-9E19-7247EB83C8B7}"/>
          </ac:spMkLst>
        </pc:spChg>
        <pc:spChg chg="add del">
          <ac:chgData name="Randy Cates" userId="a0f05542c82a1465" providerId="LiveId" clId="{E331C4EE-73B1-4D1E-B665-4EBF52F45040}" dt="2022-07-10T02:18:15.515" v="11829" actId="26606"/>
          <ac:spMkLst>
            <pc:docMk/>
            <pc:sldMk cId="1028418642" sldId="420"/>
            <ac:spMk id="12" creationId="{081E4A58-353D-44AE-B2FC-2A74E2E400F7}"/>
          </ac:spMkLst>
        </pc:spChg>
        <pc:spChg chg="add">
          <ac:chgData name="Randy Cates" userId="a0f05542c82a1465" providerId="LiveId" clId="{E331C4EE-73B1-4D1E-B665-4EBF52F45040}" dt="2022-07-10T02:18:15.515" v="11829" actId="26606"/>
          <ac:spMkLst>
            <pc:docMk/>
            <pc:sldMk cId="1028418642" sldId="420"/>
            <ac:spMk id="17" creationId="{100EDD19-6802-4EC3-95CE-CFFAB042CFD6}"/>
          </ac:spMkLst>
        </pc:spChg>
        <pc:spChg chg="add">
          <ac:chgData name="Randy Cates" userId="a0f05542c82a1465" providerId="LiveId" clId="{E331C4EE-73B1-4D1E-B665-4EBF52F45040}" dt="2022-07-10T02:18:15.515" v="11829" actId="26606"/>
          <ac:spMkLst>
            <pc:docMk/>
            <pc:sldMk cId="1028418642" sldId="420"/>
            <ac:spMk id="19" creationId="{DB17E863-922E-4C26-BD64-E8FD41D28661}"/>
          </ac:spMkLst>
        </pc:spChg>
      </pc:sldChg>
      <pc:sldChg chg="addSp delSp modSp mod setBg">
        <pc:chgData name="Randy Cates" userId="a0f05542c82a1465" providerId="LiveId" clId="{E331C4EE-73B1-4D1E-B665-4EBF52F45040}" dt="2022-07-11T23:45:20.290" v="14353" actId="26606"/>
        <pc:sldMkLst>
          <pc:docMk/>
          <pc:sldMk cId="745309721" sldId="421"/>
        </pc:sldMkLst>
        <pc:spChg chg="mod ord">
          <ac:chgData name="Randy Cates" userId="a0f05542c82a1465" providerId="LiveId" clId="{E331C4EE-73B1-4D1E-B665-4EBF52F45040}" dt="2022-07-11T23:45:20.290" v="14353" actId="26606"/>
          <ac:spMkLst>
            <pc:docMk/>
            <pc:sldMk cId="745309721" sldId="421"/>
            <ac:spMk id="3" creationId="{359D632E-660E-008C-77A4-E41EFBD064AD}"/>
          </ac:spMkLst>
        </pc:spChg>
        <pc:spChg chg="add del">
          <ac:chgData name="Randy Cates" userId="a0f05542c82a1465" providerId="LiveId" clId="{E331C4EE-73B1-4D1E-B665-4EBF52F45040}" dt="2022-07-10T02:18:17.537" v="11830" actId="26606"/>
          <ac:spMkLst>
            <pc:docMk/>
            <pc:sldMk cId="745309721" sldId="421"/>
            <ac:spMk id="8" creationId="{1BB867FF-FC45-48F7-8104-F89BE54909F1}"/>
          </ac:spMkLst>
        </pc:spChg>
        <pc:spChg chg="add del">
          <ac:chgData name="Randy Cates" userId="a0f05542c82a1465" providerId="LiveId" clId="{E331C4EE-73B1-4D1E-B665-4EBF52F45040}" dt="2022-07-10T02:18:17.537" v="11830" actId="26606"/>
          <ac:spMkLst>
            <pc:docMk/>
            <pc:sldMk cId="745309721" sldId="421"/>
            <ac:spMk id="10" creationId="{8BB56887-D0D5-4F0C-9E19-7247EB83C8B7}"/>
          </ac:spMkLst>
        </pc:spChg>
        <pc:spChg chg="add del">
          <ac:chgData name="Randy Cates" userId="a0f05542c82a1465" providerId="LiveId" clId="{E331C4EE-73B1-4D1E-B665-4EBF52F45040}" dt="2022-07-10T02:18:17.537" v="11830" actId="26606"/>
          <ac:spMkLst>
            <pc:docMk/>
            <pc:sldMk cId="745309721" sldId="421"/>
            <ac:spMk id="12" creationId="{081E4A58-353D-44AE-B2FC-2A74E2E400F7}"/>
          </ac:spMkLst>
        </pc:spChg>
        <pc:spChg chg="add del">
          <ac:chgData name="Randy Cates" userId="a0f05542c82a1465" providerId="LiveId" clId="{E331C4EE-73B1-4D1E-B665-4EBF52F45040}" dt="2022-07-11T23:45:20.290" v="14353" actId="26606"/>
          <ac:spMkLst>
            <pc:docMk/>
            <pc:sldMk cId="745309721" sldId="421"/>
            <ac:spMk id="17" creationId="{777A147A-9ED8-46B4-8660-1B3C2AA880B5}"/>
          </ac:spMkLst>
        </pc:spChg>
        <pc:spChg chg="add del">
          <ac:chgData name="Randy Cates" userId="a0f05542c82a1465" providerId="LiveId" clId="{E331C4EE-73B1-4D1E-B665-4EBF52F45040}" dt="2022-07-11T23:45:20.290" v="14353" actId="26606"/>
          <ac:spMkLst>
            <pc:docMk/>
            <pc:sldMk cId="745309721" sldId="421"/>
            <ac:spMk id="19" creationId="{5D6C15A0-C087-4593-8414-2B4EC1CDC3DE}"/>
          </ac:spMkLst>
        </pc:spChg>
        <pc:spChg chg="add">
          <ac:chgData name="Randy Cates" userId="a0f05542c82a1465" providerId="LiveId" clId="{E331C4EE-73B1-4D1E-B665-4EBF52F45040}" dt="2022-07-11T23:45:20.290" v="14353" actId="26606"/>
          <ac:spMkLst>
            <pc:docMk/>
            <pc:sldMk cId="745309721" sldId="421"/>
            <ac:spMk id="100356" creationId="{B1595A09-E336-4D1B-9B3A-06A2287A54E2}"/>
          </ac:spMkLst>
        </pc:spChg>
        <pc:spChg chg="add">
          <ac:chgData name="Randy Cates" userId="a0f05542c82a1465" providerId="LiveId" clId="{E331C4EE-73B1-4D1E-B665-4EBF52F45040}" dt="2022-07-11T23:45:20.290" v="14353" actId="26606"/>
          <ac:spMkLst>
            <pc:docMk/>
            <pc:sldMk cId="745309721" sldId="421"/>
            <ac:spMk id="100357" creationId="{3540989C-C7B8-473B-BF87-6F2DA6A90006}"/>
          </ac:spMkLst>
        </pc:spChg>
        <pc:spChg chg="add del">
          <ac:chgData name="Randy Cates" userId="a0f05542c82a1465" providerId="LiveId" clId="{E331C4EE-73B1-4D1E-B665-4EBF52F45040}" dt="2022-07-11T23:45:16.324" v="14352" actId="26606"/>
          <ac:spMkLst>
            <pc:docMk/>
            <pc:sldMk cId="745309721" sldId="421"/>
            <ac:spMk id="100359" creationId="{04812C46-200A-4DEB-A05E-3ED6C68C2387}"/>
          </ac:spMkLst>
        </pc:spChg>
        <pc:spChg chg="add del">
          <ac:chgData name="Randy Cates" userId="a0f05542c82a1465" providerId="LiveId" clId="{E331C4EE-73B1-4D1E-B665-4EBF52F45040}" dt="2022-07-11T23:45:16.324" v="14352" actId="26606"/>
          <ac:spMkLst>
            <pc:docMk/>
            <pc:sldMk cId="745309721" sldId="421"/>
            <ac:spMk id="100361" creationId="{D1EA859B-E555-4109-94F3-6700E046E008}"/>
          </ac:spMkLst>
        </pc:spChg>
        <pc:picChg chg="add mod">
          <ac:chgData name="Randy Cates" userId="a0f05542c82a1465" providerId="LiveId" clId="{E331C4EE-73B1-4D1E-B665-4EBF52F45040}" dt="2022-07-11T23:45:20.290" v="14353" actId="26606"/>
          <ac:picMkLst>
            <pc:docMk/>
            <pc:sldMk cId="745309721" sldId="421"/>
            <ac:picMk id="100354" creationId="{1901375F-DAED-4664-49C3-2B66F730790C}"/>
          </ac:picMkLst>
        </pc:picChg>
      </pc:sldChg>
      <pc:sldChg chg="addSp delSp modSp mod setBg">
        <pc:chgData name="Randy Cates" userId="a0f05542c82a1465" providerId="LiveId" clId="{E331C4EE-73B1-4D1E-B665-4EBF52F45040}" dt="2022-07-10T02:18:19.474" v="11831" actId="26606"/>
        <pc:sldMkLst>
          <pc:docMk/>
          <pc:sldMk cId="860785529" sldId="422"/>
        </pc:sldMkLst>
        <pc:spChg chg="mod">
          <ac:chgData name="Randy Cates" userId="a0f05542c82a1465" providerId="LiveId" clId="{E331C4EE-73B1-4D1E-B665-4EBF52F45040}" dt="2022-07-10T02:18:19.474" v="11831" actId="26606"/>
          <ac:spMkLst>
            <pc:docMk/>
            <pc:sldMk cId="860785529" sldId="422"/>
            <ac:spMk id="2" creationId="{5508C400-1B8D-00CC-6ED1-6BB9668EEBC6}"/>
          </ac:spMkLst>
        </pc:spChg>
        <pc:spChg chg="mod">
          <ac:chgData name="Randy Cates" userId="a0f05542c82a1465" providerId="LiveId" clId="{E331C4EE-73B1-4D1E-B665-4EBF52F45040}" dt="2022-07-10T02:18:19.474" v="11831" actId="26606"/>
          <ac:spMkLst>
            <pc:docMk/>
            <pc:sldMk cId="860785529" sldId="422"/>
            <ac:spMk id="3" creationId="{17114286-AC72-577D-EE24-01714056C4AF}"/>
          </ac:spMkLst>
        </pc:spChg>
        <pc:spChg chg="add del">
          <ac:chgData name="Randy Cates" userId="a0f05542c82a1465" providerId="LiveId" clId="{E331C4EE-73B1-4D1E-B665-4EBF52F45040}" dt="2022-07-10T02:18:19.474" v="11831" actId="26606"/>
          <ac:spMkLst>
            <pc:docMk/>
            <pc:sldMk cId="860785529" sldId="422"/>
            <ac:spMk id="8" creationId="{1BB867FF-FC45-48F7-8104-F89BE54909F1}"/>
          </ac:spMkLst>
        </pc:spChg>
        <pc:spChg chg="add del">
          <ac:chgData name="Randy Cates" userId="a0f05542c82a1465" providerId="LiveId" clId="{E331C4EE-73B1-4D1E-B665-4EBF52F45040}" dt="2022-07-10T02:18:19.474" v="11831" actId="26606"/>
          <ac:spMkLst>
            <pc:docMk/>
            <pc:sldMk cId="860785529" sldId="422"/>
            <ac:spMk id="10" creationId="{8BB56887-D0D5-4F0C-9E19-7247EB83C8B7}"/>
          </ac:spMkLst>
        </pc:spChg>
        <pc:spChg chg="add del">
          <ac:chgData name="Randy Cates" userId="a0f05542c82a1465" providerId="LiveId" clId="{E331C4EE-73B1-4D1E-B665-4EBF52F45040}" dt="2022-07-10T02:18:19.474" v="11831" actId="26606"/>
          <ac:spMkLst>
            <pc:docMk/>
            <pc:sldMk cId="860785529" sldId="422"/>
            <ac:spMk id="12" creationId="{081E4A58-353D-44AE-B2FC-2A74E2E400F7}"/>
          </ac:spMkLst>
        </pc:spChg>
        <pc:spChg chg="add">
          <ac:chgData name="Randy Cates" userId="a0f05542c82a1465" providerId="LiveId" clId="{E331C4EE-73B1-4D1E-B665-4EBF52F45040}" dt="2022-07-10T02:18:19.474" v="11831" actId="26606"/>
          <ac:spMkLst>
            <pc:docMk/>
            <pc:sldMk cId="860785529" sldId="422"/>
            <ac:spMk id="17" creationId="{100EDD19-6802-4EC3-95CE-CFFAB042CFD6}"/>
          </ac:spMkLst>
        </pc:spChg>
        <pc:spChg chg="add">
          <ac:chgData name="Randy Cates" userId="a0f05542c82a1465" providerId="LiveId" clId="{E331C4EE-73B1-4D1E-B665-4EBF52F45040}" dt="2022-07-10T02:18:19.474" v="11831" actId="26606"/>
          <ac:spMkLst>
            <pc:docMk/>
            <pc:sldMk cId="860785529" sldId="422"/>
            <ac:spMk id="19" creationId="{DB17E863-922E-4C26-BD64-E8FD41D28661}"/>
          </ac:spMkLst>
        </pc:spChg>
      </pc:sldChg>
      <pc:sldChg chg="addSp delSp modSp mod setBg">
        <pc:chgData name="Randy Cates" userId="a0f05542c82a1465" providerId="LiveId" clId="{E331C4EE-73B1-4D1E-B665-4EBF52F45040}" dt="2022-07-11T23:47:51.376" v="14361" actId="26606"/>
        <pc:sldMkLst>
          <pc:docMk/>
          <pc:sldMk cId="2643429358" sldId="423"/>
        </pc:sldMkLst>
        <pc:spChg chg="mod ord">
          <ac:chgData name="Randy Cates" userId="a0f05542c82a1465" providerId="LiveId" clId="{E331C4EE-73B1-4D1E-B665-4EBF52F45040}" dt="2022-07-11T23:47:51.376" v="14361" actId="26606"/>
          <ac:spMkLst>
            <pc:docMk/>
            <pc:sldMk cId="2643429358" sldId="423"/>
            <ac:spMk id="3" creationId="{0232D09E-D0D9-6C64-237E-EED3173E39EF}"/>
          </ac:spMkLst>
        </pc:spChg>
        <pc:spChg chg="add del">
          <ac:chgData name="Randy Cates" userId="a0f05542c82a1465" providerId="LiveId" clId="{E331C4EE-73B1-4D1E-B665-4EBF52F45040}" dt="2022-07-10T02:18:21.741" v="11832" actId="26606"/>
          <ac:spMkLst>
            <pc:docMk/>
            <pc:sldMk cId="2643429358" sldId="423"/>
            <ac:spMk id="8" creationId="{1BB867FF-FC45-48F7-8104-F89BE54909F1}"/>
          </ac:spMkLst>
        </pc:spChg>
        <pc:spChg chg="add del">
          <ac:chgData name="Randy Cates" userId="a0f05542c82a1465" providerId="LiveId" clId="{E331C4EE-73B1-4D1E-B665-4EBF52F45040}" dt="2022-07-10T02:18:21.741" v="11832" actId="26606"/>
          <ac:spMkLst>
            <pc:docMk/>
            <pc:sldMk cId="2643429358" sldId="423"/>
            <ac:spMk id="10" creationId="{8BB56887-D0D5-4F0C-9E19-7247EB83C8B7}"/>
          </ac:spMkLst>
        </pc:spChg>
        <pc:spChg chg="add del">
          <ac:chgData name="Randy Cates" userId="a0f05542c82a1465" providerId="LiveId" clId="{E331C4EE-73B1-4D1E-B665-4EBF52F45040}" dt="2022-07-10T02:18:21.741" v="11832" actId="26606"/>
          <ac:spMkLst>
            <pc:docMk/>
            <pc:sldMk cId="2643429358" sldId="423"/>
            <ac:spMk id="12" creationId="{081E4A58-353D-44AE-B2FC-2A74E2E400F7}"/>
          </ac:spMkLst>
        </pc:spChg>
        <pc:spChg chg="add del">
          <ac:chgData name="Randy Cates" userId="a0f05542c82a1465" providerId="LiveId" clId="{E331C4EE-73B1-4D1E-B665-4EBF52F45040}" dt="2022-07-11T23:47:51.376" v="14361" actId="26606"/>
          <ac:spMkLst>
            <pc:docMk/>
            <pc:sldMk cId="2643429358" sldId="423"/>
            <ac:spMk id="17" creationId="{777A147A-9ED8-46B4-8660-1B3C2AA880B5}"/>
          </ac:spMkLst>
        </pc:spChg>
        <pc:spChg chg="add del">
          <ac:chgData name="Randy Cates" userId="a0f05542c82a1465" providerId="LiveId" clId="{E331C4EE-73B1-4D1E-B665-4EBF52F45040}" dt="2022-07-11T23:47:51.376" v="14361" actId="26606"/>
          <ac:spMkLst>
            <pc:docMk/>
            <pc:sldMk cId="2643429358" sldId="423"/>
            <ac:spMk id="19" creationId="{5D6C15A0-C087-4593-8414-2B4EC1CDC3DE}"/>
          </ac:spMkLst>
        </pc:spChg>
        <pc:spChg chg="add">
          <ac:chgData name="Randy Cates" userId="a0f05542c82a1465" providerId="LiveId" clId="{E331C4EE-73B1-4D1E-B665-4EBF52F45040}" dt="2022-07-11T23:47:51.376" v="14361" actId="26606"/>
          <ac:spMkLst>
            <pc:docMk/>
            <pc:sldMk cId="2643429358" sldId="423"/>
            <ac:spMk id="101382" creationId="{45D37F4E-DDB4-456B-97E0-9937730A039F}"/>
          </ac:spMkLst>
        </pc:spChg>
        <pc:spChg chg="add del">
          <ac:chgData name="Randy Cates" userId="a0f05542c82a1465" providerId="LiveId" clId="{E331C4EE-73B1-4D1E-B665-4EBF52F45040}" dt="2022-07-11T23:46:19.513" v="14356" actId="26606"/>
          <ac:spMkLst>
            <pc:docMk/>
            <pc:sldMk cId="2643429358" sldId="423"/>
            <ac:spMk id="101383" creationId="{7B831B6F-405A-4B47-B9BB-5CA88F285844}"/>
          </ac:spMkLst>
        </pc:spChg>
        <pc:spChg chg="add">
          <ac:chgData name="Randy Cates" userId="a0f05542c82a1465" providerId="LiveId" clId="{E331C4EE-73B1-4D1E-B665-4EBF52F45040}" dt="2022-07-11T23:47:51.376" v="14361" actId="26606"/>
          <ac:spMkLst>
            <pc:docMk/>
            <pc:sldMk cId="2643429358" sldId="423"/>
            <ac:spMk id="101384" creationId="{B2DD41CD-8F47-4F56-AD12-4E2FF7696987}"/>
          </ac:spMkLst>
        </pc:spChg>
        <pc:spChg chg="add del">
          <ac:chgData name="Randy Cates" userId="a0f05542c82a1465" providerId="LiveId" clId="{E331C4EE-73B1-4D1E-B665-4EBF52F45040}" dt="2022-07-11T23:46:19.513" v="14356" actId="26606"/>
          <ac:spMkLst>
            <pc:docMk/>
            <pc:sldMk cId="2643429358" sldId="423"/>
            <ac:spMk id="101385" creationId="{953EE71A-6488-4203-A7C4-77102FD0DCCA}"/>
          </ac:spMkLst>
        </pc:spChg>
        <pc:spChg chg="add del">
          <ac:chgData name="Randy Cates" userId="a0f05542c82a1465" providerId="LiveId" clId="{E331C4EE-73B1-4D1E-B665-4EBF52F45040}" dt="2022-07-11T23:47:39.981" v="14358" actId="26606"/>
          <ac:spMkLst>
            <pc:docMk/>
            <pc:sldMk cId="2643429358" sldId="423"/>
            <ac:spMk id="101387" creationId="{45D37F4E-DDB4-456B-97E0-9937730A039F}"/>
          </ac:spMkLst>
        </pc:spChg>
        <pc:spChg chg="add del">
          <ac:chgData name="Randy Cates" userId="a0f05542c82a1465" providerId="LiveId" clId="{E331C4EE-73B1-4D1E-B665-4EBF52F45040}" dt="2022-07-11T23:47:39.981" v="14358" actId="26606"/>
          <ac:spMkLst>
            <pc:docMk/>
            <pc:sldMk cId="2643429358" sldId="423"/>
            <ac:spMk id="101388" creationId="{B2DD41CD-8F47-4F56-AD12-4E2FF7696987}"/>
          </ac:spMkLst>
        </pc:spChg>
        <pc:picChg chg="add del mod">
          <ac:chgData name="Randy Cates" userId="a0f05542c82a1465" providerId="LiveId" clId="{E331C4EE-73B1-4D1E-B665-4EBF52F45040}" dt="2022-07-11T23:47:40.882" v="14359"/>
          <ac:picMkLst>
            <pc:docMk/>
            <pc:sldMk cId="2643429358" sldId="423"/>
            <ac:picMk id="101378" creationId="{D09801AD-FB90-BDC8-9A7F-389A3EC3E63A}"/>
          </ac:picMkLst>
        </pc:picChg>
        <pc:picChg chg="add mod">
          <ac:chgData name="Randy Cates" userId="a0f05542c82a1465" providerId="LiveId" clId="{E331C4EE-73B1-4D1E-B665-4EBF52F45040}" dt="2022-07-11T23:47:51.376" v="14361" actId="26606"/>
          <ac:picMkLst>
            <pc:docMk/>
            <pc:sldMk cId="2643429358" sldId="423"/>
            <ac:picMk id="101380" creationId="{DB73D479-7C0B-B0B3-6149-FFF67A457ED1}"/>
          </ac:picMkLst>
        </pc:picChg>
      </pc:sldChg>
      <pc:sldChg chg="addSp delSp modSp mod setBg">
        <pc:chgData name="Randy Cates" userId="a0f05542c82a1465" providerId="LiveId" clId="{E331C4EE-73B1-4D1E-B665-4EBF52F45040}" dt="2022-07-10T02:18:25.054" v="11833" actId="26606"/>
        <pc:sldMkLst>
          <pc:docMk/>
          <pc:sldMk cId="1876519665" sldId="424"/>
        </pc:sldMkLst>
        <pc:spChg chg="mod">
          <ac:chgData name="Randy Cates" userId="a0f05542c82a1465" providerId="LiveId" clId="{E331C4EE-73B1-4D1E-B665-4EBF52F45040}" dt="2022-07-10T02:18:25.054" v="11833" actId="26606"/>
          <ac:spMkLst>
            <pc:docMk/>
            <pc:sldMk cId="1876519665" sldId="424"/>
            <ac:spMk id="2" creationId="{5508C400-1B8D-00CC-6ED1-6BB9668EEBC6}"/>
          </ac:spMkLst>
        </pc:spChg>
        <pc:spChg chg="mod">
          <ac:chgData name="Randy Cates" userId="a0f05542c82a1465" providerId="LiveId" clId="{E331C4EE-73B1-4D1E-B665-4EBF52F45040}" dt="2022-07-10T02:18:25.054" v="11833" actId="26606"/>
          <ac:spMkLst>
            <pc:docMk/>
            <pc:sldMk cId="1876519665" sldId="424"/>
            <ac:spMk id="3" creationId="{17114286-AC72-577D-EE24-01714056C4AF}"/>
          </ac:spMkLst>
        </pc:spChg>
        <pc:spChg chg="add del">
          <ac:chgData name="Randy Cates" userId="a0f05542c82a1465" providerId="LiveId" clId="{E331C4EE-73B1-4D1E-B665-4EBF52F45040}" dt="2022-07-10T02:18:25.054" v="11833" actId="26606"/>
          <ac:spMkLst>
            <pc:docMk/>
            <pc:sldMk cId="1876519665" sldId="424"/>
            <ac:spMk id="8" creationId="{1BB867FF-FC45-48F7-8104-F89BE54909F1}"/>
          </ac:spMkLst>
        </pc:spChg>
        <pc:spChg chg="add del">
          <ac:chgData name="Randy Cates" userId="a0f05542c82a1465" providerId="LiveId" clId="{E331C4EE-73B1-4D1E-B665-4EBF52F45040}" dt="2022-07-10T02:18:25.054" v="11833" actId="26606"/>
          <ac:spMkLst>
            <pc:docMk/>
            <pc:sldMk cId="1876519665" sldId="424"/>
            <ac:spMk id="10" creationId="{8BB56887-D0D5-4F0C-9E19-7247EB83C8B7}"/>
          </ac:spMkLst>
        </pc:spChg>
        <pc:spChg chg="add del">
          <ac:chgData name="Randy Cates" userId="a0f05542c82a1465" providerId="LiveId" clId="{E331C4EE-73B1-4D1E-B665-4EBF52F45040}" dt="2022-07-10T02:18:25.054" v="11833" actId="26606"/>
          <ac:spMkLst>
            <pc:docMk/>
            <pc:sldMk cId="1876519665" sldId="424"/>
            <ac:spMk id="12" creationId="{081E4A58-353D-44AE-B2FC-2A74E2E400F7}"/>
          </ac:spMkLst>
        </pc:spChg>
        <pc:spChg chg="add">
          <ac:chgData name="Randy Cates" userId="a0f05542c82a1465" providerId="LiveId" clId="{E331C4EE-73B1-4D1E-B665-4EBF52F45040}" dt="2022-07-10T02:18:25.054" v="11833" actId="26606"/>
          <ac:spMkLst>
            <pc:docMk/>
            <pc:sldMk cId="1876519665" sldId="424"/>
            <ac:spMk id="17" creationId="{100EDD19-6802-4EC3-95CE-CFFAB042CFD6}"/>
          </ac:spMkLst>
        </pc:spChg>
        <pc:spChg chg="add">
          <ac:chgData name="Randy Cates" userId="a0f05542c82a1465" providerId="LiveId" clId="{E331C4EE-73B1-4D1E-B665-4EBF52F45040}" dt="2022-07-10T02:18:25.054" v="11833" actId="26606"/>
          <ac:spMkLst>
            <pc:docMk/>
            <pc:sldMk cId="1876519665" sldId="424"/>
            <ac:spMk id="19" creationId="{DB17E863-922E-4C26-BD64-E8FD41D28661}"/>
          </ac:spMkLst>
        </pc:spChg>
      </pc:sldChg>
      <pc:sldChg chg="addSp delSp modSp mod setBg">
        <pc:chgData name="Randy Cates" userId="a0f05542c82a1465" providerId="LiveId" clId="{E331C4EE-73B1-4D1E-B665-4EBF52F45040}" dt="2022-07-10T02:18:28.798" v="11836" actId="26606"/>
        <pc:sldMkLst>
          <pc:docMk/>
          <pc:sldMk cId="2336721434" sldId="425"/>
        </pc:sldMkLst>
        <pc:spChg chg="mod">
          <ac:chgData name="Randy Cates" userId="a0f05542c82a1465" providerId="LiveId" clId="{E331C4EE-73B1-4D1E-B665-4EBF52F45040}" dt="2022-07-10T02:18:28.798" v="11836" actId="26606"/>
          <ac:spMkLst>
            <pc:docMk/>
            <pc:sldMk cId="2336721434" sldId="425"/>
            <ac:spMk id="2" creationId="{5508C400-1B8D-00CC-6ED1-6BB9668EEBC6}"/>
          </ac:spMkLst>
        </pc:spChg>
        <pc:spChg chg="mod">
          <ac:chgData name="Randy Cates" userId="a0f05542c82a1465" providerId="LiveId" clId="{E331C4EE-73B1-4D1E-B665-4EBF52F45040}" dt="2022-07-10T02:18:28.798" v="11836" actId="26606"/>
          <ac:spMkLst>
            <pc:docMk/>
            <pc:sldMk cId="2336721434" sldId="425"/>
            <ac:spMk id="3" creationId="{17114286-AC72-577D-EE24-01714056C4AF}"/>
          </ac:spMkLst>
        </pc:spChg>
        <pc:spChg chg="add del">
          <ac:chgData name="Randy Cates" userId="a0f05542c82a1465" providerId="LiveId" clId="{E331C4EE-73B1-4D1E-B665-4EBF52F45040}" dt="2022-07-10T02:18:28.798" v="11836" actId="26606"/>
          <ac:spMkLst>
            <pc:docMk/>
            <pc:sldMk cId="2336721434" sldId="425"/>
            <ac:spMk id="8" creationId="{1BB867FF-FC45-48F7-8104-F89BE54909F1}"/>
          </ac:spMkLst>
        </pc:spChg>
        <pc:spChg chg="add del">
          <ac:chgData name="Randy Cates" userId="a0f05542c82a1465" providerId="LiveId" clId="{E331C4EE-73B1-4D1E-B665-4EBF52F45040}" dt="2022-07-10T02:18:28.798" v="11836" actId="26606"/>
          <ac:spMkLst>
            <pc:docMk/>
            <pc:sldMk cId="2336721434" sldId="425"/>
            <ac:spMk id="10" creationId="{8BB56887-D0D5-4F0C-9E19-7247EB83C8B7}"/>
          </ac:spMkLst>
        </pc:spChg>
        <pc:spChg chg="add del">
          <ac:chgData name="Randy Cates" userId="a0f05542c82a1465" providerId="LiveId" clId="{E331C4EE-73B1-4D1E-B665-4EBF52F45040}" dt="2022-07-10T02:18:28.798" v="11836" actId="26606"/>
          <ac:spMkLst>
            <pc:docMk/>
            <pc:sldMk cId="2336721434" sldId="425"/>
            <ac:spMk id="12" creationId="{081E4A58-353D-44AE-B2FC-2A74E2E400F7}"/>
          </ac:spMkLst>
        </pc:spChg>
        <pc:spChg chg="add del">
          <ac:chgData name="Randy Cates" userId="a0f05542c82a1465" providerId="LiveId" clId="{E331C4EE-73B1-4D1E-B665-4EBF52F45040}" dt="2022-07-10T02:18:28.791" v="11835" actId="26606"/>
          <ac:spMkLst>
            <pc:docMk/>
            <pc:sldMk cId="2336721434" sldId="425"/>
            <ac:spMk id="17" creationId="{777A147A-9ED8-46B4-8660-1B3C2AA880B5}"/>
          </ac:spMkLst>
        </pc:spChg>
        <pc:spChg chg="add del">
          <ac:chgData name="Randy Cates" userId="a0f05542c82a1465" providerId="LiveId" clId="{E331C4EE-73B1-4D1E-B665-4EBF52F45040}" dt="2022-07-10T02:18:28.791" v="11835" actId="26606"/>
          <ac:spMkLst>
            <pc:docMk/>
            <pc:sldMk cId="2336721434" sldId="425"/>
            <ac:spMk id="19" creationId="{5D6C15A0-C087-4593-8414-2B4EC1CDC3DE}"/>
          </ac:spMkLst>
        </pc:spChg>
        <pc:spChg chg="add">
          <ac:chgData name="Randy Cates" userId="a0f05542c82a1465" providerId="LiveId" clId="{E331C4EE-73B1-4D1E-B665-4EBF52F45040}" dt="2022-07-10T02:18:28.798" v="11836" actId="26606"/>
          <ac:spMkLst>
            <pc:docMk/>
            <pc:sldMk cId="2336721434" sldId="425"/>
            <ac:spMk id="21" creationId="{100EDD19-6802-4EC3-95CE-CFFAB042CFD6}"/>
          </ac:spMkLst>
        </pc:spChg>
        <pc:spChg chg="add">
          <ac:chgData name="Randy Cates" userId="a0f05542c82a1465" providerId="LiveId" clId="{E331C4EE-73B1-4D1E-B665-4EBF52F45040}" dt="2022-07-10T02:18:28.798" v="11836" actId="26606"/>
          <ac:spMkLst>
            <pc:docMk/>
            <pc:sldMk cId="2336721434" sldId="425"/>
            <ac:spMk id="22" creationId="{DB17E863-922E-4C26-BD64-E8FD41D28661}"/>
          </ac:spMkLst>
        </pc:spChg>
      </pc:sldChg>
      <pc:sldChg chg="addSp delSp modSp mod setBg">
        <pc:chgData name="Randy Cates" userId="a0f05542c82a1465" providerId="LiveId" clId="{E331C4EE-73B1-4D1E-B665-4EBF52F45040}" dt="2022-07-11T23:48:42.891" v="14363" actId="26606"/>
        <pc:sldMkLst>
          <pc:docMk/>
          <pc:sldMk cId="3061699929" sldId="426"/>
        </pc:sldMkLst>
        <pc:spChg chg="mod ord">
          <ac:chgData name="Randy Cates" userId="a0f05542c82a1465" providerId="LiveId" clId="{E331C4EE-73B1-4D1E-B665-4EBF52F45040}" dt="2022-07-11T23:48:42.891" v="14363" actId="26606"/>
          <ac:spMkLst>
            <pc:docMk/>
            <pc:sldMk cId="3061699929" sldId="426"/>
            <ac:spMk id="3" creationId="{F3BB6938-3F44-0AC7-875E-1F2E6AA8640E}"/>
          </ac:spMkLst>
        </pc:spChg>
        <pc:spChg chg="add del">
          <ac:chgData name="Randy Cates" userId="a0f05542c82a1465" providerId="LiveId" clId="{E331C4EE-73B1-4D1E-B665-4EBF52F45040}" dt="2022-07-10T02:18:32.840" v="11837" actId="26606"/>
          <ac:spMkLst>
            <pc:docMk/>
            <pc:sldMk cId="3061699929" sldId="426"/>
            <ac:spMk id="8" creationId="{1BB867FF-FC45-48F7-8104-F89BE54909F1}"/>
          </ac:spMkLst>
        </pc:spChg>
        <pc:spChg chg="add del">
          <ac:chgData name="Randy Cates" userId="a0f05542c82a1465" providerId="LiveId" clId="{E331C4EE-73B1-4D1E-B665-4EBF52F45040}" dt="2022-07-10T02:18:32.840" v="11837" actId="26606"/>
          <ac:spMkLst>
            <pc:docMk/>
            <pc:sldMk cId="3061699929" sldId="426"/>
            <ac:spMk id="10" creationId="{8BB56887-D0D5-4F0C-9E19-7247EB83C8B7}"/>
          </ac:spMkLst>
        </pc:spChg>
        <pc:spChg chg="add del">
          <ac:chgData name="Randy Cates" userId="a0f05542c82a1465" providerId="LiveId" clId="{E331C4EE-73B1-4D1E-B665-4EBF52F45040}" dt="2022-07-10T02:18:32.840" v="11837" actId="26606"/>
          <ac:spMkLst>
            <pc:docMk/>
            <pc:sldMk cId="3061699929" sldId="426"/>
            <ac:spMk id="12" creationId="{081E4A58-353D-44AE-B2FC-2A74E2E400F7}"/>
          </ac:spMkLst>
        </pc:spChg>
        <pc:spChg chg="add del">
          <ac:chgData name="Randy Cates" userId="a0f05542c82a1465" providerId="LiveId" clId="{E331C4EE-73B1-4D1E-B665-4EBF52F45040}" dt="2022-07-11T23:48:42.891" v="14363" actId="26606"/>
          <ac:spMkLst>
            <pc:docMk/>
            <pc:sldMk cId="3061699929" sldId="426"/>
            <ac:spMk id="17" creationId="{777A147A-9ED8-46B4-8660-1B3C2AA880B5}"/>
          </ac:spMkLst>
        </pc:spChg>
        <pc:spChg chg="add del">
          <ac:chgData name="Randy Cates" userId="a0f05542c82a1465" providerId="LiveId" clId="{E331C4EE-73B1-4D1E-B665-4EBF52F45040}" dt="2022-07-11T23:48:42.891" v="14363" actId="26606"/>
          <ac:spMkLst>
            <pc:docMk/>
            <pc:sldMk cId="3061699929" sldId="426"/>
            <ac:spMk id="19" creationId="{5D6C15A0-C087-4593-8414-2B4EC1CDC3DE}"/>
          </ac:spMkLst>
        </pc:spChg>
        <pc:spChg chg="add">
          <ac:chgData name="Randy Cates" userId="a0f05542c82a1465" providerId="LiveId" clId="{E331C4EE-73B1-4D1E-B665-4EBF52F45040}" dt="2022-07-11T23:48:42.891" v="14363" actId="26606"/>
          <ac:spMkLst>
            <pc:docMk/>
            <pc:sldMk cId="3061699929" sldId="426"/>
            <ac:spMk id="102407" creationId="{2C61293E-6EBE-43EF-A52C-9BEBFD7679D4}"/>
          </ac:spMkLst>
        </pc:spChg>
        <pc:spChg chg="add">
          <ac:chgData name="Randy Cates" userId="a0f05542c82a1465" providerId="LiveId" clId="{E331C4EE-73B1-4D1E-B665-4EBF52F45040}" dt="2022-07-11T23:48:42.891" v="14363" actId="26606"/>
          <ac:spMkLst>
            <pc:docMk/>
            <pc:sldMk cId="3061699929" sldId="426"/>
            <ac:spMk id="102409" creationId="{3FCFB1DE-0B7E-48CC-BA90-B2AB0889F9D6}"/>
          </ac:spMkLst>
        </pc:spChg>
        <pc:picChg chg="add mod">
          <ac:chgData name="Randy Cates" userId="a0f05542c82a1465" providerId="LiveId" clId="{E331C4EE-73B1-4D1E-B665-4EBF52F45040}" dt="2022-07-11T23:48:42.891" v="14363" actId="26606"/>
          <ac:picMkLst>
            <pc:docMk/>
            <pc:sldMk cId="3061699929" sldId="426"/>
            <ac:picMk id="102402" creationId="{51A2BD2F-D4AC-426E-F2B9-BB0B581FB576}"/>
          </ac:picMkLst>
        </pc:picChg>
      </pc:sldChg>
      <pc:sldChg chg="addSp delSp modSp mod setBg">
        <pc:chgData name="Randy Cates" userId="a0f05542c82a1465" providerId="LiveId" clId="{E331C4EE-73B1-4D1E-B665-4EBF52F45040}" dt="2022-07-10T02:18:35.351" v="11838" actId="26606"/>
        <pc:sldMkLst>
          <pc:docMk/>
          <pc:sldMk cId="1588086031" sldId="427"/>
        </pc:sldMkLst>
        <pc:spChg chg="mod">
          <ac:chgData name="Randy Cates" userId="a0f05542c82a1465" providerId="LiveId" clId="{E331C4EE-73B1-4D1E-B665-4EBF52F45040}" dt="2022-07-10T02:18:35.351" v="11838" actId="26606"/>
          <ac:spMkLst>
            <pc:docMk/>
            <pc:sldMk cId="1588086031" sldId="427"/>
            <ac:spMk id="2" creationId="{5508C400-1B8D-00CC-6ED1-6BB9668EEBC6}"/>
          </ac:spMkLst>
        </pc:spChg>
        <pc:spChg chg="mod">
          <ac:chgData name="Randy Cates" userId="a0f05542c82a1465" providerId="LiveId" clId="{E331C4EE-73B1-4D1E-B665-4EBF52F45040}" dt="2022-07-10T02:18:35.351" v="11838" actId="26606"/>
          <ac:spMkLst>
            <pc:docMk/>
            <pc:sldMk cId="1588086031" sldId="427"/>
            <ac:spMk id="3" creationId="{17114286-AC72-577D-EE24-01714056C4AF}"/>
          </ac:spMkLst>
        </pc:spChg>
        <pc:spChg chg="add del">
          <ac:chgData name="Randy Cates" userId="a0f05542c82a1465" providerId="LiveId" clId="{E331C4EE-73B1-4D1E-B665-4EBF52F45040}" dt="2022-07-10T02:18:35.351" v="11838" actId="26606"/>
          <ac:spMkLst>
            <pc:docMk/>
            <pc:sldMk cId="1588086031" sldId="427"/>
            <ac:spMk id="8" creationId="{1BB867FF-FC45-48F7-8104-F89BE54909F1}"/>
          </ac:spMkLst>
        </pc:spChg>
        <pc:spChg chg="add del">
          <ac:chgData name="Randy Cates" userId="a0f05542c82a1465" providerId="LiveId" clId="{E331C4EE-73B1-4D1E-B665-4EBF52F45040}" dt="2022-07-10T02:18:35.351" v="11838" actId="26606"/>
          <ac:spMkLst>
            <pc:docMk/>
            <pc:sldMk cId="1588086031" sldId="427"/>
            <ac:spMk id="10" creationId="{8BB56887-D0D5-4F0C-9E19-7247EB83C8B7}"/>
          </ac:spMkLst>
        </pc:spChg>
        <pc:spChg chg="add del">
          <ac:chgData name="Randy Cates" userId="a0f05542c82a1465" providerId="LiveId" clId="{E331C4EE-73B1-4D1E-B665-4EBF52F45040}" dt="2022-07-10T02:18:35.351" v="11838" actId="26606"/>
          <ac:spMkLst>
            <pc:docMk/>
            <pc:sldMk cId="1588086031" sldId="427"/>
            <ac:spMk id="12" creationId="{081E4A58-353D-44AE-B2FC-2A74E2E400F7}"/>
          </ac:spMkLst>
        </pc:spChg>
        <pc:spChg chg="add">
          <ac:chgData name="Randy Cates" userId="a0f05542c82a1465" providerId="LiveId" clId="{E331C4EE-73B1-4D1E-B665-4EBF52F45040}" dt="2022-07-10T02:18:35.351" v="11838" actId="26606"/>
          <ac:spMkLst>
            <pc:docMk/>
            <pc:sldMk cId="1588086031" sldId="427"/>
            <ac:spMk id="17" creationId="{100EDD19-6802-4EC3-95CE-CFFAB042CFD6}"/>
          </ac:spMkLst>
        </pc:spChg>
        <pc:spChg chg="add">
          <ac:chgData name="Randy Cates" userId="a0f05542c82a1465" providerId="LiveId" clId="{E331C4EE-73B1-4D1E-B665-4EBF52F45040}" dt="2022-07-10T02:18:35.351" v="11838" actId="26606"/>
          <ac:spMkLst>
            <pc:docMk/>
            <pc:sldMk cId="1588086031" sldId="427"/>
            <ac:spMk id="19" creationId="{DB17E863-922E-4C26-BD64-E8FD41D28661}"/>
          </ac:spMkLst>
        </pc:spChg>
      </pc:sldChg>
      <pc:sldChg chg="addSp delSp modSp mod setBg">
        <pc:chgData name="Randy Cates" userId="a0f05542c82a1465" providerId="LiveId" clId="{E331C4EE-73B1-4D1E-B665-4EBF52F45040}" dt="2022-07-11T23:49:48.099" v="14365" actId="26606"/>
        <pc:sldMkLst>
          <pc:docMk/>
          <pc:sldMk cId="3273006760" sldId="428"/>
        </pc:sldMkLst>
        <pc:spChg chg="mod">
          <ac:chgData name="Randy Cates" userId="a0f05542c82a1465" providerId="LiveId" clId="{E331C4EE-73B1-4D1E-B665-4EBF52F45040}" dt="2022-07-11T23:49:48.099" v="14365" actId="26606"/>
          <ac:spMkLst>
            <pc:docMk/>
            <pc:sldMk cId="3273006760" sldId="428"/>
            <ac:spMk id="3" creationId="{CA910FC7-9945-36A2-140B-8CE5BB09130C}"/>
          </ac:spMkLst>
        </pc:spChg>
        <pc:spChg chg="add del">
          <ac:chgData name="Randy Cates" userId="a0f05542c82a1465" providerId="LiveId" clId="{E331C4EE-73B1-4D1E-B665-4EBF52F45040}" dt="2022-07-10T02:18:37.892" v="11839" actId="26606"/>
          <ac:spMkLst>
            <pc:docMk/>
            <pc:sldMk cId="3273006760" sldId="428"/>
            <ac:spMk id="8" creationId="{1BB867FF-FC45-48F7-8104-F89BE54909F1}"/>
          </ac:spMkLst>
        </pc:spChg>
        <pc:spChg chg="add del">
          <ac:chgData name="Randy Cates" userId="a0f05542c82a1465" providerId="LiveId" clId="{E331C4EE-73B1-4D1E-B665-4EBF52F45040}" dt="2022-07-10T02:18:37.892" v="11839" actId="26606"/>
          <ac:spMkLst>
            <pc:docMk/>
            <pc:sldMk cId="3273006760" sldId="428"/>
            <ac:spMk id="10" creationId="{8BB56887-D0D5-4F0C-9E19-7247EB83C8B7}"/>
          </ac:spMkLst>
        </pc:spChg>
        <pc:spChg chg="add del">
          <ac:chgData name="Randy Cates" userId="a0f05542c82a1465" providerId="LiveId" clId="{E331C4EE-73B1-4D1E-B665-4EBF52F45040}" dt="2022-07-10T02:18:37.892" v="11839" actId="26606"/>
          <ac:spMkLst>
            <pc:docMk/>
            <pc:sldMk cId="3273006760" sldId="428"/>
            <ac:spMk id="12" creationId="{081E4A58-353D-44AE-B2FC-2A74E2E400F7}"/>
          </ac:spMkLst>
        </pc:spChg>
        <pc:spChg chg="add del">
          <ac:chgData name="Randy Cates" userId="a0f05542c82a1465" providerId="LiveId" clId="{E331C4EE-73B1-4D1E-B665-4EBF52F45040}" dt="2022-07-11T23:49:48.099" v="14365" actId="26606"/>
          <ac:spMkLst>
            <pc:docMk/>
            <pc:sldMk cId="3273006760" sldId="428"/>
            <ac:spMk id="17" creationId="{777A147A-9ED8-46B4-8660-1B3C2AA880B5}"/>
          </ac:spMkLst>
        </pc:spChg>
        <pc:spChg chg="add del">
          <ac:chgData name="Randy Cates" userId="a0f05542c82a1465" providerId="LiveId" clId="{E331C4EE-73B1-4D1E-B665-4EBF52F45040}" dt="2022-07-11T23:49:48.099" v="14365" actId="26606"/>
          <ac:spMkLst>
            <pc:docMk/>
            <pc:sldMk cId="3273006760" sldId="428"/>
            <ac:spMk id="19" creationId="{5D6C15A0-C087-4593-8414-2B4EC1CDC3DE}"/>
          </ac:spMkLst>
        </pc:spChg>
        <pc:spChg chg="add">
          <ac:chgData name="Randy Cates" userId="a0f05542c82a1465" providerId="LiveId" clId="{E331C4EE-73B1-4D1E-B665-4EBF52F45040}" dt="2022-07-11T23:49:48.099" v="14365" actId="26606"/>
          <ac:spMkLst>
            <pc:docMk/>
            <pc:sldMk cId="3273006760" sldId="428"/>
            <ac:spMk id="103431" creationId="{687AFE0E-B37D-4531-AFE8-231C8348EAF1}"/>
          </ac:spMkLst>
        </pc:spChg>
        <pc:picChg chg="add mod">
          <ac:chgData name="Randy Cates" userId="a0f05542c82a1465" providerId="LiveId" clId="{E331C4EE-73B1-4D1E-B665-4EBF52F45040}" dt="2022-07-11T23:49:48.099" v="14365" actId="26606"/>
          <ac:picMkLst>
            <pc:docMk/>
            <pc:sldMk cId="3273006760" sldId="428"/>
            <ac:picMk id="103426" creationId="{9640664F-C866-10AD-8796-F2B946BDD95F}"/>
          </ac:picMkLst>
        </pc:picChg>
      </pc:sldChg>
      <pc:sldChg chg="addSp delSp modSp mod setBg">
        <pc:chgData name="Randy Cates" userId="a0f05542c82a1465" providerId="LiveId" clId="{E331C4EE-73B1-4D1E-B665-4EBF52F45040}" dt="2022-07-10T02:18:39.749" v="11840" actId="26606"/>
        <pc:sldMkLst>
          <pc:docMk/>
          <pc:sldMk cId="1471292537" sldId="429"/>
        </pc:sldMkLst>
        <pc:spChg chg="mod">
          <ac:chgData name="Randy Cates" userId="a0f05542c82a1465" providerId="LiveId" clId="{E331C4EE-73B1-4D1E-B665-4EBF52F45040}" dt="2022-07-10T02:18:39.749" v="11840" actId="26606"/>
          <ac:spMkLst>
            <pc:docMk/>
            <pc:sldMk cId="1471292537" sldId="429"/>
            <ac:spMk id="2" creationId="{5508C400-1B8D-00CC-6ED1-6BB9668EEBC6}"/>
          </ac:spMkLst>
        </pc:spChg>
        <pc:spChg chg="mod">
          <ac:chgData name="Randy Cates" userId="a0f05542c82a1465" providerId="LiveId" clId="{E331C4EE-73B1-4D1E-B665-4EBF52F45040}" dt="2022-07-10T02:18:39.749" v="11840" actId="26606"/>
          <ac:spMkLst>
            <pc:docMk/>
            <pc:sldMk cId="1471292537" sldId="429"/>
            <ac:spMk id="3" creationId="{17114286-AC72-577D-EE24-01714056C4AF}"/>
          </ac:spMkLst>
        </pc:spChg>
        <pc:spChg chg="add del">
          <ac:chgData name="Randy Cates" userId="a0f05542c82a1465" providerId="LiveId" clId="{E331C4EE-73B1-4D1E-B665-4EBF52F45040}" dt="2022-07-10T02:18:39.749" v="11840" actId="26606"/>
          <ac:spMkLst>
            <pc:docMk/>
            <pc:sldMk cId="1471292537" sldId="429"/>
            <ac:spMk id="8" creationId="{1BB867FF-FC45-48F7-8104-F89BE54909F1}"/>
          </ac:spMkLst>
        </pc:spChg>
        <pc:spChg chg="add del">
          <ac:chgData name="Randy Cates" userId="a0f05542c82a1465" providerId="LiveId" clId="{E331C4EE-73B1-4D1E-B665-4EBF52F45040}" dt="2022-07-10T02:18:39.749" v="11840" actId="26606"/>
          <ac:spMkLst>
            <pc:docMk/>
            <pc:sldMk cId="1471292537" sldId="429"/>
            <ac:spMk id="10" creationId="{8BB56887-D0D5-4F0C-9E19-7247EB83C8B7}"/>
          </ac:spMkLst>
        </pc:spChg>
        <pc:spChg chg="add del">
          <ac:chgData name="Randy Cates" userId="a0f05542c82a1465" providerId="LiveId" clId="{E331C4EE-73B1-4D1E-B665-4EBF52F45040}" dt="2022-07-10T02:18:39.749" v="11840" actId="26606"/>
          <ac:spMkLst>
            <pc:docMk/>
            <pc:sldMk cId="1471292537" sldId="429"/>
            <ac:spMk id="12" creationId="{081E4A58-353D-44AE-B2FC-2A74E2E400F7}"/>
          </ac:spMkLst>
        </pc:spChg>
        <pc:spChg chg="add">
          <ac:chgData name="Randy Cates" userId="a0f05542c82a1465" providerId="LiveId" clId="{E331C4EE-73B1-4D1E-B665-4EBF52F45040}" dt="2022-07-10T02:18:39.749" v="11840" actId="26606"/>
          <ac:spMkLst>
            <pc:docMk/>
            <pc:sldMk cId="1471292537" sldId="429"/>
            <ac:spMk id="17" creationId="{100EDD19-6802-4EC3-95CE-CFFAB042CFD6}"/>
          </ac:spMkLst>
        </pc:spChg>
        <pc:spChg chg="add">
          <ac:chgData name="Randy Cates" userId="a0f05542c82a1465" providerId="LiveId" clId="{E331C4EE-73B1-4D1E-B665-4EBF52F45040}" dt="2022-07-10T02:18:39.749" v="11840" actId="26606"/>
          <ac:spMkLst>
            <pc:docMk/>
            <pc:sldMk cId="1471292537" sldId="429"/>
            <ac:spMk id="19" creationId="{DB17E863-922E-4C26-BD64-E8FD41D28661}"/>
          </ac:spMkLst>
        </pc:spChg>
      </pc:sldChg>
      <pc:sldChg chg="addSp delSp modSp mod setBg">
        <pc:chgData name="Randy Cates" userId="a0f05542c82a1465" providerId="LiveId" clId="{E331C4EE-73B1-4D1E-B665-4EBF52F45040}" dt="2022-07-11T23:50:32.795" v="14368" actId="26606"/>
        <pc:sldMkLst>
          <pc:docMk/>
          <pc:sldMk cId="692869800" sldId="430"/>
        </pc:sldMkLst>
        <pc:spChg chg="mod">
          <ac:chgData name="Randy Cates" userId="a0f05542c82a1465" providerId="LiveId" clId="{E331C4EE-73B1-4D1E-B665-4EBF52F45040}" dt="2022-07-11T23:50:32.795" v="14368" actId="26606"/>
          <ac:spMkLst>
            <pc:docMk/>
            <pc:sldMk cId="692869800" sldId="430"/>
            <ac:spMk id="3" creationId="{AC831AFC-8F79-2987-AF39-3105CB3E22A6}"/>
          </ac:spMkLst>
        </pc:spChg>
        <pc:spChg chg="add del">
          <ac:chgData name="Randy Cates" userId="a0f05542c82a1465" providerId="LiveId" clId="{E331C4EE-73B1-4D1E-B665-4EBF52F45040}" dt="2022-07-10T02:18:43.586" v="11841" actId="26606"/>
          <ac:spMkLst>
            <pc:docMk/>
            <pc:sldMk cId="692869800" sldId="430"/>
            <ac:spMk id="8" creationId="{1BB867FF-FC45-48F7-8104-F89BE54909F1}"/>
          </ac:spMkLst>
        </pc:spChg>
        <pc:spChg chg="add del">
          <ac:chgData name="Randy Cates" userId="a0f05542c82a1465" providerId="LiveId" clId="{E331C4EE-73B1-4D1E-B665-4EBF52F45040}" dt="2022-07-10T02:18:43.586" v="11841" actId="26606"/>
          <ac:spMkLst>
            <pc:docMk/>
            <pc:sldMk cId="692869800" sldId="430"/>
            <ac:spMk id="10" creationId="{8BB56887-D0D5-4F0C-9E19-7247EB83C8B7}"/>
          </ac:spMkLst>
        </pc:spChg>
        <pc:spChg chg="add del">
          <ac:chgData name="Randy Cates" userId="a0f05542c82a1465" providerId="LiveId" clId="{E331C4EE-73B1-4D1E-B665-4EBF52F45040}" dt="2022-07-10T02:18:43.586" v="11841" actId="26606"/>
          <ac:spMkLst>
            <pc:docMk/>
            <pc:sldMk cId="692869800" sldId="430"/>
            <ac:spMk id="12" creationId="{081E4A58-353D-44AE-B2FC-2A74E2E400F7}"/>
          </ac:spMkLst>
        </pc:spChg>
        <pc:spChg chg="add del">
          <ac:chgData name="Randy Cates" userId="a0f05542c82a1465" providerId="LiveId" clId="{E331C4EE-73B1-4D1E-B665-4EBF52F45040}" dt="2022-07-11T23:50:32.795" v="14368" actId="26606"/>
          <ac:spMkLst>
            <pc:docMk/>
            <pc:sldMk cId="692869800" sldId="430"/>
            <ac:spMk id="17" creationId="{777A147A-9ED8-46B4-8660-1B3C2AA880B5}"/>
          </ac:spMkLst>
        </pc:spChg>
        <pc:spChg chg="add del">
          <ac:chgData name="Randy Cates" userId="a0f05542c82a1465" providerId="LiveId" clId="{E331C4EE-73B1-4D1E-B665-4EBF52F45040}" dt="2022-07-11T23:50:32.795" v="14368" actId="26606"/>
          <ac:spMkLst>
            <pc:docMk/>
            <pc:sldMk cId="692869800" sldId="430"/>
            <ac:spMk id="19" creationId="{5D6C15A0-C087-4593-8414-2B4EC1CDC3DE}"/>
          </ac:spMkLst>
        </pc:spChg>
        <pc:spChg chg="add">
          <ac:chgData name="Randy Cates" userId="a0f05542c82a1465" providerId="LiveId" clId="{E331C4EE-73B1-4D1E-B665-4EBF52F45040}" dt="2022-07-11T23:50:32.795" v="14368" actId="26606"/>
          <ac:spMkLst>
            <pc:docMk/>
            <pc:sldMk cId="692869800" sldId="430"/>
            <ac:spMk id="104455" creationId="{687AFE0E-B37D-4531-AFE8-231C8348EAF1}"/>
          </ac:spMkLst>
        </pc:spChg>
        <pc:picChg chg="add mod">
          <ac:chgData name="Randy Cates" userId="a0f05542c82a1465" providerId="LiveId" clId="{E331C4EE-73B1-4D1E-B665-4EBF52F45040}" dt="2022-07-11T23:50:32.795" v="14368" actId="26606"/>
          <ac:picMkLst>
            <pc:docMk/>
            <pc:sldMk cId="692869800" sldId="430"/>
            <ac:picMk id="104450" creationId="{368946B8-0E3F-6461-D431-24074B0CC1EE}"/>
          </ac:picMkLst>
        </pc:picChg>
      </pc:sldChg>
      <pc:sldChg chg="addSp delSp modSp mod setBg">
        <pc:chgData name="Randy Cates" userId="a0f05542c82a1465" providerId="LiveId" clId="{E331C4EE-73B1-4D1E-B665-4EBF52F45040}" dt="2022-07-10T02:18:47.682" v="11842" actId="26606"/>
        <pc:sldMkLst>
          <pc:docMk/>
          <pc:sldMk cId="2585431856" sldId="431"/>
        </pc:sldMkLst>
        <pc:spChg chg="mod">
          <ac:chgData name="Randy Cates" userId="a0f05542c82a1465" providerId="LiveId" clId="{E331C4EE-73B1-4D1E-B665-4EBF52F45040}" dt="2022-07-10T02:18:47.682" v="11842" actId="26606"/>
          <ac:spMkLst>
            <pc:docMk/>
            <pc:sldMk cId="2585431856" sldId="431"/>
            <ac:spMk id="2" creationId="{5508C400-1B8D-00CC-6ED1-6BB9668EEBC6}"/>
          </ac:spMkLst>
        </pc:spChg>
        <pc:spChg chg="mod">
          <ac:chgData name="Randy Cates" userId="a0f05542c82a1465" providerId="LiveId" clId="{E331C4EE-73B1-4D1E-B665-4EBF52F45040}" dt="2022-07-10T02:18:47.682" v="11842" actId="26606"/>
          <ac:spMkLst>
            <pc:docMk/>
            <pc:sldMk cId="2585431856" sldId="431"/>
            <ac:spMk id="3" creationId="{17114286-AC72-577D-EE24-01714056C4AF}"/>
          </ac:spMkLst>
        </pc:spChg>
        <pc:spChg chg="add del">
          <ac:chgData name="Randy Cates" userId="a0f05542c82a1465" providerId="LiveId" clId="{E331C4EE-73B1-4D1E-B665-4EBF52F45040}" dt="2022-07-10T02:18:47.682" v="11842" actId="26606"/>
          <ac:spMkLst>
            <pc:docMk/>
            <pc:sldMk cId="2585431856" sldId="431"/>
            <ac:spMk id="8" creationId="{1BB867FF-FC45-48F7-8104-F89BE54909F1}"/>
          </ac:spMkLst>
        </pc:spChg>
        <pc:spChg chg="add del">
          <ac:chgData name="Randy Cates" userId="a0f05542c82a1465" providerId="LiveId" clId="{E331C4EE-73B1-4D1E-B665-4EBF52F45040}" dt="2022-07-10T02:18:47.682" v="11842" actId="26606"/>
          <ac:spMkLst>
            <pc:docMk/>
            <pc:sldMk cId="2585431856" sldId="431"/>
            <ac:spMk id="10" creationId="{8BB56887-D0D5-4F0C-9E19-7247EB83C8B7}"/>
          </ac:spMkLst>
        </pc:spChg>
        <pc:spChg chg="add del">
          <ac:chgData name="Randy Cates" userId="a0f05542c82a1465" providerId="LiveId" clId="{E331C4EE-73B1-4D1E-B665-4EBF52F45040}" dt="2022-07-10T02:18:47.682" v="11842" actId="26606"/>
          <ac:spMkLst>
            <pc:docMk/>
            <pc:sldMk cId="2585431856" sldId="431"/>
            <ac:spMk id="12" creationId="{081E4A58-353D-44AE-B2FC-2A74E2E400F7}"/>
          </ac:spMkLst>
        </pc:spChg>
        <pc:spChg chg="add">
          <ac:chgData name="Randy Cates" userId="a0f05542c82a1465" providerId="LiveId" clId="{E331C4EE-73B1-4D1E-B665-4EBF52F45040}" dt="2022-07-10T02:18:47.682" v="11842" actId="26606"/>
          <ac:spMkLst>
            <pc:docMk/>
            <pc:sldMk cId="2585431856" sldId="431"/>
            <ac:spMk id="17" creationId="{100EDD19-6802-4EC3-95CE-CFFAB042CFD6}"/>
          </ac:spMkLst>
        </pc:spChg>
        <pc:spChg chg="add">
          <ac:chgData name="Randy Cates" userId="a0f05542c82a1465" providerId="LiveId" clId="{E331C4EE-73B1-4D1E-B665-4EBF52F45040}" dt="2022-07-10T02:18:47.682" v="11842" actId="26606"/>
          <ac:spMkLst>
            <pc:docMk/>
            <pc:sldMk cId="2585431856" sldId="431"/>
            <ac:spMk id="19" creationId="{DB17E863-922E-4C26-BD64-E8FD41D28661}"/>
          </ac:spMkLst>
        </pc:spChg>
      </pc:sldChg>
      <pc:sldChg chg="addSp delSp modSp mod setBg">
        <pc:chgData name="Randy Cates" userId="a0f05542c82a1465" providerId="LiveId" clId="{E331C4EE-73B1-4D1E-B665-4EBF52F45040}" dt="2022-07-11T23:50:51.677" v="14370" actId="26606"/>
        <pc:sldMkLst>
          <pc:docMk/>
          <pc:sldMk cId="435960100" sldId="432"/>
        </pc:sldMkLst>
        <pc:spChg chg="mod">
          <ac:chgData name="Randy Cates" userId="a0f05542c82a1465" providerId="LiveId" clId="{E331C4EE-73B1-4D1E-B665-4EBF52F45040}" dt="2022-07-11T23:50:51.677" v="14370" actId="26606"/>
          <ac:spMkLst>
            <pc:docMk/>
            <pc:sldMk cId="435960100" sldId="432"/>
            <ac:spMk id="3" creationId="{EF34172E-702B-FED7-3AB0-23D740BCC938}"/>
          </ac:spMkLst>
        </pc:spChg>
        <pc:spChg chg="add del">
          <ac:chgData name="Randy Cates" userId="a0f05542c82a1465" providerId="LiveId" clId="{E331C4EE-73B1-4D1E-B665-4EBF52F45040}" dt="2022-07-10T02:18:49.549" v="11843" actId="26606"/>
          <ac:spMkLst>
            <pc:docMk/>
            <pc:sldMk cId="435960100" sldId="432"/>
            <ac:spMk id="8" creationId="{1BB867FF-FC45-48F7-8104-F89BE54909F1}"/>
          </ac:spMkLst>
        </pc:spChg>
        <pc:spChg chg="add del">
          <ac:chgData name="Randy Cates" userId="a0f05542c82a1465" providerId="LiveId" clId="{E331C4EE-73B1-4D1E-B665-4EBF52F45040}" dt="2022-07-10T02:18:49.549" v="11843" actId="26606"/>
          <ac:spMkLst>
            <pc:docMk/>
            <pc:sldMk cId="435960100" sldId="432"/>
            <ac:spMk id="10" creationId="{8BB56887-D0D5-4F0C-9E19-7247EB83C8B7}"/>
          </ac:spMkLst>
        </pc:spChg>
        <pc:spChg chg="add del">
          <ac:chgData name="Randy Cates" userId="a0f05542c82a1465" providerId="LiveId" clId="{E331C4EE-73B1-4D1E-B665-4EBF52F45040}" dt="2022-07-10T02:18:49.549" v="11843" actId="26606"/>
          <ac:spMkLst>
            <pc:docMk/>
            <pc:sldMk cId="435960100" sldId="432"/>
            <ac:spMk id="12" creationId="{081E4A58-353D-44AE-B2FC-2A74E2E400F7}"/>
          </ac:spMkLst>
        </pc:spChg>
        <pc:spChg chg="add del">
          <ac:chgData name="Randy Cates" userId="a0f05542c82a1465" providerId="LiveId" clId="{E331C4EE-73B1-4D1E-B665-4EBF52F45040}" dt="2022-07-11T23:50:51.677" v="14370" actId="26606"/>
          <ac:spMkLst>
            <pc:docMk/>
            <pc:sldMk cId="435960100" sldId="432"/>
            <ac:spMk id="17" creationId="{777A147A-9ED8-46B4-8660-1B3C2AA880B5}"/>
          </ac:spMkLst>
        </pc:spChg>
        <pc:spChg chg="add del">
          <ac:chgData name="Randy Cates" userId="a0f05542c82a1465" providerId="LiveId" clId="{E331C4EE-73B1-4D1E-B665-4EBF52F45040}" dt="2022-07-11T23:50:51.677" v="14370" actId="26606"/>
          <ac:spMkLst>
            <pc:docMk/>
            <pc:sldMk cId="435960100" sldId="432"/>
            <ac:spMk id="19" creationId="{5D6C15A0-C087-4593-8414-2B4EC1CDC3DE}"/>
          </ac:spMkLst>
        </pc:spChg>
        <pc:spChg chg="add">
          <ac:chgData name="Randy Cates" userId="a0f05542c82a1465" providerId="LiveId" clId="{E331C4EE-73B1-4D1E-B665-4EBF52F45040}" dt="2022-07-11T23:50:51.677" v="14370" actId="26606"/>
          <ac:spMkLst>
            <pc:docMk/>
            <pc:sldMk cId="435960100" sldId="432"/>
            <ac:spMk id="105479" creationId="{21EA7FA8-6652-4CC5-90F4-3D48CAC0C2DD}"/>
          </ac:spMkLst>
        </pc:spChg>
        <pc:picChg chg="add mod">
          <ac:chgData name="Randy Cates" userId="a0f05542c82a1465" providerId="LiveId" clId="{E331C4EE-73B1-4D1E-B665-4EBF52F45040}" dt="2022-07-11T23:50:51.677" v="14370" actId="26606"/>
          <ac:picMkLst>
            <pc:docMk/>
            <pc:sldMk cId="435960100" sldId="432"/>
            <ac:picMk id="105474" creationId="{63C7EEA8-316A-FE74-25BE-7771A070552B}"/>
          </ac:picMkLst>
        </pc:picChg>
      </pc:sldChg>
      <pc:sldChg chg="addSp delSp modSp mod setBg">
        <pc:chgData name="Randy Cates" userId="a0f05542c82a1465" providerId="LiveId" clId="{E331C4EE-73B1-4D1E-B665-4EBF52F45040}" dt="2022-07-10T02:18:52.243" v="11844" actId="26606"/>
        <pc:sldMkLst>
          <pc:docMk/>
          <pc:sldMk cId="2829522073" sldId="433"/>
        </pc:sldMkLst>
        <pc:spChg chg="mod">
          <ac:chgData name="Randy Cates" userId="a0f05542c82a1465" providerId="LiveId" clId="{E331C4EE-73B1-4D1E-B665-4EBF52F45040}" dt="2022-07-10T02:18:52.243" v="11844" actId="26606"/>
          <ac:spMkLst>
            <pc:docMk/>
            <pc:sldMk cId="2829522073" sldId="433"/>
            <ac:spMk id="2" creationId="{5508C400-1B8D-00CC-6ED1-6BB9668EEBC6}"/>
          </ac:spMkLst>
        </pc:spChg>
        <pc:spChg chg="mod">
          <ac:chgData name="Randy Cates" userId="a0f05542c82a1465" providerId="LiveId" clId="{E331C4EE-73B1-4D1E-B665-4EBF52F45040}" dt="2022-07-10T02:18:52.243" v="11844" actId="26606"/>
          <ac:spMkLst>
            <pc:docMk/>
            <pc:sldMk cId="2829522073" sldId="433"/>
            <ac:spMk id="3" creationId="{17114286-AC72-577D-EE24-01714056C4AF}"/>
          </ac:spMkLst>
        </pc:spChg>
        <pc:spChg chg="add del">
          <ac:chgData name="Randy Cates" userId="a0f05542c82a1465" providerId="LiveId" clId="{E331C4EE-73B1-4D1E-B665-4EBF52F45040}" dt="2022-07-10T02:18:52.243" v="11844" actId="26606"/>
          <ac:spMkLst>
            <pc:docMk/>
            <pc:sldMk cId="2829522073" sldId="433"/>
            <ac:spMk id="8" creationId="{1BB867FF-FC45-48F7-8104-F89BE54909F1}"/>
          </ac:spMkLst>
        </pc:spChg>
        <pc:spChg chg="add del">
          <ac:chgData name="Randy Cates" userId="a0f05542c82a1465" providerId="LiveId" clId="{E331C4EE-73B1-4D1E-B665-4EBF52F45040}" dt="2022-07-10T02:18:52.243" v="11844" actId="26606"/>
          <ac:spMkLst>
            <pc:docMk/>
            <pc:sldMk cId="2829522073" sldId="433"/>
            <ac:spMk id="10" creationId="{8BB56887-D0D5-4F0C-9E19-7247EB83C8B7}"/>
          </ac:spMkLst>
        </pc:spChg>
        <pc:spChg chg="add del">
          <ac:chgData name="Randy Cates" userId="a0f05542c82a1465" providerId="LiveId" clId="{E331C4EE-73B1-4D1E-B665-4EBF52F45040}" dt="2022-07-10T02:18:52.243" v="11844" actId="26606"/>
          <ac:spMkLst>
            <pc:docMk/>
            <pc:sldMk cId="2829522073" sldId="433"/>
            <ac:spMk id="12" creationId="{081E4A58-353D-44AE-B2FC-2A74E2E400F7}"/>
          </ac:spMkLst>
        </pc:spChg>
        <pc:spChg chg="add">
          <ac:chgData name="Randy Cates" userId="a0f05542c82a1465" providerId="LiveId" clId="{E331C4EE-73B1-4D1E-B665-4EBF52F45040}" dt="2022-07-10T02:18:52.243" v="11844" actId="26606"/>
          <ac:spMkLst>
            <pc:docMk/>
            <pc:sldMk cId="2829522073" sldId="433"/>
            <ac:spMk id="17" creationId="{100EDD19-6802-4EC3-95CE-CFFAB042CFD6}"/>
          </ac:spMkLst>
        </pc:spChg>
        <pc:spChg chg="add">
          <ac:chgData name="Randy Cates" userId="a0f05542c82a1465" providerId="LiveId" clId="{E331C4EE-73B1-4D1E-B665-4EBF52F45040}" dt="2022-07-10T02:18:52.243" v="11844" actId="26606"/>
          <ac:spMkLst>
            <pc:docMk/>
            <pc:sldMk cId="2829522073" sldId="433"/>
            <ac:spMk id="19" creationId="{DB17E863-922E-4C26-BD64-E8FD41D28661}"/>
          </ac:spMkLst>
        </pc:spChg>
      </pc:sldChg>
      <pc:sldChg chg="addSp delSp modSp mod setBg">
        <pc:chgData name="Randy Cates" userId="a0f05542c82a1465" providerId="LiveId" clId="{E331C4EE-73B1-4D1E-B665-4EBF52F45040}" dt="2022-07-16T15:22:23.477" v="14455" actId="26606"/>
        <pc:sldMkLst>
          <pc:docMk/>
          <pc:sldMk cId="1468406685" sldId="434"/>
        </pc:sldMkLst>
        <pc:spChg chg="mod">
          <ac:chgData name="Randy Cates" userId="a0f05542c82a1465" providerId="LiveId" clId="{E331C4EE-73B1-4D1E-B665-4EBF52F45040}" dt="2022-07-16T15:22:23.477" v="14455" actId="26606"/>
          <ac:spMkLst>
            <pc:docMk/>
            <pc:sldMk cId="1468406685" sldId="434"/>
            <ac:spMk id="3" creationId="{F27E64B8-3C39-87E7-0EC3-2BB9A7616D4D}"/>
          </ac:spMkLst>
        </pc:spChg>
        <pc:spChg chg="add del">
          <ac:chgData name="Randy Cates" userId="a0f05542c82a1465" providerId="LiveId" clId="{E331C4EE-73B1-4D1E-B665-4EBF52F45040}" dt="2022-07-10T02:18:54.356" v="11845" actId="26606"/>
          <ac:spMkLst>
            <pc:docMk/>
            <pc:sldMk cId="1468406685" sldId="434"/>
            <ac:spMk id="8" creationId="{1BB867FF-FC45-48F7-8104-F89BE54909F1}"/>
          </ac:spMkLst>
        </pc:spChg>
        <pc:spChg chg="add del">
          <ac:chgData name="Randy Cates" userId="a0f05542c82a1465" providerId="LiveId" clId="{E331C4EE-73B1-4D1E-B665-4EBF52F45040}" dt="2022-07-10T02:18:54.356" v="11845" actId="26606"/>
          <ac:spMkLst>
            <pc:docMk/>
            <pc:sldMk cId="1468406685" sldId="434"/>
            <ac:spMk id="10" creationId="{8BB56887-D0D5-4F0C-9E19-7247EB83C8B7}"/>
          </ac:spMkLst>
        </pc:spChg>
        <pc:spChg chg="add del">
          <ac:chgData name="Randy Cates" userId="a0f05542c82a1465" providerId="LiveId" clId="{E331C4EE-73B1-4D1E-B665-4EBF52F45040}" dt="2022-07-10T02:18:54.356" v="11845" actId="26606"/>
          <ac:spMkLst>
            <pc:docMk/>
            <pc:sldMk cId="1468406685" sldId="434"/>
            <ac:spMk id="12" creationId="{081E4A58-353D-44AE-B2FC-2A74E2E400F7}"/>
          </ac:spMkLst>
        </pc:spChg>
        <pc:spChg chg="add del">
          <ac:chgData name="Randy Cates" userId="a0f05542c82a1465" providerId="LiveId" clId="{E331C4EE-73B1-4D1E-B665-4EBF52F45040}" dt="2022-07-16T15:22:23.477" v="14455" actId="26606"/>
          <ac:spMkLst>
            <pc:docMk/>
            <pc:sldMk cId="1468406685" sldId="434"/>
            <ac:spMk id="17" creationId="{777A147A-9ED8-46B4-8660-1B3C2AA880B5}"/>
          </ac:spMkLst>
        </pc:spChg>
        <pc:spChg chg="add del">
          <ac:chgData name="Randy Cates" userId="a0f05542c82a1465" providerId="LiveId" clId="{E331C4EE-73B1-4D1E-B665-4EBF52F45040}" dt="2022-07-16T15:22:23.477" v="14455" actId="26606"/>
          <ac:spMkLst>
            <pc:docMk/>
            <pc:sldMk cId="1468406685" sldId="434"/>
            <ac:spMk id="19" creationId="{5D6C15A0-C087-4593-8414-2B4EC1CDC3DE}"/>
          </ac:spMkLst>
        </pc:spChg>
        <pc:spChg chg="add">
          <ac:chgData name="Randy Cates" userId="a0f05542c82a1465" providerId="LiveId" clId="{E331C4EE-73B1-4D1E-B665-4EBF52F45040}" dt="2022-07-16T15:22:23.477" v="14455" actId="26606"/>
          <ac:spMkLst>
            <pc:docMk/>
            <pc:sldMk cId="1468406685" sldId="434"/>
            <ac:spMk id="106503" creationId="{45D37F4E-DDB4-456B-97E0-9937730A039F}"/>
          </ac:spMkLst>
        </pc:spChg>
        <pc:spChg chg="add">
          <ac:chgData name="Randy Cates" userId="a0f05542c82a1465" providerId="LiveId" clId="{E331C4EE-73B1-4D1E-B665-4EBF52F45040}" dt="2022-07-16T15:22:23.477" v="14455" actId="26606"/>
          <ac:spMkLst>
            <pc:docMk/>
            <pc:sldMk cId="1468406685" sldId="434"/>
            <ac:spMk id="106505" creationId="{B2DD41CD-8F47-4F56-AD12-4E2FF7696987}"/>
          </ac:spMkLst>
        </pc:spChg>
        <pc:picChg chg="add mod">
          <ac:chgData name="Randy Cates" userId="a0f05542c82a1465" providerId="LiveId" clId="{E331C4EE-73B1-4D1E-B665-4EBF52F45040}" dt="2022-07-16T15:22:23.477" v="14455" actId="26606"/>
          <ac:picMkLst>
            <pc:docMk/>
            <pc:sldMk cId="1468406685" sldId="434"/>
            <ac:picMk id="106498" creationId="{D6899531-B118-6C4B-9211-AE00DBF14F1E}"/>
          </ac:picMkLst>
        </pc:picChg>
      </pc:sldChg>
      <pc:sldChg chg="addSp delSp modSp mod setBg">
        <pc:chgData name="Randy Cates" userId="a0f05542c82a1465" providerId="LiveId" clId="{E331C4EE-73B1-4D1E-B665-4EBF52F45040}" dt="2022-07-10T02:18:56.375" v="11846" actId="26606"/>
        <pc:sldMkLst>
          <pc:docMk/>
          <pc:sldMk cId="2273858745" sldId="435"/>
        </pc:sldMkLst>
        <pc:spChg chg="mod">
          <ac:chgData name="Randy Cates" userId="a0f05542c82a1465" providerId="LiveId" clId="{E331C4EE-73B1-4D1E-B665-4EBF52F45040}" dt="2022-07-10T02:18:56.375" v="11846" actId="26606"/>
          <ac:spMkLst>
            <pc:docMk/>
            <pc:sldMk cId="2273858745" sldId="435"/>
            <ac:spMk id="2" creationId="{5508C400-1B8D-00CC-6ED1-6BB9668EEBC6}"/>
          </ac:spMkLst>
        </pc:spChg>
        <pc:spChg chg="mod">
          <ac:chgData name="Randy Cates" userId="a0f05542c82a1465" providerId="LiveId" clId="{E331C4EE-73B1-4D1E-B665-4EBF52F45040}" dt="2022-07-10T02:18:56.375" v="11846" actId="26606"/>
          <ac:spMkLst>
            <pc:docMk/>
            <pc:sldMk cId="2273858745" sldId="435"/>
            <ac:spMk id="3" creationId="{17114286-AC72-577D-EE24-01714056C4AF}"/>
          </ac:spMkLst>
        </pc:spChg>
        <pc:spChg chg="add del">
          <ac:chgData name="Randy Cates" userId="a0f05542c82a1465" providerId="LiveId" clId="{E331C4EE-73B1-4D1E-B665-4EBF52F45040}" dt="2022-07-10T02:18:56.375" v="11846" actId="26606"/>
          <ac:spMkLst>
            <pc:docMk/>
            <pc:sldMk cId="2273858745" sldId="435"/>
            <ac:spMk id="8" creationId="{1BB867FF-FC45-48F7-8104-F89BE54909F1}"/>
          </ac:spMkLst>
        </pc:spChg>
        <pc:spChg chg="add del">
          <ac:chgData name="Randy Cates" userId="a0f05542c82a1465" providerId="LiveId" clId="{E331C4EE-73B1-4D1E-B665-4EBF52F45040}" dt="2022-07-10T02:18:56.375" v="11846" actId="26606"/>
          <ac:spMkLst>
            <pc:docMk/>
            <pc:sldMk cId="2273858745" sldId="435"/>
            <ac:spMk id="10" creationId="{8BB56887-D0D5-4F0C-9E19-7247EB83C8B7}"/>
          </ac:spMkLst>
        </pc:spChg>
        <pc:spChg chg="add del">
          <ac:chgData name="Randy Cates" userId="a0f05542c82a1465" providerId="LiveId" clId="{E331C4EE-73B1-4D1E-B665-4EBF52F45040}" dt="2022-07-10T02:18:56.375" v="11846" actId="26606"/>
          <ac:spMkLst>
            <pc:docMk/>
            <pc:sldMk cId="2273858745" sldId="435"/>
            <ac:spMk id="12" creationId="{081E4A58-353D-44AE-B2FC-2A74E2E400F7}"/>
          </ac:spMkLst>
        </pc:spChg>
        <pc:spChg chg="add">
          <ac:chgData name="Randy Cates" userId="a0f05542c82a1465" providerId="LiveId" clId="{E331C4EE-73B1-4D1E-B665-4EBF52F45040}" dt="2022-07-10T02:18:56.375" v="11846" actId="26606"/>
          <ac:spMkLst>
            <pc:docMk/>
            <pc:sldMk cId="2273858745" sldId="435"/>
            <ac:spMk id="17" creationId="{100EDD19-6802-4EC3-95CE-CFFAB042CFD6}"/>
          </ac:spMkLst>
        </pc:spChg>
        <pc:spChg chg="add">
          <ac:chgData name="Randy Cates" userId="a0f05542c82a1465" providerId="LiveId" clId="{E331C4EE-73B1-4D1E-B665-4EBF52F45040}" dt="2022-07-10T02:18:56.375" v="11846" actId="26606"/>
          <ac:spMkLst>
            <pc:docMk/>
            <pc:sldMk cId="2273858745" sldId="435"/>
            <ac:spMk id="19" creationId="{DB17E863-922E-4C26-BD64-E8FD41D28661}"/>
          </ac:spMkLst>
        </pc:spChg>
      </pc:sldChg>
      <pc:sldChg chg="addSp delSp modSp mod setBg">
        <pc:chgData name="Randy Cates" userId="a0f05542c82a1465" providerId="LiveId" clId="{E331C4EE-73B1-4D1E-B665-4EBF52F45040}" dt="2022-07-16T15:23:12.749" v="14457" actId="26606"/>
        <pc:sldMkLst>
          <pc:docMk/>
          <pc:sldMk cId="938674416" sldId="436"/>
        </pc:sldMkLst>
        <pc:spChg chg="mod ord">
          <ac:chgData name="Randy Cates" userId="a0f05542c82a1465" providerId="LiveId" clId="{E331C4EE-73B1-4D1E-B665-4EBF52F45040}" dt="2022-07-16T15:23:12.749" v="14457" actId="26606"/>
          <ac:spMkLst>
            <pc:docMk/>
            <pc:sldMk cId="938674416" sldId="436"/>
            <ac:spMk id="3" creationId="{E8B1BDC9-594E-E82B-B472-32A59CDDF46E}"/>
          </ac:spMkLst>
        </pc:spChg>
        <pc:spChg chg="add del">
          <ac:chgData name="Randy Cates" userId="a0f05542c82a1465" providerId="LiveId" clId="{E331C4EE-73B1-4D1E-B665-4EBF52F45040}" dt="2022-07-10T02:18:58.864" v="11847" actId="26606"/>
          <ac:spMkLst>
            <pc:docMk/>
            <pc:sldMk cId="938674416" sldId="436"/>
            <ac:spMk id="8" creationId="{1BB867FF-FC45-48F7-8104-F89BE54909F1}"/>
          </ac:spMkLst>
        </pc:spChg>
        <pc:spChg chg="add del">
          <ac:chgData name="Randy Cates" userId="a0f05542c82a1465" providerId="LiveId" clId="{E331C4EE-73B1-4D1E-B665-4EBF52F45040}" dt="2022-07-10T02:18:58.864" v="11847" actId="26606"/>
          <ac:spMkLst>
            <pc:docMk/>
            <pc:sldMk cId="938674416" sldId="436"/>
            <ac:spMk id="10" creationId="{8BB56887-D0D5-4F0C-9E19-7247EB83C8B7}"/>
          </ac:spMkLst>
        </pc:spChg>
        <pc:spChg chg="add del">
          <ac:chgData name="Randy Cates" userId="a0f05542c82a1465" providerId="LiveId" clId="{E331C4EE-73B1-4D1E-B665-4EBF52F45040}" dt="2022-07-10T02:18:58.864" v="11847" actId="26606"/>
          <ac:spMkLst>
            <pc:docMk/>
            <pc:sldMk cId="938674416" sldId="436"/>
            <ac:spMk id="12" creationId="{081E4A58-353D-44AE-B2FC-2A74E2E400F7}"/>
          </ac:spMkLst>
        </pc:spChg>
        <pc:spChg chg="add del">
          <ac:chgData name="Randy Cates" userId="a0f05542c82a1465" providerId="LiveId" clId="{E331C4EE-73B1-4D1E-B665-4EBF52F45040}" dt="2022-07-16T15:23:12.749" v="14457" actId="26606"/>
          <ac:spMkLst>
            <pc:docMk/>
            <pc:sldMk cId="938674416" sldId="436"/>
            <ac:spMk id="17" creationId="{777A147A-9ED8-46B4-8660-1B3C2AA880B5}"/>
          </ac:spMkLst>
        </pc:spChg>
        <pc:spChg chg="add del">
          <ac:chgData name="Randy Cates" userId="a0f05542c82a1465" providerId="LiveId" clId="{E331C4EE-73B1-4D1E-B665-4EBF52F45040}" dt="2022-07-16T15:23:12.749" v="14457" actId="26606"/>
          <ac:spMkLst>
            <pc:docMk/>
            <pc:sldMk cId="938674416" sldId="436"/>
            <ac:spMk id="19" creationId="{5D6C15A0-C087-4593-8414-2B4EC1CDC3DE}"/>
          </ac:spMkLst>
        </pc:spChg>
        <pc:spChg chg="add">
          <ac:chgData name="Randy Cates" userId="a0f05542c82a1465" providerId="LiveId" clId="{E331C4EE-73B1-4D1E-B665-4EBF52F45040}" dt="2022-07-16T15:23:12.749" v="14457" actId="26606"/>
          <ac:spMkLst>
            <pc:docMk/>
            <pc:sldMk cId="938674416" sldId="436"/>
            <ac:spMk id="24" creationId="{2C61293E-6EBE-43EF-A52C-9BEBFD7679D4}"/>
          </ac:spMkLst>
        </pc:spChg>
        <pc:spChg chg="add">
          <ac:chgData name="Randy Cates" userId="a0f05542c82a1465" providerId="LiveId" clId="{E331C4EE-73B1-4D1E-B665-4EBF52F45040}" dt="2022-07-16T15:23:12.749" v="14457" actId="26606"/>
          <ac:spMkLst>
            <pc:docMk/>
            <pc:sldMk cId="938674416" sldId="436"/>
            <ac:spMk id="26" creationId="{21540236-BFD5-4A9D-8840-4703E7F76825}"/>
          </ac:spMkLst>
        </pc:spChg>
        <pc:picChg chg="add mod">
          <ac:chgData name="Randy Cates" userId="a0f05542c82a1465" providerId="LiveId" clId="{E331C4EE-73B1-4D1E-B665-4EBF52F45040}" dt="2022-07-16T15:23:12.749" v="14457" actId="26606"/>
          <ac:picMkLst>
            <pc:docMk/>
            <pc:sldMk cId="938674416" sldId="436"/>
            <ac:picMk id="5" creationId="{824EAF16-56A5-2658-A2D6-B7A9CE5E9322}"/>
          </ac:picMkLst>
        </pc:picChg>
      </pc:sldChg>
      <pc:sldChg chg="addSp delSp modSp mod setBg">
        <pc:chgData name="Randy Cates" userId="a0f05542c82a1465" providerId="LiveId" clId="{E331C4EE-73B1-4D1E-B665-4EBF52F45040}" dt="2022-07-10T02:19:00.957" v="11848" actId="26606"/>
        <pc:sldMkLst>
          <pc:docMk/>
          <pc:sldMk cId="2817682964" sldId="437"/>
        </pc:sldMkLst>
        <pc:spChg chg="mod">
          <ac:chgData name="Randy Cates" userId="a0f05542c82a1465" providerId="LiveId" clId="{E331C4EE-73B1-4D1E-B665-4EBF52F45040}" dt="2022-07-10T02:19:00.957" v="11848" actId="26606"/>
          <ac:spMkLst>
            <pc:docMk/>
            <pc:sldMk cId="2817682964" sldId="437"/>
            <ac:spMk id="2" creationId="{5508C400-1B8D-00CC-6ED1-6BB9668EEBC6}"/>
          </ac:spMkLst>
        </pc:spChg>
        <pc:spChg chg="mod">
          <ac:chgData name="Randy Cates" userId="a0f05542c82a1465" providerId="LiveId" clId="{E331C4EE-73B1-4D1E-B665-4EBF52F45040}" dt="2022-07-10T02:19:00.957" v="11848" actId="26606"/>
          <ac:spMkLst>
            <pc:docMk/>
            <pc:sldMk cId="2817682964" sldId="437"/>
            <ac:spMk id="3" creationId="{17114286-AC72-577D-EE24-01714056C4AF}"/>
          </ac:spMkLst>
        </pc:spChg>
        <pc:spChg chg="add del">
          <ac:chgData name="Randy Cates" userId="a0f05542c82a1465" providerId="LiveId" clId="{E331C4EE-73B1-4D1E-B665-4EBF52F45040}" dt="2022-07-10T02:19:00.957" v="11848" actId="26606"/>
          <ac:spMkLst>
            <pc:docMk/>
            <pc:sldMk cId="2817682964" sldId="437"/>
            <ac:spMk id="8" creationId="{1BB867FF-FC45-48F7-8104-F89BE54909F1}"/>
          </ac:spMkLst>
        </pc:spChg>
        <pc:spChg chg="add del">
          <ac:chgData name="Randy Cates" userId="a0f05542c82a1465" providerId="LiveId" clId="{E331C4EE-73B1-4D1E-B665-4EBF52F45040}" dt="2022-07-10T02:19:00.957" v="11848" actId="26606"/>
          <ac:spMkLst>
            <pc:docMk/>
            <pc:sldMk cId="2817682964" sldId="437"/>
            <ac:spMk id="10" creationId="{8BB56887-D0D5-4F0C-9E19-7247EB83C8B7}"/>
          </ac:spMkLst>
        </pc:spChg>
        <pc:spChg chg="add del">
          <ac:chgData name="Randy Cates" userId="a0f05542c82a1465" providerId="LiveId" clId="{E331C4EE-73B1-4D1E-B665-4EBF52F45040}" dt="2022-07-10T02:19:00.957" v="11848" actId="26606"/>
          <ac:spMkLst>
            <pc:docMk/>
            <pc:sldMk cId="2817682964" sldId="437"/>
            <ac:spMk id="12" creationId="{081E4A58-353D-44AE-B2FC-2A74E2E400F7}"/>
          </ac:spMkLst>
        </pc:spChg>
        <pc:spChg chg="add">
          <ac:chgData name="Randy Cates" userId="a0f05542c82a1465" providerId="LiveId" clId="{E331C4EE-73B1-4D1E-B665-4EBF52F45040}" dt="2022-07-10T02:19:00.957" v="11848" actId="26606"/>
          <ac:spMkLst>
            <pc:docMk/>
            <pc:sldMk cId="2817682964" sldId="437"/>
            <ac:spMk id="17" creationId="{100EDD19-6802-4EC3-95CE-CFFAB042CFD6}"/>
          </ac:spMkLst>
        </pc:spChg>
        <pc:spChg chg="add">
          <ac:chgData name="Randy Cates" userId="a0f05542c82a1465" providerId="LiveId" clId="{E331C4EE-73B1-4D1E-B665-4EBF52F45040}" dt="2022-07-10T02:19:00.957" v="11848" actId="26606"/>
          <ac:spMkLst>
            <pc:docMk/>
            <pc:sldMk cId="2817682964" sldId="437"/>
            <ac:spMk id="19" creationId="{DB17E863-922E-4C26-BD64-E8FD41D28661}"/>
          </ac:spMkLst>
        </pc:spChg>
      </pc:sldChg>
      <pc:sldChg chg="addSp delSp modSp mod setBg">
        <pc:chgData name="Randy Cates" userId="a0f05542c82a1465" providerId="LiveId" clId="{E331C4EE-73B1-4D1E-B665-4EBF52F45040}" dt="2022-07-16T15:23:25.255" v="14458" actId="26606"/>
        <pc:sldMkLst>
          <pc:docMk/>
          <pc:sldMk cId="1264635353" sldId="438"/>
        </pc:sldMkLst>
        <pc:spChg chg="mod ord">
          <ac:chgData name="Randy Cates" userId="a0f05542c82a1465" providerId="LiveId" clId="{E331C4EE-73B1-4D1E-B665-4EBF52F45040}" dt="2022-07-16T15:23:25.255" v="14458" actId="26606"/>
          <ac:spMkLst>
            <pc:docMk/>
            <pc:sldMk cId="1264635353" sldId="438"/>
            <ac:spMk id="3" creationId="{759EEF05-3F8F-C234-864C-BAB8654FC58A}"/>
          </ac:spMkLst>
        </pc:spChg>
        <pc:spChg chg="add del">
          <ac:chgData name="Randy Cates" userId="a0f05542c82a1465" providerId="LiveId" clId="{E331C4EE-73B1-4D1E-B665-4EBF52F45040}" dt="2022-07-10T02:19:02.803" v="11849" actId="26606"/>
          <ac:spMkLst>
            <pc:docMk/>
            <pc:sldMk cId="1264635353" sldId="438"/>
            <ac:spMk id="8" creationId="{1BB867FF-FC45-48F7-8104-F89BE54909F1}"/>
          </ac:spMkLst>
        </pc:spChg>
        <pc:spChg chg="add del">
          <ac:chgData name="Randy Cates" userId="a0f05542c82a1465" providerId="LiveId" clId="{E331C4EE-73B1-4D1E-B665-4EBF52F45040}" dt="2022-07-10T02:19:02.803" v="11849" actId="26606"/>
          <ac:spMkLst>
            <pc:docMk/>
            <pc:sldMk cId="1264635353" sldId="438"/>
            <ac:spMk id="10" creationId="{8BB56887-D0D5-4F0C-9E19-7247EB83C8B7}"/>
          </ac:spMkLst>
        </pc:spChg>
        <pc:spChg chg="add del">
          <ac:chgData name="Randy Cates" userId="a0f05542c82a1465" providerId="LiveId" clId="{E331C4EE-73B1-4D1E-B665-4EBF52F45040}" dt="2022-07-10T02:19:02.803" v="11849" actId="26606"/>
          <ac:spMkLst>
            <pc:docMk/>
            <pc:sldMk cId="1264635353" sldId="438"/>
            <ac:spMk id="12" creationId="{081E4A58-353D-44AE-B2FC-2A74E2E400F7}"/>
          </ac:spMkLst>
        </pc:spChg>
        <pc:spChg chg="add del">
          <ac:chgData name="Randy Cates" userId="a0f05542c82a1465" providerId="LiveId" clId="{E331C4EE-73B1-4D1E-B665-4EBF52F45040}" dt="2022-07-16T15:23:25.255" v="14458" actId="26606"/>
          <ac:spMkLst>
            <pc:docMk/>
            <pc:sldMk cId="1264635353" sldId="438"/>
            <ac:spMk id="17" creationId="{777A147A-9ED8-46B4-8660-1B3C2AA880B5}"/>
          </ac:spMkLst>
        </pc:spChg>
        <pc:spChg chg="add del">
          <ac:chgData name="Randy Cates" userId="a0f05542c82a1465" providerId="LiveId" clId="{E331C4EE-73B1-4D1E-B665-4EBF52F45040}" dt="2022-07-16T15:23:25.255" v="14458" actId="26606"/>
          <ac:spMkLst>
            <pc:docMk/>
            <pc:sldMk cId="1264635353" sldId="438"/>
            <ac:spMk id="19" creationId="{5D6C15A0-C087-4593-8414-2B4EC1CDC3DE}"/>
          </ac:spMkLst>
        </pc:spChg>
        <pc:spChg chg="add">
          <ac:chgData name="Randy Cates" userId="a0f05542c82a1465" providerId="LiveId" clId="{E331C4EE-73B1-4D1E-B665-4EBF52F45040}" dt="2022-07-16T15:23:25.255" v="14458" actId="26606"/>
          <ac:spMkLst>
            <pc:docMk/>
            <pc:sldMk cId="1264635353" sldId="438"/>
            <ac:spMk id="107527" creationId="{2C61293E-6EBE-43EF-A52C-9BEBFD7679D4}"/>
          </ac:spMkLst>
        </pc:spChg>
        <pc:spChg chg="add">
          <ac:chgData name="Randy Cates" userId="a0f05542c82a1465" providerId="LiveId" clId="{E331C4EE-73B1-4D1E-B665-4EBF52F45040}" dt="2022-07-16T15:23:25.255" v="14458" actId="26606"/>
          <ac:spMkLst>
            <pc:docMk/>
            <pc:sldMk cId="1264635353" sldId="438"/>
            <ac:spMk id="107529" creationId="{21540236-BFD5-4A9D-8840-4703E7F76825}"/>
          </ac:spMkLst>
        </pc:spChg>
        <pc:picChg chg="add mod">
          <ac:chgData name="Randy Cates" userId="a0f05542c82a1465" providerId="LiveId" clId="{E331C4EE-73B1-4D1E-B665-4EBF52F45040}" dt="2022-07-16T15:23:25.255" v="14458" actId="26606"/>
          <ac:picMkLst>
            <pc:docMk/>
            <pc:sldMk cId="1264635353" sldId="438"/>
            <ac:picMk id="107522" creationId="{C544AFF5-CBBF-A930-EE03-FB03655C5D81}"/>
          </ac:picMkLst>
        </pc:picChg>
      </pc:sldChg>
      <pc:sldChg chg="addSp delSp modSp mod setBg">
        <pc:chgData name="Randy Cates" userId="a0f05542c82a1465" providerId="LiveId" clId="{E331C4EE-73B1-4D1E-B665-4EBF52F45040}" dt="2022-07-10T02:19:05.089" v="11850" actId="26606"/>
        <pc:sldMkLst>
          <pc:docMk/>
          <pc:sldMk cId="54630115" sldId="439"/>
        </pc:sldMkLst>
        <pc:spChg chg="mod">
          <ac:chgData name="Randy Cates" userId="a0f05542c82a1465" providerId="LiveId" clId="{E331C4EE-73B1-4D1E-B665-4EBF52F45040}" dt="2022-07-10T02:19:05.089" v="11850" actId="26606"/>
          <ac:spMkLst>
            <pc:docMk/>
            <pc:sldMk cId="54630115" sldId="439"/>
            <ac:spMk id="2" creationId="{5508C400-1B8D-00CC-6ED1-6BB9668EEBC6}"/>
          </ac:spMkLst>
        </pc:spChg>
        <pc:spChg chg="mod">
          <ac:chgData name="Randy Cates" userId="a0f05542c82a1465" providerId="LiveId" clId="{E331C4EE-73B1-4D1E-B665-4EBF52F45040}" dt="2022-07-10T02:19:05.089" v="11850" actId="26606"/>
          <ac:spMkLst>
            <pc:docMk/>
            <pc:sldMk cId="54630115" sldId="439"/>
            <ac:spMk id="3" creationId="{17114286-AC72-577D-EE24-01714056C4AF}"/>
          </ac:spMkLst>
        </pc:spChg>
        <pc:spChg chg="add del">
          <ac:chgData name="Randy Cates" userId="a0f05542c82a1465" providerId="LiveId" clId="{E331C4EE-73B1-4D1E-B665-4EBF52F45040}" dt="2022-07-10T02:19:05.089" v="11850" actId="26606"/>
          <ac:spMkLst>
            <pc:docMk/>
            <pc:sldMk cId="54630115" sldId="439"/>
            <ac:spMk id="8" creationId="{1BB867FF-FC45-48F7-8104-F89BE54909F1}"/>
          </ac:spMkLst>
        </pc:spChg>
        <pc:spChg chg="add del">
          <ac:chgData name="Randy Cates" userId="a0f05542c82a1465" providerId="LiveId" clId="{E331C4EE-73B1-4D1E-B665-4EBF52F45040}" dt="2022-07-10T02:19:05.089" v="11850" actId="26606"/>
          <ac:spMkLst>
            <pc:docMk/>
            <pc:sldMk cId="54630115" sldId="439"/>
            <ac:spMk id="10" creationId="{8BB56887-D0D5-4F0C-9E19-7247EB83C8B7}"/>
          </ac:spMkLst>
        </pc:spChg>
        <pc:spChg chg="add del">
          <ac:chgData name="Randy Cates" userId="a0f05542c82a1465" providerId="LiveId" clId="{E331C4EE-73B1-4D1E-B665-4EBF52F45040}" dt="2022-07-10T02:19:05.089" v="11850" actId="26606"/>
          <ac:spMkLst>
            <pc:docMk/>
            <pc:sldMk cId="54630115" sldId="439"/>
            <ac:spMk id="12" creationId="{081E4A58-353D-44AE-B2FC-2A74E2E400F7}"/>
          </ac:spMkLst>
        </pc:spChg>
        <pc:spChg chg="add">
          <ac:chgData name="Randy Cates" userId="a0f05542c82a1465" providerId="LiveId" clId="{E331C4EE-73B1-4D1E-B665-4EBF52F45040}" dt="2022-07-10T02:19:05.089" v="11850" actId="26606"/>
          <ac:spMkLst>
            <pc:docMk/>
            <pc:sldMk cId="54630115" sldId="439"/>
            <ac:spMk id="17" creationId="{100EDD19-6802-4EC3-95CE-CFFAB042CFD6}"/>
          </ac:spMkLst>
        </pc:spChg>
        <pc:spChg chg="add">
          <ac:chgData name="Randy Cates" userId="a0f05542c82a1465" providerId="LiveId" clId="{E331C4EE-73B1-4D1E-B665-4EBF52F45040}" dt="2022-07-10T02:19:05.089" v="11850" actId="26606"/>
          <ac:spMkLst>
            <pc:docMk/>
            <pc:sldMk cId="54630115" sldId="439"/>
            <ac:spMk id="19" creationId="{DB17E863-922E-4C26-BD64-E8FD41D28661}"/>
          </ac:spMkLst>
        </pc:spChg>
      </pc:sldChg>
      <pc:sldChg chg="addSp delSp modSp mod setBg">
        <pc:chgData name="Randy Cates" userId="a0f05542c82a1465" providerId="LiveId" clId="{E331C4EE-73B1-4D1E-B665-4EBF52F45040}" dt="2022-07-16T15:23:35.234" v="14461" actId="26606"/>
        <pc:sldMkLst>
          <pc:docMk/>
          <pc:sldMk cId="3542843341" sldId="440"/>
        </pc:sldMkLst>
        <pc:spChg chg="mod ord">
          <ac:chgData name="Randy Cates" userId="a0f05542c82a1465" providerId="LiveId" clId="{E331C4EE-73B1-4D1E-B665-4EBF52F45040}" dt="2022-07-16T15:23:35.234" v="14461" actId="26606"/>
          <ac:spMkLst>
            <pc:docMk/>
            <pc:sldMk cId="3542843341" sldId="440"/>
            <ac:spMk id="3" creationId="{72E70599-1ECF-730D-48C6-80AAFB14B62E}"/>
          </ac:spMkLst>
        </pc:spChg>
        <pc:spChg chg="add del">
          <ac:chgData name="Randy Cates" userId="a0f05542c82a1465" providerId="LiveId" clId="{E331C4EE-73B1-4D1E-B665-4EBF52F45040}" dt="2022-07-10T02:19:07.162" v="11851" actId="26606"/>
          <ac:spMkLst>
            <pc:docMk/>
            <pc:sldMk cId="3542843341" sldId="440"/>
            <ac:spMk id="8" creationId="{1BB867FF-FC45-48F7-8104-F89BE54909F1}"/>
          </ac:spMkLst>
        </pc:spChg>
        <pc:spChg chg="add del">
          <ac:chgData name="Randy Cates" userId="a0f05542c82a1465" providerId="LiveId" clId="{E331C4EE-73B1-4D1E-B665-4EBF52F45040}" dt="2022-07-10T02:19:07.162" v="11851" actId="26606"/>
          <ac:spMkLst>
            <pc:docMk/>
            <pc:sldMk cId="3542843341" sldId="440"/>
            <ac:spMk id="10" creationId="{8BB56887-D0D5-4F0C-9E19-7247EB83C8B7}"/>
          </ac:spMkLst>
        </pc:spChg>
        <pc:spChg chg="add del">
          <ac:chgData name="Randy Cates" userId="a0f05542c82a1465" providerId="LiveId" clId="{E331C4EE-73B1-4D1E-B665-4EBF52F45040}" dt="2022-07-10T02:19:07.162" v="11851" actId="26606"/>
          <ac:spMkLst>
            <pc:docMk/>
            <pc:sldMk cId="3542843341" sldId="440"/>
            <ac:spMk id="12" creationId="{081E4A58-353D-44AE-B2FC-2A74E2E400F7}"/>
          </ac:spMkLst>
        </pc:spChg>
        <pc:spChg chg="add del">
          <ac:chgData name="Randy Cates" userId="a0f05542c82a1465" providerId="LiveId" clId="{E331C4EE-73B1-4D1E-B665-4EBF52F45040}" dt="2022-07-16T15:23:35.234" v="14461" actId="26606"/>
          <ac:spMkLst>
            <pc:docMk/>
            <pc:sldMk cId="3542843341" sldId="440"/>
            <ac:spMk id="17" creationId="{777A147A-9ED8-46B4-8660-1B3C2AA880B5}"/>
          </ac:spMkLst>
        </pc:spChg>
        <pc:spChg chg="add del">
          <ac:chgData name="Randy Cates" userId="a0f05542c82a1465" providerId="LiveId" clId="{E331C4EE-73B1-4D1E-B665-4EBF52F45040}" dt="2022-07-16T15:23:35.234" v="14461" actId="26606"/>
          <ac:spMkLst>
            <pc:docMk/>
            <pc:sldMk cId="3542843341" sldId="440"/>
            <ac:spMk id="19" creationId="{5D6C15A0-C087-4593-8414-2B4EC1CDC3DE}"/>
          </ac:spMkLst>
        </pc:spChg>
        <pc:spChg chg="add del">
          <ac:chgData name="Randy Cates" userId="a0f05542c82a1465" providerId="LiveId" clId="{E331C4EE-73B1-4D1E-B665-4EBF52F45040}" dt="2022-07-16T15:23:35.218" v="14460" actId="26606"/>
          <ac:spMkLst>
            <pc:docMk/>
            <pc:sldMk cId="3542843341" sldId="440"/>
            <ac:spMk id="108551" creationId="{2C61293E-6EBE-43EF-A52C-9BEBFD7679D4}"/>
          </ac:spMkLst>
        </pc:spChg>
        <pc:spChg chg="add del">
          <ac:chgData name="Randy Cates" userId="a0f05542c82a1465" providerId="LiveId" clId="{E331C4EE-73B1-4D1E-B665-4EBF52F45040}" dt="2022-07-16T15:23:35.218" v="14460" actId="26606"/>
          <ac:spMkLst>
            <pc:docMk/>
            <pc:sldMk cId="3542843341" sldId="440"/>
            <ac:spMk id="108553" creationId="{21540236-BFD5-4A9D-8840-4703E7F76825}"/>
          </ac:spMkLst>
        </pc:spChg>
        <pc:spChg chg="add">
          <ac:chgData name="Randy Cates" userId="a0f05542c82a1465" providerId="LiveId" clId="{E331C4EE-73B1-4D1E-B665-4EBF52F45040}" dt="2022-07-16T15:23:35.234" v="14461" actId="26606"/>
          <ac:spMkLst>
            <pc:docMk/>
            <pc:sldMk cId="3542843341" sldId="440"/>
            <ac:spMk id="108555" creationId="{45D37F4E-DDB4-456B-97E0-9937730A039F}"/>
          </ac:spMkLst>
        </pc:spChg>
        <pc:spChg chg="add">
          <ac:chgData name="Randy Cates" userId="a0f05542c82a1465" providerId="LiveId" clId="{E331C4EE-73B1-4D1E-B665-4EBF52F45040}" dt="2022-07-16T15:23:35.234" v="14461" actId="26606"/>
          <ac:spMkLst>
            <pc:docMk/>
            <pc:sldMk cId="3542843341" sldId="440"/>
            <ac:spMk id="108556" creationId="{B2DD41CD-8F47-4F56-AD12-4E2FF7696987}"/>
          </ac:spMkLst>
        </pc:spChg>
        <pc:picChg chg="add mod">
          <ac:chgData name="Randy Cates" userId="a0f05542c82a1465" providerId="LiveId" clId="{E331C4EE-73B1-4D1E-B665-4EBF52F45040}" dt="2022-07-16T15:23:35.234" v="14461" actId="26606"/>
          <ac:picMkLst>
            <pc:docMk/>
            <pc:sldMk cId="3542843341" sldId="440"/>
            <ac:picMk id="108546" creationId="{2E61189C-93A6-02F5-C881-3450E5B55EB0}"/>
          </ac:picMkLst>
        </pc:picChg>
      </pc:sldChg>
      <pc:sldChg chg="addSp delSp modSp mod setBg">
        <pc:chgData name="Randy Cates" userId="a0f05542c82a1465" providerId="LiveId" clId="{E331C4EE-73B1-4D1E-B665-4EBF52F45040}" dt="2022-07-10T02:19:09.335" v="11852" actId="26606"/>
        <pc:sldMkLst>
          <pc:docMk/>
          <pc:sldMk cId="728708186" sldId="441"/>
        </pc:sldMkLst>
        <pc:spChg chg="mod">
          <ac:chgData name="Randy Cates" userId="a0f05542c82a1465" providerId="LiveId" clId="{E331C4EE-73B1-4D1E-B665-4EBF52F45040}" dt="2022-07-10T02:19:09.335" v="11852" actId="26606"/>
          <ac:spMkLst>
            <pc:docMk/>
            <pc:sldMk cId="728708186" sldId="441"/>
            <ac:spMk id="2" creationId="{5508C400-1B8D-00CC-6ED1-6BB9668EEBC6}"/>
          </ac:spMkLst>
        </pc:spChg>
        <pc:spChg chg="mod">
          <ac:chgData name="Randy Cates" userId="a0f05542c82a1465" providerId="LiveId" clId="{E331C4EE-73B1-4D1E-B665-4EBF52F45040}" dt="2022-07-10T02:19:09.335" v="11852" actId="26606"/>
          <ac:spMkLst>
            <pc:docMk/>
            <pc:sldMk cId="728708186" sldId="441"/>
            <ac:spMk id="3" creationId="{17114286-AC72-577D-EE24-01714056C4AF}"/>
          </ac:spMkLst>
        </pc:spChg>
        <pc:spChg chg="add del">
          <ac:chgData name="Randy Cates" userId="a0f05542c82a1465" providerId="LiveId" clId="{E331C4EE-73B1-4D1E-B665-4EBF52F45040}" dt="2022-07-10T02:19:09.335" v="11852" actId="26606"/>
          <ac:spMkLst>
            <pc:docMk/>
            <pc:sldMk cId="728708186" sldId="441"/>
            <ac:spMk id="8" creationId="{1BB867FF-FC45-48F7-8104-F89BE54909F1}"/>
          </ac:spMkLst>
        </pc:spChg>
        <pc:spChg chg="add del">
          <ac:chgData name="Randy Cates" userId="a0f05542c82a1465" providerId="LiveId" clId="{E331C4EE-73B1-4D1E-B665-4EBF52F45040}" dt="2022-07-10T02:19:09.335" v="11852" actId="26606"/>
          <ac:spMkLst>
            <pc:docMk/>
            <pc:sldMk cId="728708186" sldId="441"/>
            <ac:spMk id="10" creationId="{8BB56887-D0D5-4F0C-9E19-7247EB83C8B7}"/>
          </ac:spMkLst>
        </pc:spChg>
        <pc:spChg chg="add del">
          <ac:chgData name="Randy Cates" userId="a0f05542c82a1465" providerId="LiveId" clId="{E331C4EE-73B1-4D1E-B665-4EBF52F45040}" dt="2022-07-10T02:19:09.335" v="11852" actId="26606"/>
          <ac:spMkLst>
            <pc:docMk/>
            <pc:sldMk cId="728708186" sldId="441"/>
            <ac:spMk id="12" creationId="{081E4A58-353D-44AE-B2FC-2A74E2E400F7}"/>
          </ac:spMkLst>
        </pc:spChg>
        <pc:spChg chg="add">
          <ac:chgData name="Randy Cates" userId="a0f05542c82a1465" providerId="LiveId" clId="{E331C4EE-73B1-4D1E-B665-4EBF52F45040}" dt="2022-07-10T02:19:09.335" v="11852" actId="26606"/>
          <ac:spMkLst>
            <pc:docMk/>
            <pc:sldMk cId="728708186" sldId="441"/>
            <ac:spMk id="17" creationId="{100EDD19-6802-4EC3-95CE-CFFAB042CFD6}"/>
          </ac:spMkLst>
        </pc:spChg>
        <pc:spChg chg="add">
          <ac:chgData name="Randy Cates" userId="a0f05542c82a1465" providerId="LiveId" clId="{E331C4EE-73B1-4D1E-B665-4EBF52F45040}" dt="2022-07-10T02:19:09.335" v="11852" actId="26606"/>
          <ac:spMkLst>
            <pc:docMk/>
            <pc:sldMk cId="728708186" sldId="441"/>
            <ac:spMk id="19" creationId="{DB17E863-922E-4C26-BD64-E8FD41D28661}"/>
          </ac:spMkLst>
        </pc:spChg>
      </pc:sldChg>
      <pc:sldChg chg="addSp delSp modSp new mod ord setBg modNotesTx">
        <pc:chgData name="Randy Cates" userId="a0f05542c82a1465" providerId="LiveId" clId="{E331C4EE-73B1-4D1E-B665-4EBF52F45040}" dt="2022-07-11T23:57:56.441" v="14394" actId="26606"/>
        <pc:sldMkLst>
          <pc:docMk/>
          <pc:sldMk cId="1134952558" sldId="442"/>
        </pc:sldMkLst>
        <pc:spChg chg="add mod">
          <ac:chgData name="Randy Cates" userId="a0f05542c82a1465" providerId="LiveId" clId="{E331C4EE-73B1-4D1E-B665-4EBF52F45040}" dt="2022-07-11T23:57:56.441" v="14394" actId="26606"/>
          <ac:spMkLst>
            <pc:docMk/>
            <pc:sldMk cId="1134952558" sldId="442"/>
            <ac:spMk id="3" creationId="{75BF0FF6-48C3-84C3-FCB2-75D876C21326}"/>
          </ac:spMkLst>
        </pc:spChg>
        <pc:spChg chg="add del">
          <ac:chgData name="Randy Cates" userId="a0f05542c82a1465" providerId="LiveId" clId="{E331C4EE-73B1-4D1E-B665-4EBF52F45040}" dt="2022-07-10T02:19:25.407" v="11855" actId="26606"/>
          <ac:spMkLst>
            <pc:docMk/>
            <pc:sldMk cId="1134952558" sldId="442"/>
            <ac:spMk id="8" creationId="{1BB867FF-FC45-48F7-8104-F89BE54909F1}"/>
          </ac:spMkLst>
        </pc:spChg>
        <pc:spChg chg="add del">
          <ac:chgData name="Randy Cates" userId="a0f05542c82a1465" providerId="LiveId" clId="{E331C4EE-73B1-4D1E-B665-4EBF52F45040}" dt="2022-07-10T02:19:25.407" v="11855" actId="26606"/>
          <ac:spMkLst>
            <pc:docMk/>
            <pc:sldMk cId="1134952558" sldId="442"/>
            <ac:spMk id="10" creationId="{8BB56887-D0D5-4F0C-9E19-7247EB83C8B7}"/>
          </ac:spMkLst>
        </pc:spChg>
        <pc:spChg chg="add del">
          <ac:chgData name="Randy Cates" userId="a0f05542c82a1465" providerId="LiveId" clId="{E331C4EE-73B1-4D1E-B665-4EBF52F45040}" dt="2022-07-10T02:19:25.407" v="11855" actId="26606"/>
          <ac:spMkLst>
            <pc:docMk/>
            <pc:sldMk cId="1134952558" sldId="442"/>
            <ac:spMk id="12" creationId="{081E4A58-353D-44AE-B2FC-2A74E2E400F7}"/>
          </ac:spMkLst>
        </pc:spChg>
        <pc:spChg chg="add del">
          <ac:chgData name="Randy Cates" userId="a0f05542c82a1465" providerId="LiveId" clId="{E331C4EE-73B1-4D1E-B665-4EBF52F45040}" dt="2022-07-11T23:57:56.441" v="14394" actId="26606"/>
          <ac:spMkLst>
            <pc:docMk/>
            <pc:sldMk cId="1134952558" sldId="442"/>
            <ac:spMk id="17" creationId="{777A147A-9ED8-46B4-8660-1B3C2AA880B5}"/>
          </ac:spMkLst>
        </pc:spChg>
        <pc:spChg chg="add del">
          <ac:chgData name="Randy Cates" userId="a0f05542c82a1465" providerId="LiveId" clId="{E331C4EE-73B1-4D1E-B665-4EBF52F45040}" dt="2022-07-11T23:57:56.441" v="14394" actId="26606"/>
          <ac:spMkLst>
            <pc:docMk/>
            <pc:sldMk cId="1134952558" sldId="442"/>
            <ac:spMk id="19" creationId="{5D6C15A0-C087-4593-8414-2B4EC1CDC3DE}"/>
          </ac:spMkLst>
        </pc:spChg>
        <pc:spChg chg="add">
          <ac:chgData name="Randy Cates" userId="a0f05542c82a1465" providerId="LiveId" clId="{E331C4EE-73B1-4D1E-B665-4EBF52F45040}" dt="2022-07-11T23:57:56.441" v="14394" actId="26606"/>
          <ac:spMkLst>
            <pc:docMk/>
            <pc:sldMk cId="1134952558" sldId="442"/>
            <ac:spMk id="109575" creationId="{45D37F4E-DDB4-456B-97E0-9937730A039F}"/>
          </ac:spMkLst>
        </pc:spChg>
        <pc:spChg chg="add">
          <ac:chgData name="Randy Cates" userId="a0f05542c82a1465" providerId="LiveId" clId="{E331C4EE-73B1-4D1E-B665-4EBF52F45040}" dt="2022-07-11T23:57:56.441" v="14394" actId="26606"/>
          <ac:spMkLst>
            <pc:docMk/>
            <pc:sldMk cId="1134952558" sldId="442"/>
            <ac:spMk id="109577" creationId="{B2DD41CD-8F47-4F56-AD12-4E2FF7696987}"/>
          </ac:spMkLst>
        </pc:spChg>
        <pc:picChg chg="add mod">
          <ac:chgData name="Randy Cates" userId="a0f05542c82a1465" providerId="LiveId" clId="{E331C4EE-73B1-4D1E-B665-4EBF52F45040}" dt="2022-07-11T23:57:56.441" v="14394" actId="26606"/>
          <ac:picMkLst>
            <pc:docMk/>
            <pc:sldMk cId="1134952558" sldId="442"/>
            <ac:picMk id="109570" creationId="{7EB48BDE-A80D-4447-05D6-1FB3BB71ED22}"/>
          </ac:picMkLst>
        </pc:picChg>
      </pc:sldChg>
      <pc:sldChg chg="addSp delSp modSp new mod ord setBg">
        <pc:chgData name="Randy Cates" userId="a0f05542c82a1465" providerId="LiveId" clId="{E331C4EE-73B1-4D1E-B665-4EBF52F45040}" dt="2022-07-11T23:53:41.606" v="14392" actId="26606"/>
        <pc:sldMkLst>
          <pc:docMk/>
          <pc:sldMk cId="1371298207" sldId="443"/>
        </pc:sldMkLst>
        <pc:spChg chg="add mod">
          <ac:chgData name="Randy Cates" userId="a0f05542c82a1465" providerId="LiveId" clId="{E331C4EE-73B1-4D1E-B665-4EBF52F45040}" dt="2022-07-11T23:53:41.606" v="14392" actId="26606"/>
          <ac:spMkLst>
            <pc:docMk/>
            <pc:sldMk cId="1371298207" sldId="443"/>
            <ac:spMk id="3" creationId="{13551E09-1561-F126-8AA4-79E837EA6F63}"/>
          </ac:spMkLst>
        </pc:spChg>
        <pc:spChg chg="add del">
          <ac:chgData name="Randy Cates" userId="a0f05542c82a1465" providerId="LiveId" clId="{E331C4EE-73B1-4D1E-B665-4EBF52F45040}" dt="2022-07-10T02:19:11.740" v="11853" actId="26606"/>
          <ac:spMkLst>
            <pc:docMk/>
            <pc:sldMk cId="1371298207" sldId="443"/>
            <ac:spMk id="8" creationId="{1BB867FF-FC45-48F7-8104-F89BE54909F1}"/>
          </ac:spMkLst>
        </pc:spChg>
        <pc:spChg chg="add del">
          <ac:chgData name="Randy Cates" userId="a0f05542c82a1465" providerId="LiveId" clId="{E331C4EE-73B1-4D1E-B665-4EBF52F45040}" dt="2022-07-10T02:19:11.740" v="11853" actId="26606"/>
          <ac:spMkLst>
            <pc:docMk/>
            <pc:sldMk cId="1371298207" sldId="443"/>
            <ac:spMk id="10" creationId="{8BB56887-D0D5-4F0C-9E19-7247EB83C8B7}"/>
          </ac:spMkLst>
        </pc:spChg>
        <pc:spChg chg="add del">
          <ac:chgData name="Randy Cates" userId="a0f05542c82a1465" providerId="LiveId" clId="{E331C4EE-73B1-4D1E-B665-4EBF52F45040}" dt="2022-07-10T02:19:11.740" v="11853" actId="26606"/>
          <ac:spMkLst>
            <pc:docMk/>
            <pc:sldMk cId="1371298207" sldId="443"/>
            <ac:spMk id="12" creationId="{081E4A58-353D-44AE-B2FC-2A74E2E400F7}"/>
          </ac:spMkLst>
        </pc:spChg>
        <pc:spChg chg="add del">
          <ac:chgData name="Randy Cates" userId="a0f05542c82a1465" providerId="LiveId" clId="{E331C4EE-73B1-4D1E-B665-4EBF52F45040}" dt="2022-07-11T23:53:41.606" v="14392" actId="26606"/>
          <ac:spMkLst>
            <pc:docMk/>
            <pc:sldMk cId="1371298207" sldId="443"/>
            <ac:spMk id="17" creationId="{777A147A-9ED8-46B4-8660-1B3C2AA880B5}"/>
          </ac:spMkLst>
        </pc:spChg>
        <pc:spChg chg="add del">
          <ac:chgData name="Randy Cates" userId="a0f05542c82a1465" providerId="LiveId" clId="{E331C4EE-73B1-4D1E-B665-4EBF52F45040}" dt="2022-07-11T23:53:41.606" v="14392" actId="26606"/>
          <ac:spMkLst>
            <pc:docMk/>
            <pc:sldMk cId="1371298207" sldId="443"/>
            <ac:spMk id="19" creationId="{5D6C15A0-C087-4593-8414-2B4EC1CDC3DE}"/>
          </ac:spMkLst>
        </pc:spChg>
        <pc:spChg chg="add">
          <ac:chgData name="Randy Cates" userId="a0f05542c82a1465" providerId="LiveId" clId="{E331C4EE-73B1-4D1E-B665-4EBF52F45040}" dt="2022-07-11T23:53:41.606" v="14392" actId="26606"/>
          <ac:spMkLst>
            <pc:docMk/>
            <pc:sldMk cId="1371298207" sldId="443"/>
            <ac:spMk id="24" creationId="{45D37F4E-DDB4-456B-97E0-9937730A039F}"/>
          </ac:spMkLst>
        </pc:spChg>
        <pc:spChg chg="add">
          <ac:chgData name="Randy Cates" userId="a0f05542c82a1465" providerId="LiveId" clId="{E331C4EE-73B1-4D1E-B665-4EBF52F45040}" dt="2022-07-11T23:53:41.606" v="14392" actId="26606"/>
          <ac:spMkLst>
            <pc:docMk/>
            <pc:sldMk cId="1371298207" sldId="443"/>
            <ac:spMk id="26" creationId="{B2DD41CD-8F47-4F56-AD12-4E2FF7696987}"/>
          </ac:spMkLst>
        </pc:spChg>
        <pc:picChg chg="add mod">
          <ac:chgData name="Randy Cates" userId="a0f05542c82a1465" providerId="LiveId" clId="{E331C4EE-73B1-4D1E-B665-4EBF52F45040}" dt="2022-07-11T23:53:41.606" v="14392" actId="26606"/>
          <ac:picMkLst>
            <pc:docMk/>
            <pc:sldMk cId="1371298207" sldId="443"/>
            <ac:picMk id="9" creationId="{9D651291-BBDE-D31A-3739-B1E730164532}"/>
          </ac:picMkLst>
        </pc:picChg>
      </pc:sldChg>
      <pc:sldChg chg="addSp delSp modSp add mod setBg">
        <pc:chgData name="Randy Cates" userId="a0f05542c82a1465" providerId="LiveId" clId="{E331C4EE-73B1-4D1E-B665-4EBF52F45040}" dt="2022-07-10T02:19:15.115" v="11854" actId="26606"/>
        <pc:sldMkLst>
          <pc:docMk/>
          <pc:sldMk cId="52959764" sldId="444"/>
        </pc:sldMkLst>
        <pc:spChg chg="mod">
          <ac:chgData name="Randy Cates" userId="a0f05542c82a1465" providerId="LiveId" clId="{E331C4EE-73B1-4D1E-B665-4EBF52F45040}" dt="2022-07-10T02:19:15.115" v="11854" actId="26606"/>
          <ac:spMkLst>
            <pc:docMk/>
            <pc:sldMk cId="52959764" sldId="444"/>
            <ac:spMk id="2" creationId="{5508C400-1B8D-00CC-6ED1-6BB9668EEBC6}"/>
          </ac:spMkLst>
        </pc:spChg>
        <pc:spChg chg="mod">
          <ac:chgData name="Randy Cates" userId="a0f05542c82a1465" providerId="LiveId" clId="{E331C4EE-73B1-4D1E-B665-4EBF52F45040}" dt="2022-07-10T02:19:15.115" v="11854" actId="26606"/>
          <ac:spMkLst>
            <pc:docMk/>
            <pc:sldMk cId="52959764" sldId="444"/>
            <ac:spMk id="3" creationId="{17114286-AC72-577D-EE24-01714056C4AF}"/>
          </ac:spMkLst>
        </pc:spChg>
        <pc:spChg chg="add del">
          <ac:chgData name="Randy Cates" userId="a0f05542c82a1465" providerId="LiveId" clId="{E331C4EE-73B1-4D1E-B665-4EBF52F45040}" dt="2022-07-10T02:19:15.115" v="11854" actId="26606"/>
          <ac:spMkLst>
            <pc:docMk/>
            <pc:sldMk cId="52959764" sldId="444"/>
            <ac:spMk id="8" creationId="{1BB867FF-FC45-48F7-8104-F89BE54909F1}"/>
          </ac:spMkLst>
        </pc:spChg>
        <pc:spChg chg="add del">
          <ac:chgData name="Randy Cates" userId="a0f05542c82a1465" providerId="LiveId" clId="{E331C4EE-73B1-4D1E-B665-4EBF52F45040}" dt="2022-07-10T02:19:15.115" v="11854" actId="26606"/>
          <ac:spMkLst>
            <pc:docMk/>
            <pc:sldMk cId="52959764" sldId="444"/>
            <ac:spMk id="10" creationId="{8BB56887-D0D5-4F0C-9E19-7247EB83C8B7}"/>
          </ac:spMkLst>
        </pc:spChg>
        <pc:spChg chg="add del">
          <ac:chgData name="Randy Cates" userId="a0f05542c82a1465" providerId="LiveId" clId="{E331C4EE-73B1-4D1E-B665-4EBF52F45040}" dt="2022-07-10T02:19:15.115" v="11854" actId="26606"/>
          <ac:spMkLst>
            <pc:docMk/>
            <pc:sldMk cId="52959764" sldId="444"/>
            <ac:spMk id="12" creationId="{081E4A58-353D-44AE-B2FC-2A74E2E400F7}"/>
          </ac:spMkLst>
        </pc:spChg>
        <pc:spChg chg="add">
          <ac:chgData name="Randy Cates" userId="a0f05542c82a1465" providerId="LiveId" clId="{E331C4EE-73B1-4D1E-B665-4EBF52F45040}" dt="2022-07-10T02:19:15.115" v="11854" actId="26606"/>
          <ac:spMkLst>
            <pc:docMk/>
            <pc:sldMk cId="52959764" sldId="444"/>
            <ac:spMk id="17" creationId="{100EDD19-6802-4EC3-95CE-CFFAB042CFD6}"/>
          </ac:spMkLst>
        </pc:spChg>
        <pc:spChg chg="add">
          <ac:chgData name="Randy Cates" userId="a0f05542c82a1465" providerId="LiveId" clId="{E331C4EE-73B1-4D1E-B665-4EBF52F45040}" dt="2022-07-10T02:19:15.115" v="11854" actId="26606"/>
          <ac:spMkLst>
            <pc:docMk/>
            <pc:sldMk cId="52959764" sldId="444"/>
            <ac:spMk id="19" creationId="{DB17E863-922E-4C26-BD64-E8FD41D28661}"/>
          </ac:spMkLst>
        </pc:spChg>
      </pc:sldChg>
      <pc:sldChg chg="addSp delSp modSp add mod setBg">
        <pc:chgData name="Randy Cates" userId="a0f05542c82a1465" providerId="LiveId" clId="{E331C4EE-73B1-4D1E-B665-4EBF52F45040}" dt="2022-07-10T02:19:28.863" v="11856" actId="26606"/>
        <pc:sldMkLst>
          <pc:docMk/>
          <pc:sldMk cId="3858414017" sldId="445"/>
        </pc:sldMkLst>
        <pc:spChg chg="mod">
          <ac:chgData name="Randy Cates" userId="a0f05542c82a1465" providerId="LiveId" clId="{E331C4EE-73B1-4D1E-B665-4EBF52F45040}" dt="2022-07-10T02:19:28.863" v="11856" actId="26606"/>
          <ac:spMkLst>
            <pc:docMk/>
            <pc:sldMk cId="3858414017" sldId="445"/>
            <ac:spMk id="2" creationId="{5508C400-1B8D-00CC-6ED1-6BB9668EEBC6}"/>
          </ac:spMkLst>
        </pc:spChg>
        <pc:spChg chg="mod">
          <ac:chgData name="Randy Cates" userId="a0f05542c82a1465" providerId="LiveId" clId="{E331C4EE-73B1-4D1E-B665-4EBF52F45040}" dt="2022-07-10T02:19:28.863" v="11856" actId="26606"/>
          <ac:spMkLst>
            <pc:docMk/>
            <pc:sldMk cId="3858414017" sldId="445"/>
            <ac:spMk id="3" creationId="{17114286-AC72-577D-EE24-01714056C4AF}"/>
          </ac:spMkLst>
        </pc:spChg>
        <pc:spChg chg="add del">
          <ac:chgData name="Randy Cates" userId="a0f05542c82a1465" providerId="LiveId" clId="{E331C4EE-73B1-4D1E-B665-4EBF52F45040}" dt="2022-07-10T02:19:28.863" v="11856" actId="26606"/>
          <ac:spMkLst>
            <pc:docMk/>
            <pc:sldMk cId="3858414017" sldId="445"/>
            <ac:spMk id="8" creationId="{1BB867FF-FC45-48F7-8104-F89BE54909F1}"/>
          </ac:spMkLst>
        </pc:spChg>
        <pc:spChg chg="add del">
          <ac:chgData name="Randy Cates" userId="a0f05542c82a1465" providerId="LiveId" clId="{E331C4EE-73B1-4D1E-B665-4EBF52F45040}" dt="2022-07-10T02:19:28.863" v="11856" actId="26606"/>
          <ac:spMkLst>
            <pc:docMk/>
            <pc:sldMk cId="3858414017" sldId="445"/>
            <ac:spMk id="10" creationId="{8BB56887-D0D5-4F0C-9E19-7247EB83C8B7}"/>
          </ac:spMkLst>
        </pc:spChg>
        <pc:spChg chg="add del">
          <ac:chgData name="Randy Cates" userId="a0f05542c82a1465" providerId="LiveId" clId="{E331C4EE-73B1-4D1E-B665-4EBF52F45040}" dt="2022-07-10T02:19:28.863" v="11856" actId="26606"/>
          <ac:spMkLst>
            <pc:docMk/>
            <pc:sldMk cId="3858414017" sldId="445"/>
            <ac:spMk id="12" creationId="{081E4A58-353D-44AE-B2FC-2A74E2E400F7}"/>
          </ac:spMkLst>
        </pc:spChg>
        <pc:spChg chg="add">
          <ac:chgData name="Randy Cates" userId="a0f05542c82a1465" providerId="LiveId" clId="{E331C4EE-73B1-4D1E-B665-4EBF52F45040}" dt="2022-07-10T02:19:28.863" v="11856" actId="26606"/>
          <ac:spMkLst>
            <pc:docMk/>
            <pc:sldMk cId="3858414017" sldId="445"/>
            <ac:spMk id="17" creationId="{100EDD19-6802-4EC3-95CE-CFFAB042CFD6}"/>
          </ac:spMkLst>
        </pc:spChg>
        <pc:spChg chg="add">
          <ac:chgData name="Randy Cates" userId="a0f05542c82a1465" providerId="LiveId" clId="{E331C4EE-73B1-4D1E-B665-4EBF52F45040}" dt="2022-07-10T02:19:28.863" v="11856" actId="26606"/>
          <ac:spMkLst>
            <pc:docMk/>
            <pc:sldMk cId="3858414017" sldId="445"/>
            <ac:spMk id="19" creationId="{DB17E863-922E-4C26-BD64-E8FD41D28661}"/>
          </ac:spMkLst>
        </pc:spChg>
      </pc:sldChg>
      <pc:sldChg chg="addSp delSp modSp new mod ord setBg modNotesTx">
        <pc:chgData name="Randy Cates" userId="a0f05542c82a1465" providerId="LiveId" clId="{E331C4EE-73B1-4D1E-B665-4EBF52F45040}" dt="2022-07-10T04:39:39.229" v="12700" actId="20577"/>
        <pc:sldMkLst>
          <pc:docMk/>
          <pc:sldMk cId="2895842192" sldId="446"/>
        </pc:sldMkLst>
        <pc:spChg chg="add mod">
          <ac:chgData name="Randy Cates" userId="a0f05542c82a1465" providerId="LiveId" clId="{E331C4EE-73B1-4D1E-B665-4EBF52F45040}" dt="2022-07-10T02:19:30.468" v="11857" actId="26606"/>
          <ac:spMkLst>
            <pc:docMk/>
            <pc:sldMk cId="2895842192" sldId="446"/>
            <ac:spMk id="3" creationId="{B837BC53-6090-6080-E816-269889D3059D}"/>
          </ac:spMkLst>
        </pc:spChg>
        <pc:spChg chg="add del">
          <ac:chgData name="Randy Cates" userId="a0f05542c82a1465" providerId="LiveId" clId="{E331C4EE-73B1-4D1E-B665-4EBF52F45040}" dt="2022-07-10T02:19:30.468" v="11857" actId="26606"/>
          <ac:spMkLst>
            <pc:docMk/>
            <pc:sldMk cId="2895842192" sldId="446"/>
            <ac:spMk id="8" creationId="{1BB867FF-FC45-48F7-8104-F89BE54909F1}"/>
          </ac:spMkLst>
        </pc:spChg>
        <pc:spChg chg="add del">
          <ac:chgData name="Randy Cates" userId="a0f05542c82a1465" providerId="LiveId" clId="{E331C4EE-73B1-4D1E-B665-4EBF52F45040}" dt="2022-07-10T02:19:30.468" v="11857" actId="26606"/>
          <ac:spMkLst>
            <pc:docMk/>
            <pc:sldMk cId="2895842192" sldId="446"/>
            <ac:spMk id="10" creationId="{8BB56887-D0D5-4F0C-9E19-7247EB83C8B7}"/>
          </ac:spMkLst>
        </pc:spChg>
        <pc:spChg chg="add del">
          <ac:chgData name="Randy Cates" userId="a0f05542c82a1465" providerId="LiveId" clId="{E331C4EE-73B1-4D1E-B665-4EBF52F45040}" dt="2022-07-10T02:19:30.468" v="11857" actId="26606"/>
          <ac:spMkLst>
            <pc:docMk/>
            <pc:sldMk cId="2895842192" sldId="446"/>
            <ac:spMk id="12" creationId="{081E4A58-353D-44AE-B2FC-2A74E2E400F7}"/>
          </ac:spMkLst>
        </pc:spChg>
        <pc:spChg chg="add">
          <ac:chgData name="Randy Cates" userId="a0f05542c82a1465" providerId="LiveId" clId="{E331C4EE-73B1-4D1E-B665-4EBF52F45040}" dt="2022-07-10T02:19:30.468" v="11857" actId="26606"/>
          <ac:spMkLst>
            <pc:docMk/>
            <pc:sldMk cId="2895842192" sldId="446"/>
            <ac:spMk id="17" creationId="{777A147A-9ED8-46B4-8660-1B3C2AA880B5}"/>
          </ac:spMkLst>
        </pc:spChg>
        <pc:spChg chg="add">
          <ac:chgData name="Randy Cates" userId="a0f05542c82a1465" providerId="LiveId" clId="{E331C4EE-73B1-4D1E-B665-4EBF52F45040}" dt="2022-07-10T02:19:30.468" v="11857" actId="26606"/>
          <ac:spMkLst>
            <pc:docMk/>
            <pc:sldMk cId="2895842192" sldId="446"/>
            <ac:spMk id="19" creationId="{5D6C15A0-C087-4593-8414-2B4EC1CDC3DE}"/>
          </ac:spMkLst>
        </pc:spChg>
      </pc:sldChg>
      <pc:sldChg chg="addSp delSp modSp add mod setBg">
        <pc:chgData name="Randy Cates" userId="a0f05542c82a1465" providerId="LiveId" clId="{E331C4EE-73B1-4D1E-B665-4EBF52F45040}" dt="2022-07-10T04:39:56.054" v="12701" actId="20577"/>
        <pc:sldMkLst>
          <pc:docMk/>
          <pc:sldMk cId="1207837622" sldId="447"/>
        </pc:sldMkLst>
        <pc:spChg chg="mod">
          <ac:chgData name="Randy Cates" userId="a0f05542c82a1465" providerId="LiveId" clId="{E331C4EE-73B1-4D1E-B665-4EBF52F45040}" dt="2022-07-10T02:19:32.289" v="11858" actId="26606"/>
          <ac:spMkLst>
            <pc:docMk/>
            <pc:sldMk cId="1207837622" sldId="447"/>
            <ac:spMk id="2" creationId="{5508C400-1B8D-00CC-6ED1-6BB9668EEBC6}"/>
          </ac:spMkLst>
        </pc:spChg>
        <pc:spChg chg="mod">
          <ac:chgData name="Randy Cates" userId="a0f05542c82a1465" providerId="LiveId" clId="{E331C4EE-73B1-4D1E-B665-4EBF52F45040}" dt="2022-07-10T04:39:56.054" v="12701" actId="20577"/>
          <ac:spMkLst>
            <pc:docMk/>
            <pc:sldMk cId="1207837622" sldId="447"/>
            <ac:spMk id="3" creationId="{17114286-AC72-577D-EE24-01714056C4AF}"/>
          </ac:spMkLst>
        </pc:spChg>
        <pc:spChg chg="add del">
          <ac:chgData name="Randy Cates" userId="a0f05542c82a1465" providerId="LiveId" clId="{E331C4EE-73B1-4D1E-B665-4EBF52F45040}" dt="2022-07-10T02:19:32.289" v="11858" actId="26606"/>
          <ac:spMkLst>
            <pc:docMk/>
            <pc:sldMk cId="1207837622" sldId="447"/>
            <ac:spMk id="8" creationId="{1BB867FF-FC45-48F7-8104-F89BE54909F1}"/>
          </ac:spMkLst>
        </pc:spChg>
        <pc:spChg chg="add del">
          <ac:chgData name="Randy Cates" userId="a0f05542c82a1465" providerId="LiveId" clId="{E331C4EE-73B1-4D1E-B665-4EBF52F45040}" dt="2022-07-10T02:19:32.289" v="11858" actId="26606"/>
          <ac:spMkLst>
            <pc:docMk/>
            <pc:sldMk cId="1207837622" sldId="447"/>
            <ac:spMk id="10" creationId="{8BB56887-D0D5-4F0C-9E19-7247EB83C8B7}"/>
          </ac:spMkLst>
        </pc:spChg>
        <pc:spChg chg="add del">
          <ac:chgData name="Randy Cates" userId="a0f05542c82a1465" providerId="LiveId" clId="{E331C4EE-73B1-4D1E-B665-4EBF52F45040}" dt="2022-07-10T02:19:32.289" v="11858" actId="26606"/>
          <ac:spMkLst>
            <pc:docMk/>
            <pc:sldMk cId="1207837622" sldId="447"/>
            <ac:spMk id="12" creationId="{081E4A58-353D-44AE-B2FC-2A74E2E400F7}"/>
          </ac:spMkLst>
        </pc:spChg>
        <pc:spChg chg="add">
          <ac:chgData name="Randy Cates" userId="a0f05542c82a1465" providerId="LiveId" clId="{E331C4EE-73B1-4D1E-B665-4EBF52F45040}" dt="2022-07-10T02:19:32.289" v="11858" actId="26606"/>
          <ac:spMkLst>
            <pc:docMk/>
            <pc:sldMk cId="1207837622" sldId="447"/>
            <ac:spMk id="17" creationId="{100EDD19-6802-4EC3-95CE-CFFAB042CFD6}"/>
          </ac:spMkLst>
        </pc:spChg>
        <pc:spChg chg="add">
          <ac:chgData name="Randy Cates" userId="a0f05542c82a1465" providerId="LiveId" clId="{E331C4EE-73B1-4D1E-B665-4EBF52F45040}" dt="2022-07-10T02:19:32.289" v="11858" actId="26606"/>
          <ac:spMkLst>
            <pc:docMk/>
            <pc:sldMk cId="1207837622" sldId="447"/>
            <ac:spMk id="19" creationId="{DB17E863-922E-4C26-BD64-E8FD41D28661}"/>
          </ac:spMkLst>
        </pc:spChg>
      </pc:sldChg>
      <pc:sldChg chg="addSp delSp modSp add mod setBg modNotesTx">
        <pc:chgData name="Randy Cates" userId="a0f05542c82a1465" providerId="LiveId" clId="{E331C4EE-73B1-4D1E-B665-4EBF52F45040}" dt="2022-07-10T04:40:52.656" v="12786" actId="20577"/>
        <pc:sldMkLst>
          <pc:docMk/>
          <pc:sldMk cId="730360414" sldId="448"/>
        </pc:sldMkLst>
        <pc:spChg chg="mod">
          <ac:chgData name="Randy Cates" userId="a0f05542c82a1465" providerId="LiveId" clId="{E331C4EE-73B1-4D1E-B665-4EBF52F45040}" dt="2022-07-10T02:19:35.953" v="11860" actId="26606"/>
          <ac:spMkLst>
            <pc:docMk/>
            <pc:sldMk cId="730360414" sldId="448"/>
            <ac:spMk id="2" creationId="{5508C400-1B8D-00CC-6ED1-6BB9668EEBC6}"/>
          </ac:spMkLst>
        </pc:spChg>
        <pc:spChg chg="mod">
          <ac:chgData name="Randy Cates" userId="a0f05542c82a1465" providerId="LiveId" clId="{E331C4EE-73B1-4D1E-B665-4EBF52F45040}" dt="2022-07-10T02:19:35.953" v="11860" actId="26606"/>
          <ac:spMkLst>
            <pc:docMk/>
            <pc:sldMk cId="730360414" sldId="448"/>
            <ac:spMk id="3" creationId="{17114286-AC72-577D-EE24-01714056C4AF}"/>
          </ac:spMkLst>
        </pc:spChg>
        <pc:spChg chg="add del">
          <ac:chgData name="Randy Cates" userId="a0f05542c82a1465" providerId="LiveId" clId="{E331C4EE-73B1-4D1E-B665-4EBF52F45040}" dt="2022-07-10T02:19:35.953" v="11860" actId="26606"/>
          <ac:spMkLst>
            <pc:docMk/>
            <pc:sldMk cId="730360414" sldId="448"/>
            <ac:spMk id="8" creationId="{1BB867FF-FC45-48F7-8104-F89BE54909F1}"/>
          </ac:spMkLst>
        </pc:spChg>
        <pc:spChg chg="add del">
          <ac:chgData name="Randy Cates" userId="a0f05542c82a1465" providerId="LiveId" clId="{E331C4EE-73B1-4D1E-B665-4EBF52F45040}" dt="2022-07-10T02:19:35.953" v="11860" actId="26606"/>
          <ac:spMkLst>
            <pc:docMk/>
            <pc:sldMk cId="730360414" sldId="448"/>
            <ac:spMk id="10" creationId="{8BB56887-D0D5-4F0C-9E19-7247EB83C8B7}"/>
          </ac:spMkLst>
        </pc:spChg>
        <pc:spChg chg="add del">
          <ac:chgData name="Randy Cates" userId="a0f05542c82a1465" providerId="LiveId" clId="{E331C4EE-73B1-4D1E-B665-4EBF52F45040}" dt="2022-07-10T02:19:35.953" v="11860" actId="26606"/>
          <ac:spMkLst>
            <pc:docMk/>
            <pc:sldMk cId="730360414" sldId="448"/>
            <ac:spMk id="12" creationId="{081E4A58-353D-44AE-B2FC-2A74E2E400F7}"/>
          </ac:spMkLst>
        </pc:spChg>
        <pc:spChg chg="add">
          <ac:chgData name="Randy Cates" userId="a0f05542c82a1465" providerId="LiveId" clId="{E331C4EE-73B1-4D1E-B665-4EBF52F45040}" dt="2022-07-10T02:19:35.953" v="11860" actId="26606"/>
          <ac:spMkLst>
            <pc:docMk/>
            <pc:sldMk cId="730360414" sldId="448"/>
            <ac:spMk id="17" creationId="{100EDD19-6802-4EC3-95CE-CFFAB042CFD6}"/>
          </ac:spMkLst>
        </pc:spChg>
        <pc:spChg chg="add">
          <ac:chgData name="Randy Cates" userId="a0f05542c82a1465" providerId="LiveId" clId="{E331C4EE-73B1-4D1E-B665-4EBF52F45040}" dt="2022-07-10T02:19:35.953" v="11860" actId="26606"/>
          <ac:spMkLst>
            <pc:docMk/>
            <pc:sldMk cId="730360414" sldId="448"/>
            <ac:spMk id="19" creationId="{DB17E863-922E-4C26-BD64-E8FD41D28661}"/>
          </ac:spMkLst>
        </pc:spChg>
      </pc:sldChg>
      <pc:sldChg chg="addSp delSp modSp new mod ord setBg">
        <pc:chgData name="Randy Cates" userId="a0f05542c82a1465" providerId="LiveId" clId="{E331C4EE-73B1-4D1E-B665-4EBF52F45040}" dt="2022-07-10T02:19:37.524" v="11861" actId="26606"/>
        <pc:sldMkLst>
          <pc:docMk/>
          <pc:sldMk cId="1453847094" sldId="449"/>
        </pc:sldMkLst>
        <pc:spChg chg="add mod">
          <ac:chgData name="Randy Cates" userId="a0f05542c82a1465" providerId="LiveId" clId="{E331C4EE-73B1-4D1E-B665-4EBF52F45040}" dt="2022-07-10T02:19:37.524" v="11861" actId="26606"/>
          <ac:spMkLst>
            <pc:docMk/>
            <pc:sldMk cId="1453847094" sldId="449"/>
            <ac:spMk id="3" creationId="{6B9FCB34-FB89-2FAB-3628-5F2E6CDF8FED}"/>
          </ac:spMkLst>
        </pc:spChg>
        <pc:spChg chg="add del">
          <ac:chgData name="Randy Cates" userId="a0f05542c82a1465" providerId="LiveId" clId="{E331C4EE-73B1-4D1E-B665-4EBF52F45040}" dt="2022-07-10T02:19:37.524" v="11861" actId="26606"/>
          <ac:spMkLst>
            <pc:docMk/>
            <pc:sldMk cId="1453847094" sldId="449"/>
            <ac:spMk id="8" creationId="{1BB867FF-FC45-48F7-8104-F89BE54909F1}"/>
          </ac:spMkLst>
        </pc:spChg>
        <pc:spChg chg="add del">
          <ac:chgData name="Randy Cates" userId="a0f05542c82a1465" providerId="LiveId" clId="{E331C4EE-73B1-4D1E-B665-4EBF52F45040}" dt="2022-07-10T02:19:37.524" v="11861" actId="26606"/>
          <ac:spMkLst>
            <pc:docMk/>
            <pc:sldMk cId="1453847094" sldId="449"/>
            <ac:spMk id="10" creationId="{8BB56887-D0D5-4F0C-9E19-7247EB83C8B7}"/>
          </ac:spMkLst>
        </pc:spChg>
        <pc:spChg chg="add del">
          <ac:chgData name="Randy Cates" userId="a0f05542c82a1465" providerId="LiveId" clId="{E331C4EE-73B1-4D1E-B665-4EBF52F45040}" dt="2022-07-10T02:19:37.524" v="11861" actId="26606"/>
          <ac:spMkLst>
            <pc:docMk/>
            <pc:sldMk cId="1453847094" sldId="449"/>
            <ac:spMk id="12" creationId="{081E4A58-353D-44AE-B2FC-2A74E2E400F7}"/>
          </ac:spMkLst>
        </pc:spChg>
        <pc:spChg chg="add">
          <ac:chgData name="Randy Cates" userId="a0f05542c82a1465" providerId="LiveId" clId="{E331C4EE-73B1-4D1E-B665-4EBF52F45040}" dt="2022-07-10T02:19:37.524" v="11861" actId="26606"/>
          <ac:spMkLst>
            <pc:docMk/>
            <pc:sldMk cId="1453847094" sldId="449"/>
            <ac:spMk id="17" creationId="{777A147A-9ED8-46B4-8660-1B3C2AA880B5}"/>
          </ac:spMkLst>
        </pc:spChg>
        <pc:spChg chg="add">
          <ac:chgData name="Randy Cates" userId="a0f05542c82a1465" providerId="LiveId" clId="{E331C4EE-73B1-4D1E-B665-4EBF52F45040}" dt="2022-07-10T02:19:37.524" v="11861" actId="26606"/>
          <ac:spMkLst>
            <pc:docMk/>
            <pc:sldMk cId="1453847094" sldId="449"/>
            <ac:spMk id="19" creationId="{5D6C15A0-C087-4593-8414-2B4EC1CDC3DE}"/>
          </ac:spMkLst>
        </pc:spChg>
      </pc:sldChg>
      <pc:sldChg chg="addSp delSp modSp new mod setBg">
        <pc:chgData name="Randy Cates" userId="a0f05542c82a1465" providerId="LiveId" clId="{E331C4EE-73B1-4D1E-B665-4EBF52F45040}" dt="2022-07-10T14:57:36.217" v="13320" actId="113"/>
        <pc:sldMkLst>
          <pc:docMk/>
          <pc:sldMk cId="3048236735" sldId="450"/>
        </pc:sldMkLst>
        <pc:spChg chg="add mod">
          <ac:chgData name="Randy Cates" userId="a0f05542c82a1465" providerId="LiveId" clId="{E331C4EE-73B1-4D1E-B665-4EBF52F45040}" dt="2022-07-10T14:57:36.217" v="13320" actId="113"/>
          <ac:spMkLst>
            <pc:docMk/>
            <pc:sldMk cId="3048236735" sldId="450"/>
            <ac:spMk id="3" creationId="{049D8FA2-7DD3-13A8-612E-6E660661C94C}"/>
          </ac:spMkLst>
        </pc:spChg>
        <pc:spChg chg="add del">
          <ac:chgData name="Randy Cates" userId="a0f05542c82a1465" providerId="LiveId" clId="{E331C4EE-73B1-4D1E-B665-4EBF52F45040}" dt="2022-07-10T02:19:34.214" v="11859" actId="26606"/>
          <ac:spMkLst>
            <pc:docMk/>
            <pc:sldMk cId="3048236735" sldId="450"/>
            <ac:spMk id="8" creationId="{1BB867FF-FC45-48F7-8104-F89BE54909F1}"/>
          </ac:spMkLst>
        </pc:spChg>
        <pc:spChg chg="add del">
          <ac:chgData name="Randy Cates" userId="a0f05542c82a1465" providerId="LiveId" clId="{E331C4EE-73B1-4D1E-B665-4EBF52F45040}" dt="2022-07-10T02:19:34.214" v="11859" actId="26606"/>
          <ac:spMkLst>
            <pc:docMk/>
            <pc:sldMk cId="3048236735" sldId="450"/>
            <ac:spMk id="10" creationId="{8BB56887-D0D5-4F0C-9E19-7247EB83C8B7}"/>
          </ac:spMkLst>
        </pc:spChg>
        <pc:spChg chg="add del">
          <ac:chgData name="Randy Cates" userId="a0f05542c82a1465" providerId="LiveId" clId="{E331C4EE-73B1-4D1E-B665-4EBF52F45040}" dt="2022-07-10T02:19:34.214" v="11859" actId="26606"/>
          <ac:spMkLst>
            <pc:docMk/>
            <pc:sldMk cId="3048236735" sldId="450"/>
            <ac:spMk id="12" creationId="{081E4A58-353D-44AE-B2FC-2A74E2E400F7}"/>
          </ac:spMkLst>
        </pc:spChg>
        <pc:spChg chg="add">
          <ac:chgData name="Randy Cates" userId="a0f05542c82a1465" providerId="LiveId" clId="{E331C4EE-73B1-4D1E-B665-4EBF52F45040}" dt="2022-07-10T02:19:34.214" v="11859" actId="26606"/>
          <ac:spMkLst>
            <pc:docMk/>
            <pc:sldMk cId="3048236735" sldId="450"/>
            <ac:spMk id="17" creationId="{777A147A-9ED8-46B4-8660-1B3C2AA880B5}"/>
          </ac:spMkLst>
        </pc:spChg>
        <pc:spChg chg="add">
          <ac:chgData name="Randy Cates" userId="a0f05542c82a1465" providerId="LiveId" clId="{E331C4EE-73B1-4D1E-B665-4EBF52F45040}" dt="2022-07-10T02:19:34.214" v="11859" actId="26606"/>
          <ac:spMkLst>
            <pc:docMk/>
            <pc:sldMk cId="3048236735" sldId="450"/>
            <ac:spMk id="19" creationId="{5D6C15A0-C087-4593-8414-2B4EC1CDC3DE}"/>
          </ac:spMkLst>
        </pc:spChg>
      </pc:sldChg>
      <pc:sldChg chg="addSp delSp modSp add mod setBg modNotesTx">
        <pc:chgData name="Randy Cates" userId="a0f05542c82a1465" providerId="LiveId" clId="{E331C4EE-73B1-4D1E-B665-4EBF52F45040}" dt="2022-07-10T04:41:23.303" v="12828" actId="20577"/>
        <pc:sldMkLst>
          <pc:docMk/>
          <pc:sldMk cId="3672315984" sldId="451"/>
        </pc:sldMkLst>
        <pc:spChg chg="mod">
          <ac:chgData name="Randy Cates" userId="a0f05542c82a1465" providerId="LiveId" clId="{E331C4EE-73B1-4D1E-B665-4EBF52F45040}" dt="2022-07-10T02:19:39.445" v="11862" actId="26606"/>
          <ac:spMkLst>
            <pc:docMk/>
            <pc:sldMk cId="3672315984" sldId="451"/>
            <ac:spMk id="2" creationId="{5508C400-1B8D-00CC-6ED1-6BB9668EEBC6}"/>
          </ac:spMkLst>
        </pc:spChg>
        <pc:spChg chg="mod">
          <ac:chgData name="Randy Cates" userId="a0f05542c82a1465" providerId="LiveId" clId="{E331C4EE-73B1-4D1E-B665-4EBF52F45040}" dt="2022-07-10T02:19:39.445" v="11862" actId="26606"/>
          <ac:spMkLst>
            <pc:docMk/>
            <pc:sldMk cId="3672315984" sldId="451"/>
            <ac:spMk id="3" creationId="{17114286-AC72-577D-EE24-01714056C4AF}"/>
          </ac:spMkLst>
        </pc:spChg>
        <pc:spChg chg="add del">
          <ac:chgData name="Randy Cates" userId="a0f05542c82a1465" providerId="LiveId" clId="{E331C4EE-73B1-4D1E-B665-4EBF52F45040}" dt="2022-07-10T02:19:39.445" v="11862" actId="26606"/>
          <ac:spMkLst>
            <pc:docMk/>
            <pc:sldMk cId="3672315984" sldId="451"/>
            <ac:spMk id="8" creationId="{1BB867FF-FC45-48F7-8104-F89BE54909F1}"/>
          </ac:spMkLst>
        </pc:spChg>
        <pc:spChg chg="add del">
          <ac:chgData name="Randy Cates" userId="a0f05542c82a1465" providerId="LiveId" clId="{E331C4EE-73B1-4D1E-B665-4EBF52F45040}" dt="2022-07-10T02:19:39.445" v="11862" actId="26606"/>
          <ac:spMkLst>
            <pc:docMk/>
            <pc:sldMk cId="3672315984" sldId="451"/>
            <ac:spMk id="10" creationId="{8BB56887-D0D5-4F0C-9E19-7247EB83C8B7}"/>
          </ac:spMkLst>
        </pc:spChg>
        <pc:spChg chg="add del">
          <ac:chgData name="Randy Cates" userId="a0f05542c82a1465" providerId="LiveId" clId="{E331C4EE-73B1-4D1E-B665-4EBF52F45040}" dt="2022-07-10T02:19:39.445" v="11862" actId="26606"/>
          <ac:spMkLst>
            <pc:docMk/>
            <pc:sldMk cId="3672315984" sldId="451"/>
            <ac:spMk id="12" creationId="{081E4A58-353D-44AE-B2FC-2A74E2E400F7}"/>
          </ac:spMkLst>
        </pc:spChg>
        <pc:spChg chg="add">
          <ac:chgData name="Randy Cates" userId="a0f05542c82a1465" providerId="LiveId" clId="{E331C4EE-73B1-4D1E-B665-4EBF52F45040}" dt="2022-07-10T02:19:39.445" v="11862" actId="26606"/>
          <ac:spMkLst>
            <pc:docMk/>
            <pc:sldMk cId="3672315984" sldId="451"/>
            <ac:spMk id="17" creationId="{100EDD19-6802-4EC3-95CE-CFFAB042CFD6}"/>
          </ac:spMkLst>
        </pc:spChg>
        <pc:spChg chg="add">
          <ac:chgData name="Randy Cates" userId="a0f05542c82a1465" providerId="LiveId" clId="{E331C4EE-73B1-4D1E-B665-4EBF52F45040}" dt="2022-07-10T02:19:39.445" v="11862" actId="26606"/>
          <ac:spMkLst>
            <pc:docMk/>
            <pc:sldMk cId="3672315984" sldId="451"/>
            <ac:spMk id="19" creationId="{DB17E863-922E-4C26-BD64-E8FD41D28661}"/>
          </ac:spMkLst>
        </pc:spChg>
      </pc:sldChg>
      <pc:sldChg chg="addSp delSp modSp add mod setBg">
        <pc:chgData name="Randy Cates" userId="a0f05542c82a1465" providerId="LiveId" clId="{E331C4EE-73B1-4D1E-B665-4EBF52F45040}" dt="2022-07-10T02:19:46.931" v="11866" actId="26606"/>
        <pc:sldMkLst>
          <pc:docMk/>
          <pc:sldMk cId="3462232955" sldId="452"/>
        </pc:sldMkLst>
        <pc:spChg chg="mod">
          <ac:chgData name="Randy Cates" userId="a0f05542c82a1465" providerId="LiveId" clId="{E331C4EE-73B1-4D1E-B665-4EBF52F45040}" dt="2022-07-10T02:19:46.931" v="11866" actId="26606"/>
          <ac:spMkLst>
            <pc:docMk/>
            <pc:sldMk cId="3462232955" sldId="452"/>
            <ac:spMk id="2" creationId="{5508C400-1B8D-00CC-6ED1-6BB9668EEBC6}"/>
          </ac:spMkLst>
        </pc:spChg>
        <pc:spChg chg="mod">
          <ac:chgData name="Randy Cates" userId="a0f05542c82a1465" providerId="LiveId" clId="{E331C4EE-73B1-4D1E-B665-4EBF52F45040}" dt="2022-07-10T02:19:46.931" v="11866" actId="26606"/>
          <ac:spMkLst>
            <pc:docMk/>
            <pc:sldMk cId="3462232955" sldId="452"/>
            <ac:spMk id="3" creationId="{17114286-AC72-577D-EE24-01714056C4AF}"/>
          </ac:spMkLst>
        </pc:spChg>
        <pc:spChg chg="add del">
          <ac:chgData name="Randy Cates" userId="a0f05542c82a1465" providerId="LiveId" clId="{E331C4EE-73B1-4D1E-B665-4EBF52F45040}" dt="2022-07-10T02:19:46.931" v="11866" actId="26606"/>
          <ac:spMkLst>
            <pc:docMk/>
            <pc:sldMk cId="3462232955" sldId="452"/>
            <ac:spMk id="8" creationId="{1BB867FF-FC45-48F7-8104-F89BE54909F1}"/>
          </ac:spMkLst>
        </pc:spChg>
        <pc:spChg chg="add del">
          <ac:chgData name="Randy Cates" userId="a0f05542c82a1465" providerId="LiveId" clId="{E331C4EE-73B1-4D1E-B665-4EBF52F45040}" dt="2022-07-10T02:19:46.931" v="11866" actId="26606"/>
          <ac:spMkLst>
            <pc:docMk/>
            <pc:sldMk cId="3462232955" sldId="452"/>
            <ac:spMk id="10" creationId="{8BB56887-D0D5-4F0C-9E19-7247EB83C8B7}"/>
          </ac:spMkLst>
        </pc:spChg>
        <pc:spChg chg="add del">
          <ac:chgData name="Randy Cates" userId="a0f05542c82a1465" providerId="LiveId" clId="{E331C4EE-73B1-4D1E-B665-4EBF52F45040}" dt="2022-07-10T02:19:46.931" v="11866" actId="26606"/>
          <ac:spMkLst>
            <pc:docMk/>
            <pc:sldMk cId="3462232955" sldId="452"/>
            <ac:spMk id="12" creationId="{081E4A58-353D-44AE-B2FC-2A74E2E400F7}"/>
          </ac:spMkLst>
        </pc:spChg>
        <pc:spChg chg="add">
          <ac:chgData name="Randy Cates" userId="a0f05542c82a1465" providerId="LiveId" clId="{E331C4EE-73B1-4D1E-B665-4EBF52F45040}" dt="2022-07-10T02:19:46.931" v="11866" actId="26606"/>
          <ac:spMkLst>
            <pc:docMk/>
            <pc:sldMk cId="3462232955" sldId="452"/>
            <ac:spMk id="17" creationId="{100EDD19-6802-4EC3-95CE-CFFAB042CFD6}"/>
          </ac:spMkLst>
        </pc:spChg>
        <pc:spChg chg="add">
          <ac:chgData name="Randy Cates" userId="a0f05542c82a1465" providerId="LiveId" clId="{E331C4EE-73B1-4D1E-B665-4EBF52F45040}" dt="2022-07-10T02:19:46.931" v="11866" actId="26606"/>
          <ac:spMkLst>
            <pc:docMk/>
            <pc:sldMk cId="3462232955" sldId="452"/>
            <ac:spMk id="19" creationId="{DB17E863-922E-4C26-BD64-E8FD41D28661}"/>
          </ac:spMkLst>
        </pc:spChg>
      </pc:sldChg>
      <pc:sldChg chg="addSp delSp modSp new mod ord setBg">
        <pc:chgData name="Randy Cates" userId="a0f05542c82a1465" providerId="LiveId" clId="{E331C4EE-73B1-4D1E-B665-4EBF52F45040}" dt="2022-07-10T02:19:50.654" v="11867" actId="26606"/>
        <pc:sldMkLst>
          <pc:docMk/>
          <pc:sldMk cId="352259064" sldId="453"/>
        </pc:sldMkLst>
        <pc:spChg chg="add mod">
          <ac:chgData name="Randy Cates" userId="a0f05542c82a1465" providerId="LiveId" clId="{E331C4EE-73B1-4D1E-B665-4EBF52F45040}" dt="2022-07-10T02:19:50.654" v="11867" actId="26606"/>
          <ac:spMkLst>
            <pc:docMk/>
            <pc:sldMk cId="352259064" sldId="453"/>
            <ac:spMk id="3" creationId="{70F806AC-F7FC-6667-2794-9848F2A73842}"/>
          </ac:spMkLst>
        </pc:spChg>
        <pc:spChg chg="add del">
          <ac:chgData name="Randy Cates" userId="a0f05542c82a1465" providerId="LiveId" clId="{E331C4EE-73B1-4D1E-B665-4EBF52F45040}" dt="2022-07-10T02:19:50.654" v="11867" actId="26606"/>
          <ac:spMkLst>
            <pc:docMk/>
            <pc:sldMk cId="352259064" sldId="453"/>
            <ac:spMk id="5" creationId="{D1A671DE-D529-4A2A-A35D-E97400239504}"/>
          </ac:spMkLst>
        </pc:spChg>
        <pc:spChg chg="add del">
          <ac:chgData name="Randy Cates" userId="a0f05542c82a1465" providerId="LiveId" clId="{E331C4EE-73B1-4D1E-B665-4EBF52F45040}" dt="2022-07-10T02:19:50.654" v="11867" actId="26606"/>
          <ac:spMkLst>
            <pc:docMk/>
            <pc:sldMk cId="352259064" sldId="453"/>
            <ac:spMk id="6" creationId="{755E9CD0-04B0-4A3C-B291-AD913379C713}"/>
          </ac:spMkLst>
        </pc:spChg>
        <pc:spChg chg="add del">
          <ac:chgData name="Randy Cates" userId="a0f05542c82a1465" providerId="LiveId" clId="{E331C4EE-73B1-4D1E-B665-4EBF52F45040}" dt="2022-07-09T13:53:55.425" v="9444" actId="26606"/>
          <ac:spMkLst>
            <pc:docMk/>
            <pc:sldMk cId="352259064" sldId="453"/>
            <ac:spMk id="8" creationId="{D278ADA9-6383-4BDD-80D2-8899A402687B}"/>
          </ac:spMkLst>
        </pc:spChg>
        <pc:spChg chg="add del">
          <ac:chgData name="Randy Cates" userId="a0f05542c82a1465" providerId="LiveId" clId="{E331C4EE-73B1-4D1E-B665-4EBF52F45040}" dt="2022-07-10T02:19:50.654" v="11867" actId="26606"/>
          <ac:spMkLst>
            <pc:docMk/>
            <pc:sldMk cId="352259064" sldId="453"/>
            <ac:spMk id="9" creationId="{80BC66F9-7A74-4286-AD22-1174052CC22C}"/>
          </ac:spMkLst>
        </pc:spChg>
        <pc:spChg chg="add del">
          <ac:chgData name="Randy Cates" userId="a0f05542c82a1465" providerId="LiveId" clId="{E331C4EE-73B1-4D1E-B665-4EBF52F45040}" dt="2022-07-09T13:53:55.425" v="9444" actId="26606"/>
          <ac:spMkLst>
            <pc:docMk/>
            <pc:sldMk cId="352259064" sldId="453"/>
            <ac:spMk id="10" creationId="{484B7147-B0F6-40ED-B5A2-FF72BC8198B6}"/>
          </ac:spMkLst>
        </pc:spChg>
        <pc:spChg chg="add del">
          <ac:chgData name="Randy Cates" userId="a0f05542c82a1465" providerId="LiveId" clId="{E331C4EE-73B1-4D1E-B665-4EBF52F45040}" dt="2022-07-10T02:19:50.654" v="11867" actId="26606"/>
          <ac:spMkLst>
            <pc:docMk/>
            <pc:sldMk cId="352259064" sldId="453"/>
            <ac:spMk id="11" creationId="{D8142CC3-2B5C-48E6-9DF0-6C8ACBAF23EF}"/>
          </ac:spMkLst>
        </pc:spChg>
        <pc:spChg chg="add del">
          <ac:chgData name="Randy Cates" userId="a0f05542c82a1465" providerId="LiveId" clId="{E331C4EE-73B1-4D1E-B665-4EBF52F45040}" dt="2022-07-09T13:53:55.425" v="9444" actId="26606"/>
          <ac:spMkLst>
            <pc:docMk/>
            <pc:sldMk cId="352259064" sldId="453"/>
            <ac:spMk id="12" creationId="{B36D2DE0-0628-4A9A-A59D-7BA8B5EB3022}"/>
          </ac:spMkLst>
        </pc:spChg>
        <pc:spChg chg="add del">
          <ac:chgData name="Randy Cates" userId="a0f05542c82a1465" providerId="LiveId" clId="{E331C4EE-73B1-4D1E-B665-4EBF52F45040}" dt="2022-07-10T02:19:50.654" v="11867" actId="26606"/>
          <ac:spMkLst>
            <pc:docMk/>
            <pc:sldMk cId="352259064" sldId="453"/>
            <ac:spMk id="13" creationId="{1DD8BF3B-6066-418C-8D1A-75C5E396FC04}"/>
          </ac:spMkLst>
        </pc:spChg>
        <pc:spChg chg="add del">
          <ac:chgData name="Randy Cates" userId="a0f05542c82a1465" providerId="LiveId" clId="{E331C4EE-73B1-4D1E-B665-4EBF52F45040}" dt="2022-07-09T13:53:55.425" v="9444" actId="26606"/>
          <ac:spMkLst>
            <pc:docMk/>
            <pc:sldMk cId="352259064" sldId="453"/>
            <ac:spMk id="14" creationId="{48E405C9-94BE-41DA-928C-DEC9A8550E9F}"/>
          </ac:spMkLst>
        </pc:spChg>
        <pc:spChg chg="add del">
          <ac:chgData name="Randy Cates" userId="a0f05542c82a1465" providerId="LiveId" clId="{E331C4EE-73B1-4D1E-B665-4EBF52F45040}" dt="2022-07-09T13:53:55.425" v="9444" actId="26606"/>
          <ac:spMkLst>
            <pc:docMk/>
            <pc:sldMk cId="352259064" sldId="453"/>
            <ac:spMk id="16" creationId="{D2091A72-D5BB-42AC-8FD3-F7747D90861E}"/>
          </ac:spMkLst>
        </pc:spChg>
        <pc:spChg chg="add del">
          <ac:chgData name="Randy Cates" userId="a0f05542c82a1465" providerId="LiveId" clId="{E331C4EE-73B1-4D1E-B665-4EBF52F45040}" dt="2022-07-09T13:53:55.425" v="9444" actId="26606"/>
          <ac:spMkLst>
            <pc:docMk/>
            <pc:sldMk cId="352259064" sldId="453"/>
            <ac:spMk id="18" creationId="{6ED12BFC-A737-46AF-8411-481112D54B0C}"/>
          </ac:spMkLst>
        </pc:spChg>
        <pc:spChg chg="add del">
          <ac:chgData name="Randy Cates" userId="a0f05542c82a1465" providerId="LiveId" clId="{E331C4EE-73B1-4D1E-B665-4EBF52F45040}" dt="2022-07-10T02:19:50.654" v="11867" actId="26606"/>
          <ac:spMkLst>
            <pc:docMk/>
            <pc:sldMk cId="352259064" sldId="453"/>
            <ac:spMk id="20" creationId="{46A89C79-8EF3-4AF9-B3D9-59A883F41C83}"/>
          </ac:spMkLst>
        </pc:spChg>
        <pc:spChg chg="add del">
          <ac:chgData name="Randy Cates" userId="a0f05542c82a1465" providerId="LiveId" clId="{E331C4EE-73B1-4D1E-B665-4EBF52F45040}" dt="2022-07-10T02:19:50.654" v="11867" actId="26606"/>
          <ac:spMkLst>
            <pc:docMk/>
            <pc:sldMk cId="352259064" sldId="453"/>
            <ac:spMk id="22" creationId="{72AF41FE-63D7-4695-81D2-66D2510E4486}"/>
          </ac:spMkLst>
        </pc:spChg>
        <pc:spChg chg="add del">
          <ac:chgData name="Randy Cates" userId="a0f05542c82a1465" providerId="LiveId" clId="{E331C4EE-73B1-4D1E-B665-4EBF52F45040}" dt="2022-07-10T02:19:50.654" v="11867" actId="26606"/>
          <ac:spMkLst>
            <pc:docMk/>
            <pc:sldMk cId="352259064" sldId="453"/>
            <ac:spMk id="24" creationId="{EFE5CE34-4543-42E5-B82C-1F3D12422CDD}"/>
          </ac:spMkLst>
        </pc:spChg>
        <pc:spChg chg="add">
          <ac:chgData name="Randy Cates" userId="a0f05542c82a1465" providerId="LiveId" clId="{E331C4EE-73B1-4D1E-B665-4EBF52F45040}" dt="2022-07-10T02:19:50.654" v="11867" actId="26606"/>
          <ac:spMkLst>
            <pc:docMk/>
            <pc:sldMk cId="352259064" sldId="453"/>
            <ac:spMk id="29" creationId="{943CAA20-3569-4189-9E48-239A229A86CA}"/>
          </ac:spMkLst>
        </pc:spChg>
        <pc:spChg chg="add">
          <ac:chgData name="Randy Cates" userId="a0f05542c82a1465" providerId="LiveId" clId="{E331C4EE-73B1-4D1E-B665-4EBF52F45040}" dt="2022-07-10T02:19:50.654" v="11867" actId="26606"/>
          <ac:spMkLst>
            <pc:docMk/>
            <pc:sldMk cId="352259064" sldId="453"/>
            <ac:spMk id="31" creationId="{DA542B6D-E775-4832-91DC-2D20F857813A}"/>
          </ac:spMkLst>
        </pc:spChg>
        <pc:cxnChg chg="add del">
          <ac:chgData name="Randy Cates" userId="a0f05542c82a1465" providerId="LiveId" clId="{E331C4EE-73B1-4D1E-B665-4EBF52F45040}" dt="2022-07-10T02:19:50.654" v="11867" actId="26606"/>
          <ac:cxnSpMkLst>
            <pc:docMk/>
            <pc:sldMk cId="352259064" sldId="453"/>
            <ac:cxnSpMk id="7" creationId="{7B2D303B-3DD0-4319-9EAD-361847FEC71D}"/>
          </ac:cxnSpMkLst>
        </pc:cxnChg>
      </pc:sldChg>
      <pc:sldChg chg="addSp delSp modSp new mod ord setBg">
        <pc:chgData name="Randy Cates" userId="a0f05542c82a1465" providerId="LiveId" clId="{E331C4EE-73B1-4D1E-B665-4EBF52F45040}" dt="2022-07-11T23:59:40.943" v="14396" actId="26606"/>
        <pc:sldMkLst>
          <pc:docMk/>
          <pc:sldMk cId="3949155" sldId="454"/>
        </pc:sldMkLst>
        <pc:spChg chg="add mod">
          <ac:chgData name="Randy Cates" userId="a0f05542c82a1465" providerId="LiveId" clId="{E331C4EE-73B1-4D1E-B665-4EBF52F45040}" dt="2022-07-11T23:59:40.943" v="14396" actId="26606"/>
          <ac:spMkLst>
            <pc:docMk/>
            <pc:sldMk cId="3949155" sldId="454"/>
            <ac:spMk id="3" creationId="{69BC4A52-494D-0FB1-AC17-6B459AB6CA39}"/>
          </ac:spMkLst>
        </pc:spChg>
        <pc:spChg chg="add del">
          <ac:chgData name="Randy Cates" userId="a0f05542c82a1465" providerId="LiveId" clId="{E331C4EE-73B1-4D1E-B665-4EBF52F45040}" dt="2022-07-10T02:19:41.296" v="11863" actId="26606"/>
          <ac:spMkLst>
            <pc:docMk/>
            <pc:sldMk cId="3949155" sldId="454"/>
            <ac:spMk id="8" creationId="{1BB867FF-FC45-48F7-8104-F89BE54909F1}"/>
          </ac:spMkLst>
        </pc:spChg>
        <pc:spChg chg="add del">
          <ac:chgData name="Randy Cates" userId="a0f05542c82a1465" providerId="LiveId" clId="{E331C4EE-73B1-4D1E-B665-4EBF52F45040}" dt="2022-07-10T02:19:41.296" v="11863" actId="26606"/>
          <ac:spMkLst>
            <pc:docMk/>
            <pc:sldMk cId="3949155" sldId="454"/>
            <ac:spMk id="10" creationId="{8BB56887-D0D5-4F0C-9E19-7247EB83C8B7}"/>
          </ac:spMkLst>
        </pc:spChg>
        <pc:spChg chg="add del">
          <ac:chgData name="Randy Cates" userId="a0f05542c82a1465" providerId="LiveId" clId="{E331C4EE-73B1-4D1E-B665-4EBF52F45040}" dt="2022-07-10T02:19:41.296" v="11863" actId="26606"/>
          <ac:spMkLst>
            <pc:docMk/>
            <pc:sldMk cId="3949155" sldId="454"/>
            <ac:spMk id="12" creationId="{081E4A58-353D-44AE-B2FC-2A74E2E400F7}"/>
          </ac:spMkLst>
        </pc:spChg>
        <pc:spChg chg="add del">
          <ac:chgData name="Randy Cates" userId="a0f05542c82a1465" providerId="LiveId" clId="{E331C4EE-73B1-4D1E-B665-4EBF52F45040}" dt="2022-07-11T23:59:40.943" v="14396" actId="26606"/>
          <ac:spMkLst>
            <pc:docMk/>
            <pc:sldMk cId="3949155" sldId="454"/>
            <ac:spMk id="17" creationId="{777A147A-9ED8-46B4-8660-1B3C2AA880B5}"/>
          </ac:spMkLst>
        </pc:spChg>
        <pc:spChg chg="add del">
          <ac:chgData name="Randy Cates" userId="a0f05542c82a1465" providerId="LiveId" clId="{E331C4EE-73B1-4D1E-B665-4EBF52F45040}" dt="2022-07-11T23:59:40.943" v="14396" actId="26606"/>
          <ac:spMkLst>
            <pc:docMk/>
            <pc:sldMk cId="3949155" sldId="454"/>
            <ac:spMk id="19" creationId="{5D6C15A0-C087-4593-8414-2B4EC1CDC3DE}"/>
          </ac:spMkLst>
        </pc:spChg>
        <pc:spChg chg="add">
          <ac:chgData name="Randy Cates" userId="a0f05542c82a1465" providerId="LiveId" clId="{E331C4EE-73B1-4D1E-B665-4EBF52F45040}" dt="2022-07-11T23:59:40.943" v="14396" actId="26606"/>
          <ac:spMkLst>
            <pc:docMk/>
            <pc:sldMk cId="3949155" sldId="454"/>
            <ac:spMk id="111623" creationId="{45D37F4E-DDB4-456B-97E0-9937730A039F}"/>
          </ac:spMkLst>
        </pc:spChg>
        <pc:spChg chg="add">
          <ac:chgData name="Randy Cates" userId="a0f05542c82a1465" providerId="LiveId" clId="{E331C4EE-73B1-4D1E-B665-4EBF52F45040}" dt="2022-07-11T23:59:40.943" v="14396" actId="26606"/>
          <ac:spMkLst>
            <pc:docMk/>
            <pc:sldMk cId="3949155" sldId="454"/>
            <ac:spMk id="111625" creationId="{B2DD41CD-8F47-4F56-AD12-4E2FF7696987}"/>
          </ac:spMkLst>
        </pc:spChg>
        <pc:picChg chg="add mod">
          <ac:chgData name="Randy Cates" userId="a0f05542c82a1465" providerId="LiveId" clId="{E331C4EE-73B1-4D1E-B665-4EBF52F45040}" dt="2022-07-11T23:59:40.943" v="14396" actId="26606"/>
          <ac:picMkLst>
            <pc:docMk/>
            <pc:sldMk cId="3949155" sldId="454"/>
            <ac:picMk id="111618" creationId="{D67D62D3-29D2-AE86-5EE2-F60FABBF11B3}"/>
          </ac:picMkLst>
        </pc:picChg>
      </pc:sldChg>
      <pc:sldChg chg="addSp delSp modSp add mod setBg">
        <pc:chgData name="Randy Cates" userId="a0f05542c82a1465" providerId="LiveId" clId="{E331C4EE-73B1-4D1E-B665-4EBF52F45040}" dt="2022-07-10T02:19:43.005" v="11864" actId="26606"/>
        <pc:sldMkLst>
          <pc:docMk/>
          <pc:sldMk cId="4105261683" sldId="455"/>
        </pc:sldMkLst>
        <pc:spChg chg="mod">
          <ac:chgData name="Randy Cates" userId="a0f05542c82a1465" providerId="LiveId" clId="{E331C4EE-73B1-4D1E-B665-4EBF52F45040}" dt="2022-07-10T02:19:43.005" v="11864" actId="26606"/>
          <ac:spMkLst>
            <pc:docMk/>
            <pc:sldMk cId="4105261683" sldId="455"/>
            <ac:spMk id="2" creationId="{5508C400-1B8D-00CC-6ED1-6BB9668EEBC6}"/>
          </ac:spMkLst>
        </pc:spChg>
        <pc:spChg chg="mod">
          <ac:chgData name="Randy Cates" userId="a0f05542c82a1465" providerId="LiveId" clId="{E331C4EE-73B1-4D1E-B665-4EBF52F45040}" dt="2022-07-10T02:19:43.005" v="11864" actId="26606"/>
          <ac:spMkLst>
            <pc:docMk/>
            <pc:sldMk cId="4105261683" sldId="455"/>
            <ac:spMk id="3" creationId="{17114286-AC72-577D-EE24-01714056C4AF}"/>
          </ac:spMkLst>
        </pc:spChg>
        <pc:spChg chg="add del">
          <ac:chgData name="Randy Cates" userId="a0f05542c82a1465" providerId="LiveId" clId="{E331C4EE-73B1-4D1E-B665-4EBF52F45040}" dt="2022-07-10T02:19:43.005" v="11864" actId="26606"/>
          <ac:spMkLst>
            <pc:docMk/>
            <pc:sldMk cId="4105261683" sldId="455"/>
            <ac:spMk id="8" creationId="{1BB867FF-FC45-48F7-8104-F89BE54909F1}"/>
          </ac:spMkLst>
        </pc:spChg>
        <pc:spChg chg="add del">
          <ac:chgData name="Randy Cates" userId="a0f05542c82a1465" providerId="LiveId" clId="{E331C4EE-73B1-4D1E-B665-4EBF52F45040}" dt="2022-07-10T02:19:43.005" v="11864" actId="26606"/>
          <ac:spMkLst>
            <pc:docMk/>
            <pc:sldMk cId="4105261683" sldId="455"/>
            <ac:spMk id="10" creationId="{8BB56887-D0D5-4F0C-9E19-7247EB83C8B7}"/>
          </ac:spMkLst>
        </pc:spChg>
        <pc:spChg chg="add del">
          <ac:chgData name="Randy Cates" userId="a0f05542c82a1465" providerId="LiveId" clId="{E331C4EE-73B1-4D1E-B665-4EBF52F45040}" dt="2022-07-10T02:19:43.005" v="11864" actId="26606"/>
          <ac:spMkLst>
            <pc:docMk/>
            <pc:sldMk cId="4105261683" sldId="455"/>
            <ac:spMk id="12" creationId="{081E4A58-353D-44AE-B2FC-2A74E2E400F7}"/>
          </ac:spMkLst>
        </pc:spChg>
        <pc:spChg chg="add">
          <ac:chgData name="Randy Cates" userId="a0f05542c82a1465" providerId="LiveId" clId="{E331C4EE-73B1-4D1E-B665-4EBF52F45040}" dt="2022-07-10T02:19:43.005" v="11864" actId="26606"/>
          <ac:spMkLst>
            <pc:docMk/>
            <pc:sldMk cId="4105261683" sldId="455"/>
            <ac:spMk id="17" creationId="{100EDD19-6802-4EC3-95CE-CFFAB042CFD6}"/>
          </ac:spMkLst>
        </pc:spChg>
        <pc:spChg chg="add">
          <ac:chgData name="Randy Cates" userId="a0f05542c82a1465" providerId="LiveId" clId="{E331C4EE-73B1-4D1E-B665-4EBF52F45040}" dt="2022-07-10T02:19:43.005" v="11864" actId="26606"/>
          <ac:spMkLst>
            <pc:docMk/>
            <pc:sldMk cId="4105261683" sldId="455"/>
            <ac:spMk id="19" creationId="{DB17E863-922E-4C26-BD64-E8FD41D28661}"/>
          </ac:spMkLst>
        </pc:spChg>
      </pc:sldChg>
      <pc:sldChg chg="addSp delSp modSp new mod setBg">
        <pc:chgData name="Randy Cates" userId="a0f05542c82a1465" providerId="LiveId" clId="{E331C4EE-73B1-4D1E-B665-4EBF52F45040}" dt="2022-07-12T00:03:32.808" v="14398" actId="26606"/>
        <pc:sldMkLst>
          <pc:docMk/>
          <pc:sldMk cId="2031027224" sldId="456"/>
        </pc:sldMkLst>
        <pc:spChg chg="add del mod">
          <ac:chgData name="Randy Cates" userId="a0f05542c82a1465" providerId="LiveId" clId="{E331C4EE-73B1-4D1E-B665-4EBF52F45040}" dt="2022-07-04T03:27:43.088" v="807"/>
          <ac:spMkLst>
            <pc:docMk/>
            <pc:sldMk cId="2031027224" sldId="456"/>
            <ac:spMk id="3" creationId="{11E435DA-5A0C-9EA6-5C03-A6FC137162FE}"/>
          </ac:spMkLst>
        </pc:spChg>
        <pc:spChg chg="add mod">
          <ac:chgData name="Randy Cates" userId="a0f05542c82a1465" providerId="LiveId" clId="{E331C4EE-73B1-4D1E-B665-4EBF52F45040}" dt="2022-07-12T00:03:32.808" v="14398" actId="26606"/>
          <ac:spMkLst>
            <pc:docMk/>
            <pc:sldMk cId="2031027224" sldId="456"/>
            <ac:spMk id="5" creationId="{5A02E797-B44B-8E9E-A309-27A639516A23}"/>
          </ac:spMkLst>
        </pc:spChg>
        <pc:spChg chg="add del">
          <ac:chgData name="Randy Cates" userId="a0f05542c82a1465" providerId="LiveId" clId="{E331C4EE-73B1-4D1E-B665-4EBF52F45040}" dt="2022-07-10T02:19:44.974" v="11865" actId="26606"/>
          <ac:spMkLst>
            <pc:docMk/>
            <pc:sldMk cId="2031027224" sldId="456"/>
            <ac:spMk id="10" creationId="{1BB867FF-FC45-48F7-8104-F89BE54909F1}"/>
          </ac:spMkLst>
        </pc:spChg>
        <pc:spChg chg="add del">
          <ac:chgData name="Randy Cates" userId="a0f05542c82a1465" providerId="LiveId" clId="{E331C4EE-73B1-4D1E-B665-4EBF52F45040}" dt="2022-07-10T02:19:44.974" v="11865" actId="26606"/>
          <ac:spMkLst>
            <pc:docMk/>
            <pc:sldMk cId="2031027224" sldId="456"/>
            <ac:spMk id="12" creationId="{8BB56887-D0D5-4F0C-9E19-7247EB83C8B7}"/>
          </ac:spMkLst>
        </pc:spChg>
        <pc:spChg chg="add del">
          <ac:chgData name="Randy Cates" userId="a0f05542c82a1465" providerId="LiveId" clId="{E331C4EE-73B1-4D1E-B665-4EBF52F45040}" dt="2022-07-10T02:19:44.974" v="11865" actId="26606"/>
          <ac:spMkLst>
            <pc:docMk/>
            <pc:sldMk cId="2031027224" sldId="456"/>
            <ac:spMk id="14" creationId="{081E4A58-353D-44AE-B2FC-2A74E2E400F7}"/>
          </ac:spMkLst>
        </pc:spChg>
        <pc:spChg chg="add del">
          <ac:chgData name="Randy Cates" userId="a0f05542c82a1465" providerId="LiveId" clId="{E331C4EE-73B1-4D1E-B665-4EBF52F45040}" dt="2022-07-12T00:03:32.808" v="14398" actId="26606"/>
          <ac:spMkLst>
            <pc:docMk/>
            <pc:sldMk cId="2031027224" sldId="456"/>
            <ac:spMk id="19" creationId="{777A147A-9ED8-46B4-8660-1B3C2AA880B5}"/>
          </ac:spMkLst>
        </pc:spChg>
        <pc:spChg chg="add del">
          <ac:chgData name="Randy Cates" userId="a0f05542c82a1465" providerId="LiveId" clId="{E331C4EE-73B1-4D1E-B665-4EBF52F45040}" dt="2022-07-12T00:03:32.808" v="14398" actId="26606"/>
          <ac:spMkLst>
            <pc:docMk/>
            <pc:sldMk cId="2031027224" sldId="456"/>
            <ac:spMk id="21" creationId="{5D6C15A0-C087-4593-8414-2B4EC1CDC3DE}"/>
          </ac:spMkLst>
        </pc:spChg>
        <pc:spChg chg="add">
          <ac:chgData name="Randy Cates" userId="a0f05542c82a1465" providerId="LiveId" clId="{E331C4EE-73B1-4D1E-B665-4EBF52F45040}" dt="2022-07-12T00:03:32.808" v="14398" actId="26606"/>
          <ac:spMkLst>
            <pc:docMk/>
            <pc:sldMk cId="2031027224" sldId="456"/>
            <ac:spMk id="112647" creationId="{45D37F4E-DDB4-456B-97E0-9937730A039F}"/>
          </ac:spMkLst>
        </pc:spChg>
        <pc:spChg chg="add">
          <ac:chgData name="Randy Cates" userId="a0f05542c82a1465" providerId="LiveId" clId="{E331C4EE-73B1-4D1E-B665-4EBF52F45040}" dt="2022-07-12T00:03:32.808" v="14398" actId="26606"/>
          <ac:spMkLst>
            <pc:docMk/>
            <pc:sldMk cId="2031027224" sldId="456"/>
            <ac:spMk id="112649" creationId="{B2DD41CD-8F47-4F56-AD12-4E2FF7696987}"/>
          </ac:spMkLst>
        </pc:spChg>
        <pc:picChg chg="add mod">
          <ac:chgData name="Randy Cates" userId="a0f05542c82a1465" providerId="LiveId" clId="{E331C4EE-73B1-4D1E-B665-4EBF52F45040}" dt="2022-07-12T00:03:32.808" v="14398" actId="26606"/>
          <ac:picMkLst>
            <pc:docMk/>
            <pc:sldMk cId="2031027224" sldId="456"/>
            <ac:picMk id="112642" creationId="{FD0A5BBE-EAB6-B1A6-3E6B-A15AD0DB9BBC}"/>
          </ac:picMkLst>
        </pc:picChg>
      </pc:sldChg>
      <pc:sldChg chg="addSp delSp modSp add mod setBg modNotesTx">
        <pc:chgData name="Randy Cates" userId="a0f05542c82a1465" providerId="LiveId" clId="{E331C4EE-73B1-4D1E-B665-4EBF52F45040}" dt="2022-07-10T14:58:45.006" v="13321" actId="26606"/>
        <pc:sldMkLst>
          <pc:docMk/>
          <pc:sldMk cId="939285279" sldId="457"/>
        </pc:sldMkLst>
        <pc:spChg chg="mod">
          <ac:chgData name="Randy Cates" userId="a0f05542c82a1465" providerId="LiveId" clId="{E331C4EE-73B1-4D1E-B665-4EBF52F45040}" dt="2022-07-10T14:58:45.006" v="13321" actId="26606"/>
          <ac:spMkLst>
            <pc:docMk/>
            <pc:sldMk cId="939285279" sldId="457"/>
            <ac:spMk id="2" creationId="{5508C400-1B8D-00CC-6ED1-6BB9668EEBC6}"/>
          </ac:spMkLst>
        </pc:spChg>
        <pc:spChg chg="mod">
          <ac:chgData name="Randy Cates" userId="a0f05542c82a1465" providerId="LiveId" clId="{E331C4EE-73B1-4D1E-B665-4EBF52F45040}" dt="2022-07-10T14:58:45.006" v="13321" actId="26606"/>
          <ac:spMkLst>
            <pc:docMk/>
            <pc:sldMk cId="939285279" sldId="457"/>
            <ac:spMk id="3" creationId="{17114286-AC72-577D-EE24-01714056C4AF}"/>
          </ac:spMkLst>
        </pc:spChg>
        <pc:spChg chg="add del">
          <ac:chgData name="Randy Cates" userId="a0f05542c82a1465" providerId="LiveId" clId="{E331C4EE-73B1-4D1E-B665-4EBF52F45040}" dt="2022-07-10T02:19:52.910" v="11868" actId="26606"/>
          <ac:spMkLst>
            <pc:docMk/>
            <pc:sldMk cId="939285279" sldId="457"/>
            <ac:spMk id="8" creationId="{1BB867FF-FC45-48F7-8104-F89BE54909F1}"/>
          </ac:spMkLst>
        </pc:spChg>
        <pc:spChg chg="add del">
          <ac:chgData name="Randy Cates" userId="a0f05542c82a1465" providerId="LiveId" clId="{E331C4EE-73B1-4D1E-B665-4EBF52F45040}" dt="2022-07-10T02:19:52.910" v="11868" actId="26606"/>
          <ac:spMkLst>
            <pc:docMk/>
            <pc:sldMk cId="939285279" sldId="457"/>
            <ac:spMk id="10" creationId="{8BB56887-D0D5-4F0C-9E19-7247EB83C8B7}"/>
          </ac:spMkLst>
        </pc:spChg>
        <pc:spChg chg="add del">
          <ac:chgData name="Randy Cates" userId="a0f05542c82a1465" providerId="LiveId" clId="{E331C4EE-73B1-4D1E-B665-4EBF52F45040}" dt="2022-07-10T02:19:52.910" v="11868" actId="26606"/>
          <ac:spMkLst>
            <pc:docMk/>
            <pc:sldMk cId="939285279" sldId="457"/>
            <ac:spMk id="12" creationId="{081E4A58-353D-44AE-B2FC-2A74E2E400F7}"/>
          </ac:spMkLst>
        </pc:spChg>
        <pc:spChg chg="add del">
          <ac:chgData name="Randy Cates" userId="a0f05542c82a1465" providerId="LiveId" clId="{E331C4EE-73B1-4D1E-B665-4EBF52F45040}" dt="2022-07-10T14:58:45.006" v="13321" actId="26606"/>
          <ac:spMkLst>
            <pc:docMk/>
            <pc:sldMk cId="939285279" sldId="457"/>
            <ac:spMk id="17" creationId="{777A147A-9ED8-46B4-8660-1B3C2AA880B5}"/>
          </ac:spMkLst>
        </pc:spChg>
        <pc:spChg chg="add del">
          <ac:chgData name="Randy Cates" userId="a0f05542c82a1465" providerId="LiveId" clId="{E331C4EE-73B1-4D1E-B665-4EBF52F45040}" dt="2022-07-10T14:58:45.006" v="13321" actId="26606"/>
          <ac:spMkLst>
            <pc:docMk/>
            <pc:sldMk cId="939285279" sldId="457"/>
            <ac:spMk id="19" creationId="{5D6C15A0-C087-4593-8414-2B4EC1CDC3DE}"/>
          </ac:spMkLst>
        </pc:spChg>
        <pc:spChg chg="add">
          <ac:chgData name="Randy Cates" userId="a0f05542c82a1465" providerId="LiveId" clId="{E331C4EE-73B1-4D1E-B665-4EBF52F45040}" dt="2022-07-10T14:58:45.006" v="13321" actId="26606"/>
          <ac:spMkLst>
            <pc:docMk/>
            <pc:sldMk cId="939285279" sldId="457"/>
            <ac:spMk id="24" creationId="{100EDD19-6802-4EC3-95CE-CFFAB042CFD6}"/>
          </ac:spMkLst>
        </pc:spChg>
        <pc:spChg chg="add">
          <ac:chgData name="Randy Cates" userId="a0f05542c82a1465" providerId="LiveId" clId="{E331C4EE-73B1-4D1E-B665-4EBF52F45040}" dt="2022-07-10T14:58:45.006" v="13321" actId="26606"/>
          <ac:spMkLst>
            <pc:docMk/>
            <pc:sldMk cId="939285279" sldId="457"/>
            <ac:spMk id="26" creationId="{DB17E863-922E-4C26-BD64-E8FD41D28661}"/>
          </ac:spMkLst>
        </pc:spChg>
      </pc:sldChg>
      <pc:sldChg chg="addSp delSp modSp add mod ord setBg">
        <pc:chgData name="Randy Cates" userId="a0f05542c82a1465" providerId="LiveId" clId="{E331C4EE-73B1-4D1E-B665-4EBF52F45040}" dt="2022-07-10T02:19:59.249" v="11871" actId="26606"/>
        <pc:sldMkLst>
          <pc:docMk/>
          <pc:sldMk cId="2073307634" sldId="458"/>
        </pc:sldMkLst>
        <pc:spChg chg="mod">
          <ac:chgData name="Randy Cates" userId="a0f05542c82a1465" providerId="LiveId" clId="{E331C4EE-73B1-4D1E-B665-4EBF52F45040}" dt="2022-07-10T02:19:59.249" v="11871" actId="26606"/>
          <ac:spMkLst>
            <pc:docMk/>
            <pc:sldMk cId="2073307634" sldId="458"/>
            <ac:spMk id="2" creationId="{5508C400-1B8D-00CC-6ED1-6BB9668EEBC6}"/>
          </ac:spMkLst>
        </pc:spChg>
        <pc:spChg chg="mod">
          <ac:chgData name="Randy Cates" userId="a0f05542c82a1465" providerId="LiveId" clId="{E331C4EE-73B1-4D1E-B665-4EBF52F45040}" dt="2022-07-10T02:19:59.249" v="11871" actId="26606"/>
          <ac:spMkLst>
            <pc:docMk/>
            <pc:sldMk cId="2073307634" sldId="458"/>
            <ac:spMk id="3" creationId="{17114286-AC72-577D-EE24-01714056C4AF}"/>
          </ac:spMkLst>
        </pc:spChg>
        <pc:spChg chg="add del">
          <ac:chgData name="Randy Cates" userId="a0f05542c82a1465" providerId="LiveId" clId="{E331C4EE-73B1-4D1E-B665-4EBF52F45040}" dt="2022-07-10T02:19:59.249" v="11871" actId="26606"/>
          <ac:spMkLst>
            <pc:docMk/>
            <pc:sldMk cId="2073307634" sldId="458"/>
            <ac:spMk id="8" creationId="{1BB867FF-FC45-48F7-8104-F89BE54909F1}"/>
          </ac:spMkLst>
        </pc:spChg>
        <pc:spChg chg="add del">
          <ac:chgData name="Randy Cates" userId="a0f05542c82a1465" providerId="LiveId" clId="{E331C4EE-73B1-4D1E-B665-4EBF52F45040}" dt="2022-07-10T02:19:59.249" v="11871" actId="26606"/>
          <ac:spMkLst>
            <pc:docMk/>
            <pc:sldMk cId="2073307634" sldId="458"/>
            <ac:spMk id="10" creationId="{8BB56887-D0D5-4F0C-9E19-7247EB83C8B7}"/>
          </ac:spMkLst>
        </pc:spChg>
        <pc:spChg chg="add del">
          <ac:chgData name="Randy Cates" userId="a0f05542c82a1465" providerId="LiveId" clId="{E331C4EE-73B1-4D1E-B665-4EBF52F45040}" dt="2022-07-10T02:19:59.249" v="11871" actId="26606"/>
          <ac:spMkLst>
            <pc:docMk/>
            <pc:sldMk cId="2073307634" sldId="458"/>
            <ac:spMk id="12" creationId="{081E4A58-353D-44AE-B2FC-2A74E2E400F7}"/>
          </ac:spMkLst>
        </pc:spChg>
        <pc:spChg chg="add">
          <ac:chgData name="Randy Cates" userId="a0f05542c82a1465" providerId="LiveId" clId="{E331C4EE-73B1-4D1E-B665-4EBF52F45040}" dt="2022-07-10T02:19:59.249" v="11871" actId="26606"/>
          <ac:spMkLst>
            <pc:docMk/>
            <pc:sldMk cId="2073307634" sldId="458"/>
            <ac:spMk id="17" creationId="{100EDD19-6802-4EC3-95CE-CFFAB042CFD6}"/>
          </ac:spMkLst>
        </pc:spChg>
        <pc:spChg chg="add">
          <ac:chgData name="Randy Cates" userId="a0f05542c82a1465" providerId="LiveId" clId="{E331C4EE-73B1-4D1E-B665-4EBF52F45040}" dt="2022-07-10T02:19:59.249" v="11871" actId="26606"/>
          <ac:spMkLst>
            <pc:docMk/>
            <pc:sldMk cId="2073307634" sldId="458"/>
            <ac:spMk id="19" creationId="{DB17E863-922E-4C26-BD64-E8FD41D28661}"/>
          </ac:spMkLst>
        </pc:spChg>
      </pc:sldChg>
      <pc:sldChg chg="addSp delSp modSp add mod setBg">
        <pc:chgData name="Randy Cates" userId="a0f05542c82a1465" providerId="LiveId" clId="{E331C4EE-73B1-4D1E-B665-4EBF52F45040}" dt="2022-07-10T02:19:54.813" v="11869" actId="26606"/>
        <pc:sldMkLst>
          <pc:docMk/>
          <pc:sldMk cId="2179393809" sldId="459"/>
        </pc:sldMkLst>
        <pc:spChg chg="mod">
          <ac:chgData name="Randy Cates" userId="a0f05542c82a1465" providerId="LiveId" clId="{E331C4EE-73B1-4D1E-B665-4EBF52F45040}" dt="2022-07-10T02:19:54.813" v="11869" actId="26606"/>
          <ac:spMkLst>
            <pc:docMk/>
            <pc:sldMk cId="2179393809" sldId="459"/>
            <ac:spMk id="2" creationId="{5508C400-1B8D-00CC-6ED1-6BB9668EEBC6}"/>
          </ac:spMkLst>
        </pc:spChg>
        <pc:spChg chg="mod">
          <ac:chgData name="Randy Cates" userId="a0f05542c82a1465" providerId="LiveId" clId="{E331C4EE-73B1-4D1E-B665-4EBF52F45040}" dt="2022-07-10T02:19:54.813" v="11869" actId="26606"/>
          <ac:spMkLst>
            <pc:docMk/>
            <pc:sldMk cId="2179393809" sldId="459"/>
            <ac:spMk id="3" creationId="{17114286-AC72-577D-EE24-01714056C4AF}"/>
          </ac:spMkLst>
        </pc:spChg>
        <pc:spChg chg="add del">
          <ac:chgData name="Randy Cates" userId="a0f05542c82a1465" providerId="LiveId" clId="{E331C4EE-73B1-4D1E-B665-4EBF52F45040}" dt="2022-07-10T02:19:54.813" v="11869" actId="26606"/>
          <ac:spMkLst>
            <pc:docMk/>
            <pc:sldMk cId="2179393809" sldId="459"/>
            <ac:spMk id="8" creationId="{1BB867FF-FC45-48F7-8104-F89BE54909F1}"/>
          </ac:spMkLst>
        </pc:spChg>
        <pc:spChg chg="add del">
          <ac:chgData name="Randy Cates" userId="a0f05542c82a1465" providerId="LiveId" clId="{E331C4EE-73B1-4D1E-B665-4EBF52F45040}" dt="2022-07-10T02:19:54.813" v="11869" actId="26606"/>
          <ac:spMkLst>
            <pc:docMk/>
            <pc:sldMk cId="2179393809" sldId="459"/>
            <ac:spMk id="10" creationId="{8BB56887-D0D5-4F0C-9E19-7247EB83C8B7}"/>
          </ac:spMkLst>
        </pc:spChg>
        <pc:spChg chg="add del">
          <ac:chgData name="Randy Cates" userId="a0f05542c82a1465" providerId="LiveId" clId="{E331C4EE-73B1-4D1E-B665-4EBF52F45040}" dt="2022-07-10T02:19:54.813" v="11869" actId="26606"/>
          <ac:spMkLst>
            <pc:docMk/>
            <pc:sldMk cId="2179393809" sldId="459"/>
            <ac:spMk id="12" creationId="{081E4A58-353D-44AE-B2FC-2A74E2E400F7}"/>
          </ac:spMkLst>
        </pc:spChg>
        <pc:spChg chg="add">
          <ac:chgData name="Randy Cates" userId="a0f05542c82a1465" providerId="LiveId" clId="{E331C4EE-73B1-4D1E-B665-4EBF52F45040}" dt="2022-07-10T02:19:54.813" v="11869" actId="26606"/>
          <ac:spMkLst>
            <pc:docMk/>
            <pc:sldMk cId="2179393809" sldId="459"/>
            <ac:spMk id="17" creationId="{100EDD19-6802-4EC3-95CE-CFFAB042CFD6}"/>
          </ac:spMkLst>
        </pc:spChg>
        <pc:spChg chg="add">
          <ac:chgData name="Randy Cates" userId="a0f05542c82a1465" providerId="LiveId" clId="{E331C4EE-73B1-4D1E-B665-4EBF52F45040}" dt="2022-07-10T02:19:54.813" v="11869" actId="26606"/>
          <ac:spMkLst>
            <pc:docMk/>
            <pc:sldMk cId="2179393809" sldId="459"/>
            <ac:spMk id="19" creationId="{DB17E863-922E-4C26-BD64-E8FD41D28661}"/>
          </ac:spMkLst>
        </pc:spChg>
      </pc:sldChg>
      <pc:sldChg chg="addSp delSp modSp new mod setBg">
        <pc:chgData name="Randy Cates" userId="a0f05542c82a1465" providerId="LiveId" clId="{E331C4EE-73B1-4D1E-B665-4EBF52F45040}" dt="2022-07-12T23:48:23.971" v="14399" actId="26606"/>
        <pc:sldMkLst>
          <pc:docMk/>
          <pc:sldMk cId="396880637" sldId="460"/>
        </pc:sldMkLst>
        <pc:spChg chg="add mod">
          <ac:chgData name="Randy Cates" userId="a0f05542c82a1465" providerId="LiveId" clId="{E331C4EE-73B1-4D1E-B665-4EBF52F45040}" dt="2022-07-12T23:48:23.971" v="14399" actId="26606"/>
          <ac:spMkLst>
            <pc:docMk/>
            <pc:sldMk cId="396880637" sldId="460"/>
            <ac:spMk id="3" creationId="{86EC2C4F-212C-38E8-EFCA-476F1624DC98}"/>
          </ac:spMkLst>
        </pc:spChg>
        <pc:spChg chg="add del">
          <ac:chgData name="Randy Cates" userId="a0f05542c82a1465" providerId="LiveId" clId="{E331C4EE-73B1-4D1E-B665-4EBF52F45040}" dt="2022-07-10T02:19:57.322" v="11870" actId="26606"/>
          <ac:spMkLst>
            <pc:docMk/>
            <pc:sldMk cId="396880637" sldId="460"/>
            <ac:spMk id="8" creationId="{1BB867FF-FC45-48F7-8104-F89BE54909F1}"/>
          </ac:spMkLst>
        </pc:spChg>
        <pc:spChg chg="add del">
          <ac:chgData name="Randy Cates" userId="a0f05542c82a1465" providerId="LiveId" clId="{E331C4EE-73B1-4D1E-B665-4EBF52F45040}" dt="2022-07-10T02:19:57.322" v="11870" actId="26606"/>
          <ac:spMkLst>
            <pc:docMk/>
            <pc:sldMk cId="396880637" sldId="460"/>
            <ac:spMk id="10" creationId="{8BB56887-D0D5-4F0C-9E19-7247EB83C8B7}"/>
          </ac:spMkLst>
        </pc:spChg>
        <pc:spChg chg="add del">
          <ac:chgData name="Randy Cates" userId="a0f05542c82a1465" providerId="LiveId" clId="{E331C4EE-73B1-4D1E-B665-4EBF52F45040}" dt="2022-07-10T02:19:57.322" v="11870" actId="26606"/>
          <ac:spMkLst>
            <pc:docMk/>
            <pc:sldMk cId="396880637" sldId="460"/>
            <ac:spMk id="12" creationId="{081E4A58-353D-44AE-B2FC-2A74E2E400F7}"/>
          </ac:spMkLst>
        </pc:spChg>
        <pc:spChg chg="add del">
          <ac:chgData name="Randy Cates" userId="a0f05542c82a1465" providerId="LiveId" clId="{E331C4EE-73B1-4D1E-B665-4EBF52F45040}" dt="2022-07-12T23:48:23.971" v="14399" actId="26606"/>
          <ac:spMkLst>
            <pc:docMk/>
            <pc:sldMk cId="396880637" sldId="460"/>
            <ac:spMk id="17" creationId="{777A147A-9ED8-46B4-8660-1B3C2AA880B5}"/>
          </ac:spMkLst>
        </pc:spChg>
        <pc:spChg chg="add del">
          <ac:chgData name="Randy Cates" userId="a0f05542c82a1465" providerId="LiveId" clId="{E331C4EE-73B1-4D1E-B665-4EBF52F45040}" dt="2022-07-12T23:48:23.971" v="14399" actId="26606"/>
          <ac:spMkLst>
            <pc:docMk/>
            <pc:sldMk cId="396880637" sldId="460"/>
            <ac:spMk id="19" creationId="{5D6C15A0-C087-4593-8414-2B4EC1CDC3DE}"/>
          </ac:spMkLst>
        </pc:spChg>
        <pc:spChg chg="add">
          <ac:chgData name="Randy Cates" userId="a0f05542c82a1465" providerId="LiveId" clId="{E331C4EE-73B1-4D1E-B665-4EBF52F45040}" dt="2022-07-12T23:48:23.971" v="14399" actId="26606"/>
          <ac:spMkLst>
            <pc:docMk/>
            <pc:sldMk cId="396880637" sldId="460"/>
            <ac:spMk id="24" creationId="{100EDD19-6802-4EC3-95CE-CFFAB042CFD6}"/>
          </ac:spMkLst>
        </pc:spChg>
        <pc:spChg chg="add">
          <ac:chgData name="Randy Cates" userId="a0f05542c82a1465" providerId="LiveId" clId="{E331C4EE-73B1-4D1E-B665-4EBF52F45040}" dt="2022-07-12T23:48:23.971" v="14399" actId="26606"/>
          <ac:spMkLst>
            <pc:docMk/>
            <pc:sldMk cId="396880637" sldId="460"/>
            <ac:spMk id="26" creationId="{DB17E863-922E-4C26-BD64-E8FD41D28661}"/>
          </ac:spMkLst>
        </pc:spChg>
      </pc:sldChg>
      <pc:sldChg chg="addSp delSp modSp new mod ord setBg">
        <pc:chgData name="Randy Cates" userId="a0f05542c82a1465" providerId="LiveId" clId="{E331C4EE-73B1-4D1E-B665-4EBF52F45040}" dt="2022-07-10T02:20:01.060" v="11872" actId="26606"/>
        <pc:sldMkLst>
          <pc:docMk/>
          <pc:sldMk cId="2391966069" sldId="461"/>
        </pc:sldMkLst>
        <pc:spChg chg="add mod">
          <ac:chgData name="Randy Cates" userId="a0f05542c82a1465" providerId="LiveId" clId="{E331C4EE-73B1-4D1E-B665-4EBF52F45040}" dt="2022-07-10T02:20:01.060" v="11872" actId="26606"/>
          <ac:spMkLst>
            <pc:docMk/>
            <pc:sldMk cId="2391966069" sldId="461"/>
            <ac:spMk id="3" creationId="{2EFBB147-2857-A108-62C6-24B78192ED65}"/>
          </ac:spMkLst>
        </pc:spChg>
        <pc:spChg chg="add del">
          <ac:chgData name="Randy Cates" userId="a0f05542c82a1465" providerId="LiveId" clId="{E331C4EE-73B1-4D1E-B665-4EBF52F45040}" dt="2022-07-10T02:20:01.060" v="11872" actId="26606"/>
          <ac:spMkLst>
            <pc:docMk/>
            <pc:sldMk cId="2391966069" sldId="461"/>
            <ac:spMk id="8" creationId="{1BB867FF-FC45-48F7-8104-F89BE54909F1}"/>
          </ac:spMkLst>
        </pc:spChg>
        <pc:spChg chg="add del">
          <ac:chgData name="Randy Cates" userId="a0f05542c82a1465" providerId="LiveId" clId="{E331C4EE-73B1-4D1E-B665-4EBF52F45040}" dt="2022-07-10T02:20:01.060" v="11872" actId="26606"/>
          <ac:spMkLst>
            <pc:docMk/>
            <pc:sldMk cId="2391966069" sldId="461"/>
            <ac:spMk id="10" creationId="{8BB56887-D0D5-4F0C-9E19-7247EB83C8B7}"/>
          </ac:spMkLst>
        </pc:spChg>
        <pc:spChg chg="add del">
          <ac:chgData name="Randy Cates" userId="a0f05542c82a1465" providerId="LiveId" clId="{E331C4EE-73B1-4D1E-B665-4EBF52F45040}" dt="2022-07-10T02:20:01.060" v="11872" actId="26606"/>
          <ac:spMkLst>
            <pc:docMk/>
            <pc:sldMk cId="2391966069" sldId="461"/>
            <ac:spMk id="12" creationId="{081E4A58-353D-44AE-B2FC-2A74E2E400F7}"/>
          </ac:spMkLst>
        </pc:spChg>
        <pc:spChg chg="add">
          <ac:chgData name="Randy Cates" userId="a0f05542c82a1465" providerId="LiveId" clId="{E331C4EE-73B1-4D1E-B665-4EBF52F45040}" dt="2022-07-10T02:20:01.060" v="11872" actId="26606"/>
          <ac:spMkLst>
            <pc:docMk/>
            <pc:sldMk cId="2391966069" sldId="461"/>
            <ac:spMk id="17" creationId="{777A147A-9ED8-46B4-8660-1B3C2AA880B5}"/>
          </ac:spMkLst>
        </pc:spChg>
        <pc:spChg chg="add">
          <ac:chgData name="Randy Cates" userId="a0f05542c82a1465" providerId="LiveId" clId="{E331C4EE-73B1-4D1E-B665-4EBF52F45040}" dt="2022-07-10T02:20:01.060" v="11872" actId="26606"/>
          <ac:spMkLst>
            <pc:docMk/>
            <pc:sldMk cId="2391966069" sldId="461"/>
            <ac:spMk id="19" creationId="{5D6C15A0-C087-4593-8414-2B4EC1CDC3DE}"/>
          </ac:spMkLst>
        </pc:spChg>
      </pc:sldChg>
      <pc:sldChg chg="addSp delSp modSp add mod setBg">
        <pc:chgData name="Randy Cates" userId="a0f05542c82a1465" providerId="LiveId" clId="{E331C4EE-73B1-4D1E-B665-4EBF52F45040}" dt="2022-07-10T02:20:03.004" v="11873" actId="26606"/>
        <pc:sldMkLst>
          <pc:docMk/>
          <pc:sldMk cId="1893301694" sldId="462"/>
        </pc:sldMkLst>
        <pc:spChg chg="mod">
          <ac:chgData name="Randy Cates" userId="a0f05542c82a1465" providerId="LiveId" clId="{E331C4EE-73B1-4D1E-B665-4EBF52F45040}" dt="2022-07-10T02:20:03.004" v="11873" actId="26606"/>
          <ac:spMkLst>
            <pc:docMk/>
            <pc:sldMk cId="1893301694" sldId="462"/>
            <ac:spMk id="2" creationId="{5508C400-1B8D-00CC-6ED1-6BB9668EEBC6}"/>
          </ac:spMkLst>
        </pc:spChg>
        <pc:spChg chg="mod">
          <ac:chgData name="Randy Cates" userId="a0f05542c82a1465" providerId="LiveId" clId="{E331C4EE-73B1-4D1E-B665-4EBF52F45040}" dt="2022-07-10T02:20:03.004" v="11873" actId="26606"/>
          <ac:spMkLst>
            <pc:docMk/>
            <pc:sldMk cId="1893301694" sldId="462"/>
            <ac:spMk id="3" creationId="{17114286-AC72-577D-EE24-01714056C4AF}"/>
          </ac:spMkLst>
        </pc:spChg>
        <pc:spChg chg="add del">
          <ac:chgData name="Randy Cates" userId="a0f05542c82a1465" providerId="LiveId" clId="{E331C4EE-73B1-4D1E-B665-4EBF52F45040}" dt="2022-07-10T02:20:03.004" v="11873" actId="26606"/>
          <ac:spMkLst>
            <pc:docMk/>
            <pc:sldMk cId="1893301694" sldId="462"/>
            <ac:spMk id="8" creationId="{1BB867FF-FC45-48F7-8104-F89BE54909F1}"/>
          </ac:spMkLst>
        </pc:spChg>
        <pc:spChg chg="add del">
          <ac:chgData name="Randy Cates" userId="a0f05542c82a1465" providerId="LiveId" clId="{E331C4EE-73B1-4D1E-B665-4EBF52F45040}" dt="2022-07-10T02:20:03.004" v="11873" actId="26606"/>
          <ac:spMkLst>
            <pc:docMk/>
            <pc:sldMk cId="1893301694" sldId="462"/>
            <ac:spMk id="10" creationId="{8BB56887-D0D5-4F0C-9E19-7247EB83C8B7}"/>
          </ac:spMkLst>
        </pc:spChg>
        <pc:spChg chg="add del">
          <ac:chgData name="Randy Cates" userId="a0f05542c82a1465" providerId="LiveId" clId="{E331C4EE-73B1-4D1E-B665-4EBF52F45040}" dt="2022-07-10T02:20:03.004" v="11873" actId="26606"/>
          <ac:spMkLst>
            <pc:docMk/>
            <pc:sldMk cId="1893301694" sldId="462"/>
            <ac:spMk id="12" creationId="{081E4A58-353D-44AE-B2FC-2A74E2E400F7}"/>
          </ac:spMkLst>
        </pc:spChg>
        <pc:spChg chg="add">
          <ac:chgData name="Randy Cates" userId="a0f05542c82a1465" providerId="LiveId" clId="{E331C4EE-73B1-4D1E-B665-4EBF52F45040}" dt="2022-07-10T02:20:03.004" v="11873" actId="26606"/>
          <ac:spMkLst>
            <pc:docMk/>
            <pc:sldMk cId="1893301694" sldId="462"/>
            <ac:spMk id="17" creationId="{100EDD19-6802-4EC3-95CE-CFFAB042CFD6}"/>
          </ac:spMkLst>
        </pc:spChg>
        <pc:spChg chg="add">
          <ac:chgData name="Randy Cates" userId="a0f05542c82a1465" providerId="LiveId" clId="{E331C4EE-73B1-4D1E-B665-4EBF52F45040}" dt="2022-07-10T02:20:03.004" v="11873" actId="26606"/>
          <ac:spMkLst>
            <pc:docMk/>
            <pc:sldMk cId="1893301694" sldId="462"/>
            <ac:spMk id="19" creationId="{DB17E863-922E-4C26-BD64-E8FD41D28661}"/>
          </ac:spMkLst>
        </pc:spChg>
      </pc:sldChg>
      <pc:sldChg chg="addSp delSp modSp new mod ord setBg modNotesTx">
        <pc:chgData name="Randy Cates" userId="a0f05542c82a1465" providerId="LiveId" clId="{E331C4EE-73B1-4D1E-B665-4EBF52F45040}" dt="2022-07-10T14:59:38.383" v="13322" actId="26606"/>
        <pc:sldMkLst>
          <pc:docMk/>
          <pc:sldMk cId="418159600" sldId="463"/>
        </pc:sldMkLst>
        <pc:spChg chg="add mod">
          <ac:chgData name="Randy Cates" userId="a0f05542c82a1465" providerId="LiveId" clId="{E331C4EE-73B1-4D1E-B665-4EBF52F45040}" dt="2022-07-10T14:59:38.383" v="13322" actId="26606"/>
          <ac:spMkLst>
            <pc:docMk/>
            <pc:sldMk cId="418159600" sldId="463"/>
            <ac:spMk id="3" creationId="{741DF408-BC94-DCA8-98FA-EC29B394CA48}"/>
          </ac:spMkLst>
        </pc:spChg>
        <pc:spChg chg="add del">
          <ac:chgData name="Randy Cates" userId="a0f05542c82a1465" providerId="LiveId" clId="{E331C4EE-73B1-4D1E-B665-4EBF52F45040}" dt="2022-07-10T02:20:05.026" v="11874" actId="26606"/>
          <ac:spMkLst>
            <pc:docMk/>
            <pc:sldMk cId="418159600" sldId="463"/>
            <ac:spMk id="8" creationId="{1BB867FF-FC45-48F7-8104-F89BE54909F1}"/>
          </ac:spMkLst>
        </pc:spChg>
        <pc:spChg chg="add del">
          <ac:chgData name="Randy Cates" userId="a0f05542c82a1465" providerId="LiveId" clId="{E331C4EE-73B1-4D1E-B665-4EBF52F45040}" dt="2022-07-10T02:20:05.026" v="11874" actId="26606"/>
          <ac:spMkLst>
            <pc:docMk/>
            <pc:sldMk cId="418159600" sldId="463"/>
            <ac:spMk id="10" creationId="{8BB56887-D0D5-4F0C-9E19-7247EB83C8B7}"/>
          </ac:spMkLst>
        </pc:spChg>
        <pc:spChg chg="add del">
          <ac:chgData name="Randy Cates" userId="a0f05542c82a1465" providerId="LiveId" clId="{E331C4EE-73B1-4D1E-B665-4EBF52F45040}" dt="2022-07-10T02:20:05.026" v="11874" actId="26606"/>
          <ac:spMkLst>
            <pc:docMk/>
            <pc:sldMk cId="418159600" sldId="463"/>
            <ac:spMk id="12" creationId="{081E4A58-353D-44AE-B2FC-2A74E2E400F7}"/>
          </ac:spMkLst>
        </pc:spChg>
        <pc:spChg chg="add del">
          <ac:chgData name="Randy Cates" userId="a0f05542c82a1465" providerId="LiveId" clId="{E331C4EE-73B1-4D1E-B665-4EBF52F45040}" dt="2022-07-10T14:59:38.383" v="13322" actId="26606"/>
          <ac:spMkLst>
            <pc:docMk/>
            <pc:sldMk cId="418159600" sldId="463"/>
            <ac:spMk id="17" creationId="{777A147A-9ED8-46B4-8660-1B3C2AA880B5}"/>
          </ac:spMkLst>
        </pc:spChg>
        <pc:spChg chg="add del">
          <ac:chgData name="Randy Cates" userId="a0f05542c82a1465" providerId="LiveId" clId="{E331C4EE-73B1-4D1E-B665-4EBF52F45040}" dt="2022-07-10T14:59:38.383" v="13322" actId="26606"/>
          <ac:spMkLst>
            <pc:docMk/>
            <pc:sldMk cId="418159600" sldId="463"/>
            <ac:spMk id="19" creationId="{5D6C15A0-C087-4593-8414-2B4EC1CDC3DE}"/>
          </ac:spMkLst>
        </pc:spChg>
        <pc:spChg chg="add">
          <ac:chgData name="Randy Cates" userId="a0f05542c82a1465" providerId="LiveId" clId="{E331C4EE-73B1-4D1E-B665-4EBF52F45040}" dt="2022-07-10T14:59:38.383" v="13322" actId="26606"/>
          <ac:spMkLst>
            <pc:docMk/>
            <pc:sldMk cId="418159600" sldId="463"/>
            <ac:spMk id="24" creationId="{100EDD19-6802-4EC3-95CE-CFFAB042CFD6}"/>
          </ac:spMkLst>
        </pc:spChg>
        <pc:spChg chg="add">
          <ac:chgData name="Randy Cates" userId="a0f05542c82a1465" providerId="LiveId" clId="{E331C4EE-73B1-4D1E-B665-4EBF52F45040}" dt="2022-07-10T14:59:38.383" v="13322" actId="26606"/>
          <ac:spMkLst>
            <pc:docMk/>
            <pc:sldMk cId="418159600" sldId="463"/>
            <ac:spMk id="26" creationId="{DB17E863-922E-4C26-BD64-E8FD41D28661}"/>
          </ac:spMkLst>
        </pc:spChg>
      </pc:sldChg>
      <pc:sldChg chg="addSp delSp modSp add mod ord setBg">
        <pc:chgData name="Randy Cates" userId="a0f05542c82a1465" providerId="LiveId" clId="{E331C4EE-73B1-4D1E-B665-4EBF52F45040}" dt="2022-07-10T04:45:12.379" v="12983" actId="20577"/>
        <pc:sldMkLst>
          <pc:docMk/>
          <pc:sldMk cId="4104573715" sldId="464"/>
        </pc:sldMkLst>
        <pc:spChg chg="mod">
          <ac:chgData name="Randy Cates" userId="a0f05542c82a1465" providerId="LiveId" clId="{E331C4EE-73B1-4D1E-B665-4EBF52F45040}" dt="2022-07-10T02:22:03.698" v="11880" actId="26606"/>
          <ac:spMkLst>
            <pc:docMk/>
            <pc:sldMk cId="4104573715" sldId="464"/>
            <ac:spMk id="2" creationId="{5508C400-1B8D-00CC-6ED1-6BB9668EEBC6}"/>
          </ac:spMkLst>
        </pc:spChg>
        <pc:spChg chg="mod">
          <ac:chgData name="Randy Cates" userId="a0f05542c82a1465" providerId="LiveId" clId="{E331C4EE-73B1-4D1E-B665-4EBF52F45040}" dt="2022-07-10T04:45:12.379" v="12983" actId="20577"/>
          <ac:spMkLst>
            <pc:docMk/>
            <pc:sldMk cId="4104573715" sldId="464"/>
            <ac:spMk id="3" creationId="{17114286-AC72-577D-EE24-01714056C4AF}"/>
          </ac:spMkLst>
        </pc:spChg>
        <pc:spChg chg="add del">
          <ac:chgData name="Randy Cates" userId="a0f05542c82a1465" providerId="LiveId" clId="{E331C4EE-73B1-4D1E-B665-4EBF52F45040}" dt="2022-07-10T02:22:03.698" v="11880" actId="26606"/>
          <ac:spMkLst>
            <pc:docMk/>
            <pc:sldMk cId="4104573715" sldId="464"/>
            <ac:spMk id="8" creationId="{1BB867FF-FC45-48F7-8104-F89BE54909F1}"/>
          </ac:spMkLst>
        </pc:spChg>
        <pc:spChg chg="add del">
          <ac:chgData name="Randy Cates" userId="a0f05542c82a1465" providerId="LiveId" clId="{E331C4EE-73B1-4D1E-B665-4EBF52F45040}" dt="2022-07-10T02:22:03.698" v="11880" actId="26606"/>
          <ac:spMkLst>
            <pc:docMk/>
            <pc:sldMk cId="4104573715" sldId="464"/>
            <ac:spMk id="10" creationId="{8BB56887-D0D5-4F0C-9E19-7247EB83C8B7}"/>
          </ac:spMkLst>
        </pc:spChg>
        <pc:spChg chg="add del">
          <ac:chgData name="Randy Cates" userId="a0f05542c82a1465" providerId="LiveId" clId="{E331C4EE-73B1-4D1E-B665-4EBF52F45040}" dt="2022-07-10T02:22:03.698" v="11880" actId="26606"/>
          <ac:spMkLst>
            <pc:docMk/>
            <pc:sldMk cId="4104573715" sldId="464"/>
            <ac:spMk id="12" creationId="{081E4A58-353D-44AE-B2FC-2A74E2E400F7}"/>
          </ac:spMkLst>
        </pc:spChg>
        <pc:spChg chg="add">
          <ac:chgData name="Randy Cates" userId="a0f05542c82a1465" providerId="LiveId" clId="{E331C4EE-73B1-4D1E-B665-4EBF52F45040}" dt="2022-07-10T02:22:03.698" v="11880" actId="26606"/>
          <ac:spMkLst>
            <pc:docMk/>
            <pc:sldMk cId="4104573715" sldId="464"/>
            <ac:spMk id="17" creationId="{100EDD19-6802-4EC3-95CE-CFFAB042CFD6}"/>
          </ac:spMkLst>
        </pc:spChg>
        <pc:spChg chg="add">
          <ac:chgData name="Randy Cates" userId="a0f05542c82a1465" providerId="LiveId" clId="{E331C4EE-73B1-4D1E-B665-4EBF52F45040}" dt="2022-07-10T02:22:03.698" v="11880" actId="26606"/>
          <ac:spMkLst>
            <pc:docMk/>
            <pc:sldMk cId="4104573715" sldId="464"/>
            <ac:spMk id="19" creationId="{DB17E863-922E-4C26-BD64-E8FD41D28661}"/>
          </ac:spMkLst>
        </pc:spChg>
      </pc:sldChg>
      <pc:sldChg chg="addSp delSp modSp add mod setBg">
        <pc:chgData name="Randy Cates" userId="a0f05542c82a1465" providerId="LiveId" clId="{E331C4EE-73B1-4D1E-B665-4EBF52F45040}" dt="2022-07-10T04:48:49.196" v="13086" actId="20577"/>
        <pc:sldMkLst>
          <pc:docMk/>
          <pc:sldMk cId="1209272283" sldId="465"/>
        </pc:sldMkLst>
        <pc:spChg chg="mod">
          <ac:chgData name="Randy Cates" userId="a0f05542c82a1465" providerId="LiveId" clId="{E331C4EE-73B1-4D1E-B665-4EBF52F45040}" dt="2022-07-10T02:22:24.520" v="11885" actId="26606"/>
          <ac:spMkLst>
            <pc:docMk/>
            <pc:sldMk cId="1209272283" sldId="465"/>
            <ac:spMk id="2" creationId="{5508C400-1B8D-00CC-6ED1-6BB9668EEBC6}"/>
          </ac:spMkLst>
        </pc:spChg>
        <pc:spChg chg="mod">
          <ac:chgData name="Randy Cates" userId="a0f05542c82a1465" providerId="LiveId" clId="{E331C4EE-73B1-4D1E-B665-4EBF52F45040}" dt="2022-07-10T04:48:49.196" v="13086" actId="20577"/>
          <ac:spMkLst>
            <pc:docMk/>
            <pc:sldMk cId="1209272283" sldId="465"/>
            <ac:spMk id="3" creationId="{17114286-AC72-577D-EE24-01714056C4AF}"/>
          </ac:spMkLst>
        </pc:spChg>
        <pc:spChg chg="add del">
          <ac:chgData name="Randy Cates" userId="a0f05542c82a1465" providerId="LiveId" clId="{E331C4EE-73B1-4D1E-B665-4EBF52F45040}" dt="2022-07-10T02:22:24.520" v="11885" actId="26606"/>
          <ac:spMkLst>
            <pc:docMk/>
            <pc:sldMk cId="1209272283" sldId="465"/>
            <ac:spMk id="8" creationId="{1BB867FF-FC45-48F7-8104-F89BE54909F1}"/>
          </ac:spMkLst>
        </pc:spChg>
        <pc:spChg chg="add del">
          <ac:chgData name="Randy Cates" userId="a0f05542c82a1465" providerId="LiveId" clId="{E331C4EE-73B1-4D1E-B665-4EBF52F45040}" dt="2022-07-10T02:22:24.520" v="11885" actId="26606"/>
          <ac:spMkLst>
            <pc:docMk/>
            <pc:sldMk cId="1209272283" sldId="465"/>
            <ac:spMk id="10" creationId="{8BB56887-D0D5-4F0C-9E19-7247EB83C8B7}"/>
          </ac:spMkLst>
        </pc:spChg>
        <pc:spChg chg="add del">
          <ac:chgData name="Randy Cates" userId="a0f05542c82a1465" providerId="LiveId" clId="{E331C4EE-73B1-4D1E-B665-4EBF52F45040}" dt="2022-07-10T02:22:24.520" v="11885" actId="26606"/>
          <ac:spMkLst>
            <pc:docMk/>
            <pc:sldMk cId="1209272283" sldId="465"/>
            <ac:spMk id="12" creationId="{081E4A58-353D-44AE-B2FC-2A74E2E400F7}"/>
          </ac:spMkLst>
        </pc:spChg>
        <pc:spChg chg="add">
          <ac:chgData name="Randy Cates" userId="a0f05542c82a1465" providerId="LiveId" clId="{E331C4EE-73B1-4D1E-B665-4EBF52F45040}" dt="2022-07-10T02:22:24.520" v="11885" actId="26606"/>
          <ac:spMkLst>
            <pc:docMk/>
            <pc:sldMk cId="1209272283" sldId="465"/>
            <ac:spMk id="17" creationId="{100EDD19-6802-4EC3-95CE-CFFAB042CFD6}"/>
          </ac:spMkLst>
        </pc:spChg>
        <pc:spChg chg="add">
          <ac:chgData name="Randy Cates" userId="a0f05542c82a1465" providerId="LiveId" clId="{E331C4EE-73B1-4D1E-B665-4EBF52F45040}" dt="2022-07-10T02:22:24.520" v="11885" actId="26606"/>
          <ac:spMkLst>
            <pc:docMk/>
            <pc:sldMk cId="1209272283" sldId="465"/>
            <ac:spMk id="19" creationId="{DB17E863-922E-4C26-BD64-E8FD41D28661}"/>
          </ac:spMkLst>
        </pc:spChg>
      </pc:sldChg>
      <pc:sldChg chg="addSp delSp modSp add mod setBg">
        <pc:chgData name="Randy Cates" userId="a0f05542c82a1465" providerId="LiveId" clId="{E331C4EE-73B1-4D1E-B665-4EBF52F45040}" dt="2022-07-10T04:47:53.160" v="13061" actId="20577"/>
        <pc:sldMkLst>
          <pc:docMk/>
          <pc:sldMk cId="816540659" sldId="466"/>
        </pc:sldMkLst>
        <pc:spChg chg="mod">
          <ac:chgData name="Randy Cates" userId="a0f05542c82a1465" providerId="LiveId" clId="{E331C4EE-73B1-4D1E-B665-4EBF52F45040}" dt="2022-07-10T02:22:21.175" v="11884" actId="26606"/>
          <ac:spMkLst>
            <pc:docMk/>
            <pc:sldMk cId="816540659" sldId="466"/>
            <ac:spMk id="2" creationId="{5508C400-1B8D-00CC-6ED1-6BB9668EEBC6}"/>
          </ac:spMkLst>
        </pc:spChg>
        <pc:spChg chg="mod">
          <ac:chgData name="Randy Cates" userId="a0f05542c82a1465" providerId="LiveId" clId="{E331C4EE-73B1-4D1E-B665-4EBF52F45040}" dt="2022-07-10T04:47:53.160" v="13061" actId="20577"/>
          <ac:spMkLst>
            <pc:docMk/>
            <pc:sldMk cId="816540659" sldId="466"/>
            <ac:spMk id="3" creationId="{17114286-AC72-577D-EE24-01714056C4AF}"/>
          </ac:spMkLst>
        </pc:spChg>
        <pc:spChg chg="add del">
          <ac:chgData name="Randy Cates" userId="a0f05542c82a1465" providerId="LiveId" clId="{E331C4EE-73B1-4D1E-B665-4EBF52F45040}" dt="2022-07-10T02:22:21.175" v="11884" actId="26606"/>
          <ac:spMkLst>
            <pc:docMk/>
            <pc:sldMk cId="816540659" sldId="466"/>
            <ac:spMk id="8" creationId="{1BB867FF-FC45-48F7-8104-F89BE54909F1}"/>
          </ac:spMkLst>
        </pc:spChg>
        <pc:spChg chg="add del">
          <ac:chgData name="Randy Cates" userId="a0f05542c82a1465" providerId="LiveId" clId="{E331C4EE-73B1-4D1E-B665-4EBF52F45040}" dt="2022-07-10T02:22:21.175" v="11884" actId="26606"/>
          <ac:spMkLst>
            <pc:docMk/>
            <pc:sldMk cId="816540659" sldId="466"/>
            <ac:spMk id="10" creationId="{8BB56887-D0D5-4F0C-9E19-7247EB83C8B7}"/>
          </ac:spMkLst>
        </pc:spChg>
        <pc:spChg chg="add del">
          <ac:chgData name="Randy Cates" userId="a0f05542c82a1465" providerId="LiveId" clId="{E331C4EE-73B1-4D1E-B665-4EBF52F45040}" dt="2022-07-10T02:22:21.175" v="11884" actId="26606"/>
          <ac:spMkLst>
            <pc:docMk/>
            <pc:sldMk cId="816540659" sldId="466"/>
            <ac:spMk id="12" creationId="{081E4A58-353D-44AE-B2FC-2A74E2E400F7}"/>
          </ac:spMkLst>
        </pc:spChg>
        <pc:spChg chg="add">
          <ac:chgData name="Randy Cates" userId="a0f05542c82a1465" providerId="LiveId" clId="{E331C4EE-73B1-4D1E-B665-4EBF52F45040}" dt="2022-07-10T02:22:21.175" v="11884" actId="26606"/>
          <ac:spMkLst>
            <pc:docMk/>
            <pc:sldMk cId="816540659" sldId="466"/>
            <ac:spMk id="17" creationId="{100EDD19-6802-4EC3-95CE-CFFAB042CFD6}"/>
          </ac:spMkLst>
        </pc:spChg>
        <pc:spChg chg="add">
          <ac:chgData name="Randy Cates" userId="a0f05542c82a1465" providerId="LiveId" clId="{E331C4EE-73B1-4D1E-B665-4EBF52F45040}" dt="2022-07-10T02:22:21.175" v="11884" actId="26606"/>
          <ac:spMkLst>
            <pc:docMk/>
            <pc:sldMk cId="816540659" sldId="466"/>
            <ac:spMk id="19" creationId="{DB17E863-922E-4C26-BD64-E8FD41D28661}"/>
          </ac:spMkLst>
        </pc:spChg>
      </pc:sldChg>
      <pc:sldChg chg="addSp delSp modSp add mod setBg">
        <pc:chgData name="Randy Cates" userId="a0f05542c82a1465" providerId="LiveId" clId="{E331C4EE-73B1-4D1E-B665-4EBF52F45040}" dt="2022-07-10T15:01:20.370" v="13330" actId="20577"/>
        <pc:sldMkLst>
          <pc:docMk/>
          <pc:sldMk cId="1158069734" sldId="467"/>
        </pc:sldMkLst>
        <pc:spChg chg="mod">
          <ac:chgData name="Randy Cates" userId="a0f05542c82a1465" providerId="LiveId" clId="{E331C4EE-73B1-4D1E-B665-4EBF52F45040}" dt="2022-07-10T02:22:17.810" v="11883" actId="26606"/>
          <ac:spMkLst>
            <pc:docMk/>
            <pc:sldMk cId="1158069734" sldId="467"/>
            <ac:spMk id="2" creationId="{5508C400-1B8D-00CC-6ED1-6BB9668EEBC6}"/>
          </ac:spMkLst>
        </pc:spChg>
        <pc:spChg chg="mod">
          <ac:chgData name="Randy Cates" userId="a0f05542c82a1465" providerId="LiveId" clId="{E331C4EE-73B1-4D1E-B665-4EBF52F45040}" dt="2022-07-10T15:01:20.370" v="13330" actId="20577"/>
          <ac:spMkLst>
            <pc:docMk/>
            <pc:sldMk cId="1158069734" sldId="467"/>
            <ac:spMk id="3" creationId="{17114286-AC72-577D-EE24-01714056C4AF}"/>
          </ac:spMkLst>
        </pc:spChg>
        <pc:spChg chg="add del">
          <ac:chgData name="Randy Cates" userId="a0f05542c82a1465" providerId="LiveId" clId="{E331C4EE-73B1-4D1E-B665-4EBF52F45040}" dt="2022-07-10T02:22:17.810" v="11883" actId="26606"/>
          <ac:spMkLst>
            <pc:docMk/>
            <pc:sldMk cId="1158069734" sldId="467"/>
            <ac:spMk id="8" creationId="{1BB867FF-FC45-48F7-8104-F89BE54909F1}"/>
          </ac:spMkLst>
        </pc:spChg>
        <pc:spChg chg="add del">
          <ac:chgData name="Randy Cates" userId="a0f05542c82a1465" providerId="LiveId" clId="{E331C4EE-73B1-4D1E-B665-4EBF52F45040}" dt="2022-07-10T02:22:17.810" v="11883" actId="26606"/>
          <ac:spMkLst>
            <pc:docMk/>
            <pc:sldMk cId="1158069734" sldId="467"/>
            <ac:spMk id="10" creationId="{8BB56887-D0D5-4F0C-9E19-7247EB83C8B7}"/>
          </ac:spMkLst>
        </pc:spChg>
        <pc:spChg chg="add del">
          <ac:chgData name="Randy Cates" userId="a0f05542c82a1465" providerId="LiveId" clId="{E331C4EE-73B1-4D1E-B665-4EBF52F45040}" dt="2022-07-10T02:22:17.810" v="11883" actId="26606"/>
          <ac:spMkLst>
            <pc:docMk/>
            <pc:sldMk cId="1158069734" sldId="467"/>
            <ac:spMk id="12" creationId="{081E4A58-353D-44AE-B2FC-2A74E2E400F7}"/>
          </ac:spMkLst>
        </pc:spChg>
        <pc:spChg chg="add">
          <ac:chgData name="Randy Cates" userId="a0f05542c82a1465" providerId="LiveId" clId="{E331C4EE-73B1-4D1E-B665-4EBF52F45040}" dt="2022-07-10T02:22:17.810" v="11883" actId="26606"/>
          <ac:spMkLst>
            <pc:docMk/>
            <pc:sldMk cId="1158069734" sldId="467"/>
            <ac:spMk id="17" creationId="{100EDD19-6802-4EC3-95CE-CFFAB042CFD6}"/>
          </ac:spMkLst>
        </pc:spChg>
        <pc:spChg chg="add">
          <ac:chgData name="Randy Cates" userId="a0f05542c82a1465" providerId="LiveId" clId="{E331C4EE-73B1-4D1E-B665-4EBF52F45040}" dt="2022-07-10T02:22:17.810" v="11883" actId="26606"/>
          <ac:spMkLst>
            <pc:docMk/>
            <pc:sldMk cId="1158069734" sldId="467"/>
            <ac:spMk id="19" creationId="{DB17E863-922E-4C26-BD64-E8FD41D28661}"/>
          </ac:spMkLst>
        </pc:spChg>
      </pc:sldChg>
      <pc:sldChg chg="addSp delSp modSp add mod setBg">
        <pc:chgData name="Randy Cates" userId="a0f05542c82a1465" providerId="LiveId" clId="{E331C4EE-73B1-4D1E-B665-4EBF52F45040}" dt="2022-07-10T04:46:17.605" v="13019" actId="20577"/>
        <pc:sldMkLst>
          <pc:docMk/>
          <pc:sldMk cId="3230542562" sldId="468"/>
        </pc:sldMkLst>
        <pc:spChg chg="mod">
          <ac:chgData name="Randy Cates" userId="a0f05542c82a1465" providerId="LiveId" clId="{E331C4EE-73B1-4D1E-B665-4EBF52F45040}" dt="2022-07-10T02:22:14.644" v="11882" actId="26606"/>
          <ac:spMkLst>
            <pc:docMk/>
            <pc:sldMk cId="3230542562" sldId="468"/>
            <ac:spMk id="2" creationId="{5508C400-1B8D-00CC-6ED1-6BB9668EEBC6}"/>
          </ac:spMkLst>
        </pc:spChg>
        <pc:spChg chg="mod">
          <ac:chgData name="Randy Cates" userId="a0f05542c82a1465" providerId="LiveId" clId="{E331C4EE-73B1-4D1E-B665-4EBF52F45040}" dt="2022-07-10T04:46:17.605" v="13019" actId="20577"/>
          <ac:spMkLst>
            <pc:docMk/>
            <pc:sldMk cId="3230542562" sldId="468"/>
            <ac:spMk id="3" creationId="{17114286-AC72-577D-EE24-01714056C4AF}"/>
          </ac:spMkLst>
        </pc:spChg>
        <pc:spChg chg="add del">
          <ac:chgData name="Randy Cates" userId="a0f05542c82a1465" providerId="LiveId" clId="{E331C4EE-73B1-4D1E-B665-4EBF52F45040}" dt="2022-07-10T02:22:14.644" v="11882" actId="26606"/>
          <ac:spMkLst>
            <pc:docMk/>
            <pc:sldMk cId="3230542562" sldId="468"/>
            <ac:spMk id="8" creationId="{1BB867FF-FC45-48F7-8104-F89BE54909F1}"/>
          </ac:spMkLst>
        </pc:spChg>
        <pc:spChg chg="add del">
          <ac:chgData name="Randy Cates" userId="a0f05542c82a1465" providerId="LiveId" clId="{E331C4EE-73B1-4D1E-B665-4EBF52F45040}" dt="2022-07-10T02:22:14.644" v="11882" actId="26606"/>
          <ac:spMkLst>
            <pc:docMk/>
            <pc:sldMk cId="3230542562" sldId="468"/>
            <ac:spMk id="10" creationId="{8BB56887-D0D5-4F0C-9E19-7247EB83C8B7}"/>
          </ac:spMkLst>
        </pc:spChg>
        <pc:spChg chg="add del">
          <ac:chgData name="Randy Cates" userId="a0f05542c82a1465" providerId="LiveId" clId="{E331C4EE-73B1-4D1E-B665-4EBF52F45040}" dt="2022-07-10T02:22:14.644" v="11882" actId="26606"/>
          <ac:spMkLst>
            <pc:docMk/>
            <pc:sldMk cId="3230542562" sldId="468"/>
            <ac:spMk id="12" creationId="{081E4A58-353D-44AE-B2FC-2A74E2E400F7}"/>
          </ac:spMkLst>
        </pc:spChg>
        <pc:spChg chg="add">
          <ac:chgData name="Randy Cates" userId="a0f05542c82a1465" providerId="LiveId" clId="{E331C4EE-73B1-4D1E-B665-4EBF52F45040}" dt="2022-07-10T02:22:14.644" v="11882" actId="26606"/>
          <ac:spMkLst>
            <pc:docMk/>
            <pc:sldMk cId="3230542562" sldId="468"/>
            <ac:spMk id="17" creationId="{100EDD19-6802-4EC3-95CE-CFFAB042CFD6}"/>
          </ac:spMkLst>
        </pc:spChg>
        <pc:spChg chg="add">
          <ac:chgData name="Randy Cates" userId="a0f05542c82a1465" providerId="LiveId" clId="{E331C4EE-73B1-4D1E-B665-4EBF52F45040}" dt="2022-07-10T02:22:14.644" v="11882" actId="26606"/>
          <ac:spMkLst>
            <pc:docMk/>
            <pc:sldMk cId="3230542562" sldId="468"/>
            <ac:spMk id="19" creationId="{DB17E863-922E-4C26-BD64-E8FD41D28661}"/>
          </ac:spMkLst>
        </pc:spChg>
      </pc:sldChg>
      <pc:sldChg chg="addSp delSp modSp add mod setBg">
        <pc:chgData name="Randy Cates" userId="a0f05542c82a1465" providerId="LiveId" clId="{E331C4EE-73B1-4D1E-B665-4EBF52F45040}" dt="2022-07-10T15:00:36.328" v="13325" actId="113"/>
        <pc:sldMkLst>
          <pc:docMk/>
          <pc:sldMk cId="1834242522" sldId="469"/>
        </pc:sldMkLst>
        <pc:spChg chg="mod">
          <ac:chgData name="Randy Cates" userId="a0f05542c82a1465" providerId="LiveId" clId="{E331C4EE-73B1-4D1E-B665-4EBF52F45040}" dt="2022-07-10T02:22:00.232" v="11879" actId="26606"/>
          <ac:spMkLst>
            <pc:docMk/>
            <pc:sldMk cId="1834242522" sldId="469"/>
            <ac:spMk id="2" creationId="{5508C400-1B8D-00CC-6ED1-6BB9668EEBC6}"/>
          </ac:spMkLst>
        </pc:spChg>
        <pc:spChg chg="mod">
          <ac:chgData name="Randy Cates" userId="a0f05542c82a1465" providerId="LiveId" clId="{E331C4EE-73B1-4D1E-B665-4EBF52F45040}" dt="2022-07-10T15:00:36.328" v="13325" actId="113"/>
          <ac:spMkLst>
            <pc:docMk/>
            <pc:sldMk cId="1834242522" sldId="469"/>
            <ac:spMk id="3" creationId="{17114286-AC72-577D-EE24-01714056C4AF}"/>
          </ac:spMkLst>
        </pc:spChg>
        <pc:spChg chg="add del">
          <ac:chgData name="Randy Cates" userId="a0f05542c82a1465" providerId="LiveId" clId="{E331C4EE-73B1-4D1E-B665-4EBF52F45040}" dt="2022-07-10T02:22:00.232" v="11879" actId="26606"/>
          <ac:spMkLst>
            <pc:docMk/>
            <pc:sldMk cId="1834242522" sldId="469"/>
            <ac:spMk id="8" creationId="{1BB867FF-FC45-48F7-8104-F89BE54909F1}"/>
          </ac:spMkLst>
        </pc:spChg>
        <pc:spChg chg="add del">
          <ac:chgData name="Randy Cates" userId="a0f05542c82a1465" providerId="LiveId" clId="{E331C4EE-73B1-4D1E-B665-4EBF52F45040}" dt="2022-07-10T02:22:00.232" v="11879" actId="26606"/>
          <ac:spMkLst>
            <pc:docMk/>
            <pc:sldMk cId="1834242522" sldId="469"/>
            <ac:spMk id="10" creationId="{8BB56887-D0D5-4F0C-9E19-7247EB83C8B7}"/>
          </ac:spMkLst>
        </pc:spChg>
        <pc:spChg chg="add del">
          <ac:chgData name="Randy Cates" userId="a0f05542c82a1465" providerId="LiveId" clId="{E331C4EE-73B1-4D1E-B665-4EBF52F45040}" dt="2022-07-10T02:22:00.232" v="11879" actId="26606"/>
          <ac:spMkLst>
            <pc:docMk/>
            <pc:sldMk cId="1834242522" sldId="469"/>
            <ac:spMk id="12" creationId="{081E4A58-353D-44AE-B2FC-2A74E2E400F7}"/>
          </ac:spMkLst>
        </pc:spChg>
        <pc:spChg chg="add">
          <ac:chgData name="Randy Cates" userId="a0f05542c82a1465" providerId="LiveId" clId="{E331C4EE-73B1-4D1E-B665-4EBF52F45040}" dt="2022-07-10T02:22:00.232" v="11879" actId="26606"/>
          <ac:spMkLst>
            <pc:docMk/>
            <pc:sldMk cId="1834242522" sldId="469"/>
            <ac:spMk id="17" creationId="{100EDD19-6802-4EC3-95CE-CFFAB042CFD6}"/>
          </ac:spMkLst>
        </pc:spChg>
        <pc:spChg chg="add">
          <ac:chgData name="Randy Cates" userId="a0f05542c82a1465" providerId="LiveId" clId="{E331C4EE-73B1-4D1E-B665-4EBF52F45040}" dt="2022-07-10T02:22:00.232" v="11879" actId="26606"/>
          <ac:spMkLst>
            <pc:docMk/>
            <pc:sldMk cId="1834242522" sldId="469"/>
            <ac:spMk id="19" creationId="{DB17E863-922E-4C26-BD64-E8FD41D28661}"/>
          </ac:spMkLst>
        </pc:spChg>
      </pc:sldChg>
      <pc:sldChg chg="modSp add del mod">
        <pc:chgData name="Randy Cates" userId="a0f05542c82a1465" providerId="LiveId" clId="{E331C4EE-73B1-4D1E-B665-4EBF52F45040}" dt="2022-07-04T03:56:58.285" v="1747" actId="2696"/>
        <pc:sldMkLst>
          <pc:docMk/>
          <pc:sldMk cId="4219333053" sldId="470"/>
        </pc:sldMkLst>
        <pc:spChg chg="mod">
          <ac:chgData name="Randy Cates" userId="a0f05542c82a1465" providerId="LiveId" clId="{E331C4EE-73B1-4D1E-B665-4EBF52F45040}" dt="2022-07-04T03:56:17.809" v="1741" actId="20577"/>
          <ac:spMkLst>
            <pc:docMk/>
            <pc:sldMk cId="4219333053" sldId="470"/>
            <ac:spMk id="3" creationId="{17114286-AC72-577D-EE24-01714056C4AF}"/>
          </ac:spMkLst>
        </pc:spChg>
      </pc:sldChg>
      <pc:sldChg chg="addSp delSp modSp add mod ord setBg">
        <pc:chgData name="Randy Cates" userId="a0f05542c82a1465" providerId="LiveId" clId="{E331C4EE-73B1-4D1E-B665-4EBF52F45040}" dt="2022-07-10T02:20:06.857" v="11875" actId="26606"/>
        <pc:sldMkLst>
          <pc:docMk/>
          <pc:sldMk cId="2691708611" sldId="471"/>
        </pc:sldMkLst>
        <pc:spChg chg="mod">
          <ac:chgData name="Randy Cates" userId="a0f05542c82a1465" providerId="LiveId" clId="{E331C4EE-73B1-4D1E-B665-4EBF52F45040}" dt="2022-07-10T02:20:06.857" v="11875" actId="26606"/>
          <ac:spMkLst>
            <pc:docMk/>
            <pc:sldMk cId="2691708611" sldId="471"/>
            <ac:spMk id="2" creationId="{5508C400-1B8D-00CC-6ED1-6BB9668EEBC6}"/>
          </ac:spMkLst>
        </pc:spChg>
        <pc:spChg chg="mod">
          <ac:chgData name="Randy Cates" userId="a0f05542c82a1465" providerId="LiveId" clId="{E331C4EE-73B1-4D1E-B665-4EBF52F45040}" dt="2022-07-10T02:20:06.857" v="11875" actId="26606"/>
          <ac:spMkLst>
            <pc:docMk/>
            <pc:sldMk cId="2691708611" sldId="471"/>
            <ac:spMk id="3" creationId="{17114286-AC72-577D-EE24-01714056C4AF}"/>
          </ac:spMkLst>
        </pc:spChg>
        <pc:spChg chg="add del">
          <ac:chgData name="Randy Cates" userId="a0f05542c82a1465" providerId="LiveId" clId="{E331C4EE-73B1-4D1E-B665-4EBF52F45040}" dt="2022-07-10T02:20:06.857" v="11875" actId="26606"/>
          <ac:spMkLst>
            <pc:docMk/>
            <pc:sldMk cId="2691708611" sldId="471"/>
            <ac:spMk id="8" creationId="{1BB867FF-FC45-48F7-8104-F89BE54909F1}"/>
          </ac:spMkLst>
        </pc:spChg>
        <pc:spChg chg="add del">
          <ac:chgData name="Randy Cates" userId="a0f05542c82a1465" providerId="LiveId" clId="{E331C4EE-73B1-4D1E-B665-4EBF52F45040}" dt="2022-07-10T02:20:06.857" v="11875" actId="26606"/>
          <ac:spMkLst>
            <pc:docMk/>
            <pc:sldMk cId="2691708611" sldId="471"/>
            <ac:spMk id="10" creationId="{8BB56887-D0D5-4F0C-9E19-7247EB83C8B7}"/>
          </ac:spMkLst>
        </pc:spChg>
        <pc:spChg chg="add del">
          <ac:chgData name="Randy Cates" userId="a0f05542c82a1465" providerId="LiveId" clId="{E331C4EE-73B1-4D1E-B665-4EBF52F45040}" dt="2022-07-10T02:20:06.857" v="11875" actId="26606"/>
          <ac:spMkLst>
            <pc:docMk/>
            <pc:sldMk cId="2691708611" sldId="471"/>
            <ac:spMk id="12" creationId="{081E4A58-353D-44AE-B2FC-2A74E2E400F7}"/>
          </ac:spMkLst>
        </pc:spChg>
        <pc:spChg chg="add">
          <ac:chgData name="Randy Cates" userId="a0f05542c82a1465" providerId="LiveId" clId="{E331C4EE-73B1-4D1E-B665-4EBF52F45040}" dt="2022-07-10T02:20:06.857" v="11875" actId="26606"/>
          <ac:spMkLst>
            <pc:docMk/>
            <pc:sldMk cId="2691708611" sldId="471"/>
            <ac:spMk id="17" creationId="{100EDD19-6802-4EC3-95CE-CFFAB042CFD6}"/>
          </ac:spMkLst>
        </pc:spChg>
        <pc:spChg chg="add">
          <ac:chgData name="Randy Cates" userId="a0f05542c82a1465" providerId="LiveId" clId="{E331C4EE-73B1-4D1E-B665-4EBF52F45040}" dt="2022-07-10T02:20:06.857" v="11875" actId="26606"/>
          <ac:spMkLst>
            <pc:docMk/>
            <pc:sldMk cId="2691708611" sldId="471"/>
            <ac:spMk id="19" creationId="{DB17E863-922E-4C26-BD64-E8FD41D28661}"/>
          </ac:spMkLst>
        </pc:spChg>
      </pc:sldChg>
      <pc:sldChg chg="addSp delSp modSp add mod ord setBg">
        <pc:chgData name="Randy Cates" userId="a0f05542c82a1465" providerId="LiveId" clId="{E331C4EE-73B1-4D1E-B665-4EBF52F45040}" dt="2022-07-10T02:20:10.122" v="11878" actId="26606"/>
        <pc:sldMkLst>
          <pc:docMk/>
          <pc:sldMk cId="3375398182" sldId="472"/>
        </pc:sldMkLst>
        <pc:spChg chg="mod">
          <ac:chgData name="Randy Cates" userId="a0f05542c82a1465" providerId="LiveId" clId="{E331C4EE-73B1-4D1E-B665-4EBF52F45040}" dt="2022-07-10T02:20:10.122" v="11878" actId="26606"/>
          <ac:spMkLst>
            <pc:docMk/>
            <pc:sldMk cId="3375398182" sldId="472"/>
            <ac:spMk id="2" creationId="{5508C400-1B8D-00CC-6ED1-6BB9668EEBC6}"/>
          </ac:spMkLst>
        </pc:spChg>
        <pc:spChg chg="mod">
          <ac:chgData name="Randy Cates" userId="a0f05542c82a1465" providerId="LiveId" clId="{E331C4EE-73B1-4D1E-B665-4EBF52F45040}" dt="2022-07-10T02:20:10.122" v="11878" actId="26606"/>
          <ac:spMkLst>
            <pc:docMk/>
            <pc:sldMk cId="3375398182" sldId="472"/>
            <ac:spMk id="3" creationId="{17114286-AC72-577D-EE24-01714056C4AF}"/>
          </ac:spMkLst>
        </pc:spChg>
        <pc:spChg chg="add del">
          <ac:chgData name="Randy Cates" userId="a0f05542c82a1465" providerId="LiveId" clId="{E331C4EE-73B1-4D1E-B665-4EBF52F45040}" dt="2022-07-10T02:20:10.122" v="11878" actId="26606"/>
          <ac:spMkLst>
            <pc:docMk/>
            <pc:sldMk cId="3375398182" sldId="472"/>
            <ac:spMk id="8" creationId="{1BB867FF-FC45-48F7-8104-F89BE54909F1}"/>
          </ac:spMkLst>
        </pc:spChg>
        <pc:spChg chg="add del">
          <ac:chgData name="Randy Cates" userId="a0f05542c82a1465" providerId="LiveId" clId="{E331C4EE-73B1-4D1E-B665-4EBF52F45040}" dt="2022-07-10T02:20:10.122" v="11878" actId="26606"/>
          <ac:spMkLst>
            <pc:docMk/>
            <pc:sldMk cId="3375398182" sldId="472"/>
            <ac:spMk id="10" creationId="{8BB56887-D0D5-4F0C-9E19-7247EB83C8B7}"/>
          </ac:spMkLst>
        </pc:spChg>
        <pc:spChg chg="add del">
          <ac:chgData name="Randy Cates" userId="a0f05542c82a1465" providerId="LiveId" clId="{E331C4EE-73B1-4D1E-B665-4EBF52F45040}" dt="2022-07-10T02:20:10.122" v="11878" actId="26606"/>
          <ac:spMkLst>
            <pc:docMk/>
            <pc:sldMk cId="3375398182" sldId="472"/>
            <ac:spMk id="12" creationId="{081E4A58-353D-44AE-B2FC-2A74E2E400F7}"/>
          </ac:spMkLst>
        </pc:spChg>
        <pc:spChg chg="add del">
          <ac:chgData name="Randy Cates" userId="a0f05542c82a1465" providerId="LiveId" clId="{E331C4EE-73B1-4D1E-B665-4EBF52F45040}" dt="2022-07-10T02:20:10.114" v="11877" actId="26606"/>
          <ac:spMkLst>
            <pc:docMk/>
            <pc:sldMk cId="3375398182" sldId="472"/>
            <ac:spMk id="17" creationId="{777A147A-9ED8-46B4-8660-1B3C2AA880B5}"/>
          </ac:spMkLst>
        </pc:spChg>
        <pc:spChg chg="add del">
          <ac:chgData name="Randy Cates" userId="a0f05542c82a1465" providerId="LiveId" clId="{E331C4EE-73B1-4D1E-B665-4EBF52F45040}" dt="2022-07-10T02:20:10.114" v="11877" actId="26606"/>
          <ac:spMkLst>
            <pc:docMk/>
            <pc:sldMk cId="3375398182" sldId="472"/>
            <ac:spMk id="19" creationId="{5D6C15A0-C087-4593-8414-2B4EC1CDC3DE}"/>
          </ac:spMkLst>
        </pc:spChg>
        <pc:spChg chg="add">
          <ac:chgData name="Randy Cates" userId="a0f05542c82a1465" providerId="LiveId" clId="{E331C4EE-73B1-4D1E-B665-4EBF52F45040}" dt="2022-07-10T02:20:10.122" v="11878" actId="26606"/>
          <ac:spMkLst>
            <pc:docMk/>
            <pc:sldMk cId="3375398182" sldId="472"/>
            <ac:spMk id="21" creationId="{100EDD19-6802-4EC3-95CE-CFFAB042CFD6}"/>
          </ac:spMkLst>
        </pc:spChg>
        <pc:spChg chg="add">
          <ac:chgData name="Randy Cates" userId="a0f05542c82a1465" providerId="LiveId" clId="{E331C4EE-73B1-4D1E-B665-4EBF52F45040}" dt="2022-07-10T02:20:10.122" v="11878" actId="26606"/>
          <ac:spMkLst>
            <pc:docMk/>
            <pc:sldMk cId="3375398182" sldId="472"/>
            <ac:spMk id="22" creationId="{DB17E863-922E-4C26-BD64-E8FD41D28661}"/>
          </ac:spMkLst>
        </pc:spChg>
      </pc:sldChg>
      <pc:sldChg chg="addSp delSp modSp add mod setBg">
        <pc:chgData name="Randy Cates" userId="a0f05542c82a1465" providerId="LiveId" clId="{E331C4EE-73B1-4D1E-B665-4EBF52F45040}" dt="2022-07-10T15:00:51.727" v="13327" actId="113"/>
        <pc:sldMkLst>
          <pc:docMk/>
          <pc:sldMk cId="19416827" sldId="473"/>
        </pc:sldMkLst>
        <pc:spChg chg="mod">
          <ac:chgData name="Randy Cates" userId="a0f05542c82a1465" providerId="LiveId" clId="{E331C4EE-73B1-4D1E-B665-4EBF52F45040}" dt="2022-07-10T02:22:06.961" v="11881" actId="26606"/>
          <ac:spMkLst>
            <pc:docMk/>
            <pc:sldMk cId="19416827" sldId="473"/>
            <ac:spMk id="2" creationId="{5508C400-1B8D-00CC-6ED1-6BB9668EEBC6}"/>
          </ac:spMkLst>
        </pc:spChg>
        <pc:spChg chg="mod">
          <ac:chgData name="Randy Cates" userId="a0f05542c82a1465" providerId="LiveId" clId="{E331C4EE-73B1-4D1E-B665-4EBF52F45040}" dt="2022-07-10T15:00:51.727" v="13327" actId="113"/>
          <ac:spMkLst>
            <pc:docMk/>
            <pc:sldMk cId="19416827" sldId="473"/>
            <ac:spMk id="3" creationId="{17114286-AC72-577D-EE24-01714056C4AF}"/>
          </ac:spMkLst>
        </pc:spChg>
        <pc:spChg chg="add del">
          <ac:chgData name="Randy Cates" userId="a0f05542c82a1465" providerId="LiveId" clId="{E331C4EE-73B1-4D1E-B665-4EBF52F45040}" dt="2022-07-10T02:22:06.961" v="11881" actId="26606"/>
          <ac:spMkLst>
            <pc:docMk/>
            <pc:sldMk cId="19416827" sldId="473"/>
            <ac:spMk id="8" creationId="{1BB867FF-FC45-48F7-8104-F89BE54909F1}"/>
          </ac:spMkLst>
        </pc:spChg>
        <pc:spChg chg="add del">
          <ac:chgData name="Randy Cates" userId="a0f05542c82a1465" providerId="LiveId" clId="{E331C4EE-73B1-4D1E-B665-4EBF52F45040}" dt="2022-07-10T02:22:06.961" v="11881" actId="26606"/>
          <ac:spMkLst>
            <pc:docMk/>
            <pc:sldMk cId="19416827" sldId="473"/>
            <ac:spMk id="10" creationId="{8BB56887-D0D5-4F0C-9E19-7247EB83C8B7}"/>
          </ac:spMkLst>
        </pc:spChg>
        <pc:spChg chg="add del">
          <ac:chgData name="Randy Cates" userId="a0f05542c82a1465" providerId="LiveId" clId="{E331C4EE-73B1-4D1E-B665-4EBF52F45040}" dt="2022-07-10T02:22:06.961" v="11881" actId="26606"/>
          <ac:spMkLst>
            <pc:docMk/>
            <pc:sldMk cId="19416827" sldId="473"/>
            <ac:spMk id="12" creationId="{081E4A58-353D-44AE-B2FC-2A74E2E400F7}"/>
          </ac:spMkLst>
        </pc:spChg>
        <pc:spChg chg="add">
          <ac:chgData name="Randy Cates" userId="a0f05542c82a1465" providerId="LiveId" clId="{E331C4EE-73B1-4D1E-B665-4EBF52F45040}" dt="2022-07-10T02:22:06.961" v="11881" actId="26606"/>
          <ac:spMkLst>
            <pc:docMk/>
            <pc:sldMk cId="19416827" sldId="473"/>
            <ac:spMk id="17" creationId="{100EDD19-6802-4EC3-95CE-CFFAB042CFD6}"/>
          </ac:spMkLst>
        </pc:spChg>
        <pc:spChg chg="add">
          <ac:chgData name="Randy Cates" userId="a0f05542c82a1465" providerId="LiveId" clId="{E331C4EE-73B1-4D1E-B665-4EBF52F45040}" dt="2022-07-10T02:22:06.961" v="11881" actId="26606"/>
          <ac:spMkLst>
            <pc:docMk/>
            <pc:sldMk cId="19416827" sldId="473"/>
            <ac:spMk id="19" creationId="{DB17E863-922E-4C26-BD64-E8FD41D28661}"/>
          </ac:spMkLst>
        </pc:spChg>
      </pc:sldChg>
      <pc:sldChg chg="addSp delSp modSp add mod ord setBg">
        <pc:chgData name="Randy Cates" userId="a0f05542c82a1465" providerId="LiveId" clId="{E331C4EE-73B1-4D1E-B665-4EBF52F45040}" dt="2022-07-10T02:23:07.502" v="11886" actId="26606"/>
        <pc:sldMkLst>
          <pc:docMk/>
          <pc:sldMk cId="1186057092" sldId="474"/>
        </pc:sldMkLst>
        <pc:spChg chg="mod">
          <ac:chgData name="Randy Cates" userId="a0f05542c82a1465" providerId="LiveId" clId="{E331C4EE-73B1-4D1E-B665-4EBF52F45040}" dt="2022-07-10T02:23:07.502" v="11886" actId="26606"/>
          <ac:spMkLst>
            <pc:docMk/>
            <pc:sldMk cId="1186057092" sldId="474"/>
            <ac:spMk id="2" creationId="{5508C400-1B8D-00CC-6ED1-6BB9668EEBC6}"/>
          </ac:spMkLst>
        </pc:spChg>
        <pc:spChg chg="mod">
          <ac:chgData name="Randy Cates" userId="a0f05542c82a1465" providerId="LiveId" clId="{E331C4EE-73B1-4D1E-B665-4EBF52F45040}" dt="2022-07-10T02:23:07.502" v="11886" actId="26606"/>
          <ac:spMkLst>
            <pc:docMk/>
            <pc:sldMk cId="1186057092" sldId="474"/>
            <ac:spMk id="3" creationId="{17114286-AC72-577D-EE24-01714056C4AF}"/>
          </ac:spMkLst>
        </pc:spChg>
        <pc:spChg chg="add del">
          <ac:chgData name="Randy Cates" userId="a0f05542c82a1465" providerId="LiveId" clId="{E331C4EE-73B1-4D1E-B665-4EBF52F45040}" dt="2022-07-10T02:23:07.502" v="11886" actId="26606"/>
          <ac:spMkLst>
            <pc:docMk/>
            <pc:sldMk cId="1186057092" sldId="474"/>
            <ac:spMk id="8" creationId="{1BB867FF-FC45-48F7-8104-F89BE54909F1}"/>
          </ac:spMkLst>
        </pc:spChg>
        <pc:spChg chg="add del">
          <ac:chgData name="Randy Cates" userId="a0f05542c82a1465" providerId="LiveId" clId="{E331C4EE-73B1-4D1E-B665-4EBF52F45040}" dt="2022-07-10T02:23:07.502" v="11886" actId="26606"/>
          <ac:spMkLst>
            <pc:docMk/>
            <pc:sldMk cId="1186057092" sldId="474"/>
            <ac:spMk id="10" creationId="{8BB56887-D0D5-4F0C-9E19-7247EB83C8B7}"/>
          </ac:spMkLst>
        </pc:spChg>
        <pc:spChg chg="add del">
          <ac:chgData name="Randy Cates" userId="a0f05542c82a1465" providerId="LiveId" clId="{E331C4EE-73B1-4D1E-B665-4EBF52F45040}" dt="2022-07-10T02:23:07.502" v="11886" actId="26606"/>
          <ac:spMkLst>
            <pc:docMk/>
            <pc:sldMk cId="1186057092" sldId="474"/>
            <ac:spMk id="12" creationId="{081E4A58-353D-44AE-B2FC-2A74E2E400F7}"/>
          </ac:spMkLst>
        </pc:spChg>
        <pc:spChg chg="add">
          <ac:chgData name="Randy Cates" userId="a0f05542c82a1465" providerId="LiveId" clId="{E331C4EE-73B1-4D1E-B665-4EBF52F45040}" dt="2022-07-10T02:23:07.502" v="11886" actId="26606"/>
          <ac:spMkLst>
            <pc:docMk/>
            <pc:sldMk cId="1186057092" sldId="474"/>
            <ac:spMk id="17" creationId="{100EDD19-6802-4EC3-95CE-CFFAB042CFD6}"/>
          </ac:spMkLst>
        </pc:spChg>
        <pc:spChg chg="add">
          <ac:chgData name="Randy Cates" userId="a0f05542c82a1465" providerId="LiveId" clId="{E331C4EE-73B1-4D1E-B665-4EBF52F45040}" dt="2022-07-10T02:23:07.502" v="11886" actId="26606"/>
          <ac:spMkLst>
            <pc:docMk/>
            <pc:sldMk cId="1186057092" sldId="474"/>
            <ac:spMk id="19" creationId="{DB17E863-922E-4C26-BD64-E8FD41D28661}"/>
          </ac:spMkLst>
        </pc:spChg>
      </pc:sldChg>
      <pc:sldChg chg="addSp delSp modSp new mod ord setBg">
        <pc:chgData name="Randy Cates" userId="a0f05542c82a1465" providerId="LiveId" clId="{E331C4EE-73B1-4D1E-B665-4EBF52F45040}" dt="2022-07-10T15:02:34.126" v="13331" actId="113"/>
        <pc:sldMkLst>
          <pc:docMk/>
          <pc:sldMk cId="570116992" sldId="475"/>
        </pc:sldMkLst>
        <pc:spChg chg="add mod">
          <ac:chgData name="Randy Cates" userId="a0f05542c82a1465" providerId="LiveId" clId="{E331C4EE-73B1-4D1E-B665-4EBF52F45040}" dt="2022-07-10T15:02:34.126" v="13331" actId="113"/>
          <ac:spMkLst>
            <pc:docMk/>
            <pc:sldMk cId="570116992" sldId="475"/>
            <ac:spMk id="3" creationId="{387D4832-7465-4938-DF50-B2CFC7D1A462}"/>
          </ac:spMkLst>
        </pc:spChg>
        <pc:spChg chg="add del">
          <ac:chgData name="Randy Cates" userId="a0f05542c82a1465" providerId="LiveId" clId="{E331C4EE-73B1-4D1E-B665-4EBF52F45040}" dt="2022-07-10T02:23:12.423" v="11887" actId="26606"/>
          <ac:spMkLst>
            <pc:docMk/>
            <pc:sldMk cId="570116992" sldId="475"/>
            <ac:spMk id="8" creationId="{1BB867FF-FC45-48F7-8104-F89BE54909F1}"/>
          </ac:spMkLst>
        </pc:spChg>
        <pc:spChg chg="add del">
          <ac:chgData name="Randy Cates" userId="a0f05542c82a1465" providerId="LiveId" clId="{E331C4EE-73B1-4D1E-B665-4EBF52F45040}" dt="2022-07-10T02:23:12.423" v="11887" actId="26606"/>
          <ac:spMkLst>
            <pc:docMk/>
            <pc:sldMk cId="570116992" sldId="475"/>
            <ac:spMk id="10" creationId="{8BB56887-D0D5-4F0C-9E19-7247EB83C8B7}"/>
          </ac:spMkLst>
        </pc:spChg>
        <pc:spChg chg="add del">
          <ac:chgData name="Randy Cates" userId="a0f05542c82a1465" providerId="LiveId" clId="{E331C4EE-73B1-4D1E-B665-4EBF52F45040}" dt="2022-07-10T02:23:12.423" v="11887" actId="26606"/>
          <ac:spMkLst>
            <pc:docMk/>
            <pc:sldMk cId="570116992" sldId="475"/>
            <ac:spMk id="12" creationId="{081E4A58-353D-44AE-B2FC-2A74E2E400F7}"/>
          </ac:spMkLst>
        </pc:spChg>
        <pc:spChg chg="add">
          <ac:chgData name="Randy Cates" userId="a0f05542c82a1465" providerId="LiveId" clId="{E331C4EE-73B1-4D1E-B665-4EBF52F45040}" dt="2022-07-10T02:23:12.423" v="11887" actId="26606"/>
          <ac:spMkLst>
            <pc:docMk/>
            <pc:sldMk cId="570116992" sldId="475"/>
            <ac:spMk id="17" creationId="{100EDD19-6802-4EC3-95CE-CFFAB042CFD6}"/>
          </ac:spMkLst>
        </pc:spChg>
        <pc:spChg chg="add">
          <ac:chgData name="Randy Cates" userId="a0f05542c82a1465" providerId="LiveId" clId="{E331C4EE-73B1-4D1E-B665-4EBF52F45040}" dt="2022-07-10T02:23:12.423" v="11887" actId="26606"/>
          <ac:spMkLst>
            <pc:docMk/>
            <pc:sldMk cId="570116992" sldId="475"/>
            <ac:spMk id="19" creationId="{DB17E863-922E-4C26-BD64-E8FD41D28661}"/>
          </ac:spMkLst>
        </pc:spChg>
      </pc:sldChg>
      <pc:sldChg chg="addSp delSp modSp add mod setBg">
        <pc:chgData name="Randy Cates" userId="a0f05542c82a1465" providerId="LiveId" clId="{E331C4EE-73B1-4D1E-B665-4EBF52F45040}" dt="2022-07-10T02:23:17.009" v="11888" actId="26606"/>
        <pc:sldMkLst>
          <pc:docMk/>
          <pc:sldMk cId="2905890879" sldId="476"/>
        </pc:sldMkLst>
        <pc:spChg chg="mod">
          <ac:chgData name="Randy Cates" userId="a0f05542c82a1465" providerId="LiveId" clId="{E331C4EE-73B1-4D1E-B665-4EBF52F45040}" dt="2022-07-10T02:23:17.009" v="11888" actId="26606"/>
          <ac:spMkLst>
            <pc:docMk/>
            <pc:sldMk cId="2905890879" sldId="476"/>
            <ac:spMk id="2" creationId="{5508C400-1B8D-00CC-6ED1-6BB9668EEBC6}"/>
          </ac:spMkLst>
        </pc:spChg>
        <pc:spChg chg="mod">
          <ac:chgData name="Randy Cates" userId="a0f05542c82a1465" providerId="LiveId" clId="{E331C4EE-73B1-4D1E-B665-4EBF52F45040}" dt="2022-07-10T02:23:17.009" v="11888" actId="26606"/>
          <ac:spMkLst>
            <pc:docMk/>
            <pc:sldMk cId="2905890879" sldId="476"/>
            <ac:spMk id="3" creationId="{17114286-AC72-577D-EE24-01714056C4AF}"/>
          </ac:spMkLst>
        </pc:spChg>
        <pc:spChg chg="add del">
          <ac:chgData name="Randy Cates" userId="a0f05542c82a1465" providerId="LiveId" clId="{E331C4EE-73B1-4D1E-B665-4EBF52F45040}" dt="2022-07-10T02:23:17.009" v="11888" actId="26606"/>
          <ac:spMkLst>
            <pc:docMk/>
            <pc:sldMk cId="2905890879" sldId="476"/>
            <ac:spMk id="8" creationId="{1BB867FF-FC45-48F7-8104-F89BE54909F1}"/>
          </ac:spMkLst>
        </pc:spChg>
        <pc:spChg chg="add del">
          <ac:chgData name="Randy Cates" userId="a0f05542c82a1465" providerId="LiveId" clId="{E331C4EE-73B1-4D1E-B665-4EBF52F45040}" dt="2022-07-10T02:23:17.009" v="11888" actId="26606"/>
          <ac:spMkLst>
            <pc:docMk/>
            <pc:sldMk cId="2905890879" sldId="476"/>
            <ac:spMk id="10" creationId="{8BB56887-D0D5-4F0C-9E19-7247EB83C8B7}"/>
          </ac:spMkLst>
        </pc:spChg>
        <pc:spChg chg="add del">
          <ac:chgData name="Randy Cates" userId="a0f05542c82a1465" providerId="LiveId" clId="{E331C4EE-73B1-4D1E-B665-4EBF52F45040}" dt="2022-07-10T02:23:17.009" v="11888" actId="26606"/>
          <ac:spMkLst>
            <pc:docMk/>
            <pc:sldMk cId="2905890879" sldId="476"/>
            <ac:spMk id="12" creationId="{081E4A58-353D-44AE-B2FC-2A74E2E400F7}"/>
          </ac:spMkLst>
        </pc:spChg>
        <pc:spChg chg="add">
          <ac:chgData name="Randy Cates" userId="a0f05542c82a1465" providerId="LiveId" clId="{E331C4EE-73B1-4D1E-B665-4EBF52F45040}" dt="2022-07-10T02:23:17.009" v="11888" actId="26606"/>
          <ac:spMkLst>
            <pc:docMk/>
            <pc:sldMk cId="2905890879" sldId="476"/>
            <ac:spMk id="17" creationId="{100EDD19-6802-4EC3-95CE-CFFAB042CFD6}"/>
          </ac:spMkLst>
        </pc:spChg>
        <pc:spChg chg="add">
          <ac:chgData name="Randy Cates" userId="a0f05542c82a1465" providerId="LiveId" clId="{E331C4EE-73B1-4D1E-B665-4EBF52F45040}" dt="2022-07-10T02:23:17.009" v="11888" actId="26606"/>
          <ac:spMkLst>
            <pc:docMk/>
            <pc:sldMk cId="2905890879" sldId="476"/>
            <ac:spMk id="19" creationId="{DB17E863-922E-4C26-BD64-E8FD41D28661}"/>
          </ac:spMkLst>
        </pc:spChg>
      </pc:sldChg>
      <pc:sldChg chg="addSp delSp modSp new mod ord setBg">
        <pc:chgData name="Randy Cates" userId="a0f05542c82a1465" providerId="LiveId" clId="{E331C4EE-73B1-4D1E-B665-4EBF52F45040}" dt="2022-07-10T23:06:27.708" v="13853" actId="113"/>
        <pc:sldMkLst>
          <pc:docMk/>
          <pc:sldMk cId="1348112686" sldId="477"/>
        </pc:sldMkLst>
        <pc:spChg chg="add mod">
          <ac:chgData name="Randy Cates" userId="a0f05542c82a1465" providerId="LiveId" clId="{E331C4EE-73B1-4D1E-B665-4EBF52F45040}" dt="2022-07-10T23:06:27.708" v="13853" actId="113"/>
          <ac:spMkLst>
            <pc:docMk/>
            <pc:sldMk cId="1348112686" sldId="477"/>
            <ac:spMk id="3" creationId="{93A4B19E-0191-B260-04D1-CD508330A34E}"/>
          </ac:spMkLst>
        </pc:spChg>
        <pc:spChg chg="add del">
          <ac:chgData name="Randy Cates" userId="a0f05542c82a1465" providerId="LiveId" clId="{E331C4EE-73B1-4D1E-B665-4EBF52F45040}" dt="2022-07-10T02:23:20.454" v="11889" actId="26606"/>
          <ac:spMkLst>
            <pc:docMk/>
            <pc:sldMk cId="1348112686" sldId="477"/>
            <ac:spMk id="8" creationId="{1BB867FF-FC45-48F7-8104-F89BE54909F1}"/>
          </ac:spMkLst>
        </pc:spChg>
        <pc:spChg chg="add del">
          <ac:chgData name="Randy Cates" userId="a0f05542c82a1465" providerId="LiveId" clId="{E331C4EE-73B1-4D1E-B665-4EBF52F45040}" dt="2022-07-10T02:23:20.454" v="11889" actId="26606"/>
          <ac:spMkLst>
            <pc:docMk/>
            <pc:sldMk cId="1348112686" sldId="477"/>
            <ac:spMk id="10" creationId="{8BB56887-D0D5-4F0C-9E19-7247EB83C8B7}"/>
          </ac:spMkLst>
        </pc:spChg>
        <pc:spChg chg="add del">
          <ac:chgData name="Randy Cates" userId="a0f05542c82a1465" providerId="LiveId" clId="{E331C4EE-73B1-4D1E-B665-4EBF52F45040}" dt="2022-07-10T02:23:20.454" v="11889" actId="26606"/>
          <ac:spMkLst>
            <pc:docMk/>
            <pc:sldMk cId="1348112686" sldId="477"/>
            <ac:spMk id="12" creationId="{081E4A58-353D-44AE-B2FC-2A74E2E400F7}"/>
          </ac:spMkLst>
        </pc:spChg>
        <pc:spChg chg="add">
          <ac:chgData name="Randy Cates" userId="a0f05542c82a1465" providerId="LiveId" clId="{E331C4EE-73B1-4D1E-B665-4EBF52F45040}" dt="2022-07-10T02:23:20.454" v="11889" actId="26606"/>
          <ac:spMkLst>
            <pc:docMk/>
            <pc:sldMk cId="1348112686" sldId="477"/>
            <ac:spMk id="17" creationId="{777A147A-9ED8-46B4-8660-1B3C2AA880B5}"/>
          </ac:spMkLst>
        </pc:spChg>
        <pc:spChg chg="add">
          <ac:chgData name="Randy Cates" userId="a0f05542c82a1465" providerId="LiveId" clId="{E331C4EE-73B1-4D1E-B665-4EBF52F45040}" dt="2022-07-10T02:23:20.454" v="11889" actId="26606"/>
          <ac:spMkLst>
            <pc:docMk/>
            <pc:sldMk cId="1348112686" sldId="477"/>
            <ac:spMk id="19" creationId="{5D6C15A0-C087-4593-8414-2B4EC1CDC3DE}"/>
          </ac:spMkLst>
        </pc:spChg>
      </pc:sldChg>
      <pc:sldChg chg="addSp delSp modSp add mod setBg">
        <pc:chgData name="Randy Cates" userId="a0f05542c82a1465" providerId="LiveId" clId="{E331C4EE-73B1-4D1E-B665-4EBF52F45040}" dt="2022-07-10T02:23:24.147" v="11890" actId="26606"/>
        <pc:sldMkLst>
          <pc:docMk/>
          <pc:sldMk cId="655948620" sldId="478"/>
        </pc:sldMkLst>
        <pc:spChg chg="mod">
          <ac:chgData name="Randy Cates" userId="a0f05542c82a1465" providerId="LiveId" clId="{E331C4EE-73B1-4D1E-B665-4EBF52F45040}" dt="2022-07-10T02:23:24.147" v="11890" actId="26606"/>
          <ac:spMkLst>
            <pc:docMk/>
            <pc:sldMk cId="655948620" sldId="478"/>
            <ac:spMk id="2" creationId="{5508C400-1B8D-00CC-6ED1-6BB9668EEBC6}"/>
          </ac:spMkLst>
        </pc:spChg>
        <pc:spChg chg="mod">
          <ac:chgData name="Randy Cates" userId="a0f05542c82a1465" providerId="LiveId" clId="{E331C4EE-73B1-4D1E-B665-4EBF52F45040}" dt="2022-07-10T02:23:24.147" v="11890" actId="26606"/>
          <ac:spMkLst>
            <pc:docMk/>
            <pc:sldMk cId="655948620" sldId="478"/>
            <ac:spMk id="3" creationId="{17114286-AC72-577D-EE24-01714056C4AF}"/>
          </ac:spMkLst>
        </pc:spChg>
        <pc:spChg chg="add del">
          <ac:chgData name="Randy Cates" userId="a0f05542c82a1465" providerId="LiveId" clId="{E331C4EE-73B1-4D1E-B665-4EBF52F45040}" dt="2022-07-10T02:23:24.147" v="11890" actId="26606"/>
          <ac:spMkLst>
            <pc:docMk/>
            <pc:sldMk cId="655948620" sldId="478"/>
            <ac:spMk id="8" creationId="{1BB867FF-FC45-48F7-8104-F89BE54909F1}"/>
          </ac:spMkLst>
        </pc:spChg>
        <pc:spChg chg="add del">
          <ac:chgData name="Randy Cates" userId="a0f05542c82a1465" providerId="LiveId" clId="{E331C4EE-73B1-4D1E-B665-4EBF52F45040}" dt="2022-07-10T02:23:24.147" v="11890" actId="26606"/>
          <ac:spMkLst>
            <pc:docMk/>
            <pc:sldMk cId="655948620" sldId="478"/>
            <ac:spMk id="10" creationId="{8BB56887-D0D5-4F0C-9E19-7247EB83C8B7}"/>
          </ac:spMkLst>
        </pc:spChg>
        <pc:spChg chg="add del">
          <ac:chgData name="Randy Cates" userId="a0f05542c82a1465" providerId="LiveId" clId="{E331C4EE-73B1-4D1E-B665-4EBF52F45040}" dt="2022-07-10T02:23:24.147" v="11890" actId="26606"/>
          <ac:spMkLst>
            <pc:docMk/>
            <pc:sldMk cId="655948620" sldId="478"/>
            <ac:spMk id="12" creationId="{081E4A58-353D-44AE-B2FC-2A74E2E400F7}"/>
          </ac:spMkLst>
        </pc:spChg>
        <pc:spChg chg="add">
          <ac:chgData name="Randy Cates" userId="a0f05542c82a1465" providerId="LiveId" clId="{E331C4EE-73B1-4D1E-B665-4EBF52F45040}" dt="2022-07-10T02:23:24.147" v="11890" actId="26606"/>
          <ac:spMkLst>
            <pc:docMk/>
            <pc:sldMk cId="655948620" sldId="478"/>
            <ac:spMk id="17" creationId="{100EDD19-6802-4EC3-95CE-CFFAB042CFD6}"/>
          </ac:spMkLst>
        </pc:spChg>
        <pc:spChg chg="add">
          <ac:chgData name="Randy Cates" userId="a0f05542c82a1465" providerId="LiveId" clId="{E331C4EE-73B1-4D1E-B665-4EBF52F45040}" dt="2022-07-10T02:23:24.147" v="11890" actId="26606"/>
          <ac:spMkLst>
            <pc:docMk/>
            <pc:sldMk cId="655948620" sldId="478"/>
            <ac:spMk id="19" creationId="{DB17E863-922E-4C26-BD64-E8FD41D28661}"/>
          </ac:spMkLst>
        </pc:spChg>
      </pc:sldChg>
      <pc:sldChg chg="addSp delSp modSp new mod ord setBg">
        <pc:chgData name="Randy Cates" userId="a0f05542c82a1465" providerId="LiveId" clId="{E331C4EE-73B1-4D1E-B665-4EBF52F45040}" dt="2022-07-10T02:23:28.081" v="11891" actId="26606"/>
        <pc:sldMkLst>
          <pc:docMk/>
          <pc:sldMk cId="4105886729" sldId="479"/>
        </pc:sldMkLst>
        <pc:spChg chg="add mod">
          <ac:chgData name="Randy Cates" userId="a0f05542c82a1465" providerId="LiveId" clId="{E331C4EE-73B1-4D1E-B665-4EBF52F45040}" dt="2022-07-10T02:23:28.081" v="11891" actId="26606"/>
          <ac:spMkLst>
            <pc:docMk/>
            <pc:sldMk cId="4105886729" sldId="479"/>
            <ac:spMk id="3" creationId="{243A2CC0-608E-F70B-53EB-EDF2860B220B}"/>
          </ac:spMkLst>
        </pc:spChg>
        <pc:spChg chg="add del">
          <ac:chgData name="Randy Cates" userId="a0f05542c82a1465" providerId="LiveId" clId="{E331C4EE-73B1-4D1E-B665-4EBF52F45040}" dt="2022-07-10T02:23:28.081" v="11891" actId="26606"/>
          <ac:spMkLst>
            <pc:docMk/>
            <pc:sldMk cId="4105886729" sldId="479"/>
            <ac:spMk id="8" creationId="{1BB867FF-FC45-48F7-8104-F89BE54909F1}"/>
          </ac:spMkLst>
        </pc:spChg>
        <pc:spChg chg="add del">
          <ac:chgData name="Randy Cates" userId="a0f05542c82a1465" providerId="LiveId" clId="{E331C4EE-73B1-4D1E-B665-4EBF52F45040}" dt="2022-07-10T02:23:28.081" v="11891" actId="26606"/>
          <ac:spMkLst>
            <pc:docMk/>
            <pc:sldMk cId="4105886729" sldId="479"/>
            <ac:spMk id="10" creationId="{8BB56887-D0D5-4F0C-9E19-7247EB83C8B7}"/>
          </ac:spMkLst>
        </pc:spChg>
        <pc:spChg chg="add del">
          <ac:chgData name="Randy Cates" userId="a0f05542c82a1465" providerId="LiveId" clId="{E331C4EE-73B1-4D1E-B665-4EBF52F45040}" dt="2022-07-10T02:23:28.081" v="11891" actId="26606"/>
          <ac:spMkLst>
            <pc:docMk/>
            <pc:sldMk cId="4105886729" sldId="479"/>
            <ac:spMk id="12" creationId="{081E4A58-353D-44AE-B2FC-2A74E2E400F7}"/>
          </ac:spMkLst>
        </pc:spChg>
        <pc:spChg chg="add">
          <ac:chgData name="Randy Cates" userId="a0f05542c82a1465" providerId="LiveId" clId="{E331C4EE-73B1-4D1E-B665-4EBF52F45040}" dt="2022-07-10T02:23:28.081" v="11891" actId="26606"/>
          <ac:spMkLst>
            <pc:docMk/>
            <pc:sldMk cId="4105886729" sldId="479"/>
            <ac:spMk id="17" creationId="{777A147A-9ED8-46B4-8660-1B3C2AA880B5}"/>
          </ac:spMkLst>
        </pc:spChg>
        <pc:spChg chg="add">
          <ac:chgData name="Randy Cates" userId="a0f05542c82a1465" providerId="LiveId" clId="{E331C4EE-73B1-4D1E-B665-4EBF52F45040}" dt="2022-07-10T02:23:28.081" v="11891" actId="26606"/>
          <ac:spMkLst>
            <pc:docMk/>
            <pc:sldMk cId="4105886729" sldId="479"/>
            <ac:spMk id="19" creationId="{5D6C15A0-C087-4593-8414-2B4EC1CDC3DE}"/>
          </ac:spMkLst>
        </pc:spChg>
      </pc:sldChg>
      <pc:sldChg chg="addSp delSp modSp add mod setBg">
        <pc:chgData name="Randy Cates" userId="a0f05542c82a1465" providerId="LiveId" clId="{E331C4EE-73B1-4D1E-B665-4EBF52F45040}" dt="2022-07-10T02:23:32.607" v="11892" actId="26606"/>
        <pc:sldMkLst>
          <pc:docMk/>
          <pc:sldMk cId="3827809502" sldId="480"/>
        </pc:sldMkLst>
        <pc:spChg chg="mod">
          <ac:chgData name="Randy Cates" userId="a0f05542c82a1465" providerId="LiveId" clId="{E331C4EE-73B1-4D1E-B665-4EBF52F45040}" dt="2022-07-10T02:23:32.607" v="11892" actId="26606"/>
          <ac:spMkLst>
            <pc:docMk/>
            <pc:sldMk cId="3827809502" sldId="480"/>
            <ac:spMk id="2" creationId="{5508C400-1B8D-00CC-6ED1-6BB9668EEBC6}"/>
          </ac:spMkLst>
        </pc:spChg>
        <pc:spChg chg="mod">
          <ac:chgData name="Randy Cates" userId="a0f05542c82a1465" providerId="LiveId" clId="{E331C4EE-73B1-4D1E-B665-4EBF52F45040}" dt="2022-07-10T02:23:32.607" v="11892" actId="26606"/>
          <ac:spMkLst>
            <pc:docMk/>
            <pc:sldMk cId="3827809502" sldId="480"/>
            <ac:spMk id="3" creationId="{17114286-AC72-577D-EE24-01714056C4AF}"/>
          </ac:spMkLst>
        </pc:spChg>
        <pc:spChg chg="add del">
          <ac:chgData name="Randy Cates" userId="a0f05542c82a1465" providerId="LiveId" clId="{E331C4EE-73B1-4D1E-B665-4EBF52F45040}" dt="2022-07-10T02:23:32.607" v="11892" actId="26606"/>
          <ac:spMkLst>
            <pc:docMk/>
            <pc:sldMk cId="3827809502" sldId="480"/>
            <ac:spMk id="8" creationId="{1BB867FF-FC45-48F7-8104-F89BE54909F1}"/>
          </ac:spMkLst>
        </pc:spChg>
        <pc:spChg chg="add del">
          <ac:chgData name="Randy Cates" userId="a0f05542c82a1465" providerId="LiveId" clId="{E331C4EE-73B1-4D1E-B665-4EBF52F45040}" dt="2022-07-10T02:23:32.607" v="11892" actId="26606"/>
          <ac:spMkLst>
            <pc:docMk/>
            <pc:sldMk cId="3827809502" sldId="480"/>
            <ac:spMk id="10" creationId="{8BB56887-D0D5-4F0C-9E19-7247EB83C8B7}"/>
          </ac:spMkLst>
        </pc:spChg>
        <pc:spChg chg="add del">
          <ac:chgData name="Randy Cates" userId="a0f05542c82a1465" providerId="LiveId" clId="{E331C4EE-73B1-4D1E-B665-4EBF52F45040}" dt="2022-07-10T02:23:32.607" v="11892" actId="26606"/>
          <ac:spMkLst>
            <pc:docMk/>
            <pc:sldMk cId="3827809502" sldId="480"/>
            <ac:spMk id="12" creationId="{081E4A58-353D-44AE-B2FC-2A74E2E400F7}"/>
          </ac:spMkLst>
        </pc:spChg>
        <pc:spChg chg="add">
          <ac:chgData name="Randy Cates" userId="a0f05542c82a1465" providerId="LiveId" clId="{E331C4EE-73B1-4D1E-B665-4EBF52F45040}" dt="2022-07-10T02:23:32.607" v="11892" actId="26606"/>
          <ac:spMkLst>
            <pc:docMk/>
            <pc:sldMk cId="3827809502" sldId="480"/>
            <ac:spMk id="17" creationId="{100EDD19-6802-4EC3-95CE-CFFAB042CFD6}"/>
          </ac:spMkLst>
        </pc:spChg>
        <pc:spChg chg="add">
          <ac:chgData name="Randy Cates" userId="a0f05542c82a1465" providerId="LiveId" clId="{E331C4EE-73B1-4D1E-B665-4EBF52F45040}" dt="2022-07-10T02:23:32.607" v="11892" actId="26606"/>
          <ac:spMkLst>
            <pc:docMk/>
            <pc:sldMk cId="3827809502" sldId="480"/>
            <ac:spMk id="19" creationId="{DB17E863-922E-4C26-BD64-E8FD41D28661}"/>
          </ac:spMkLst>
        </pc:spChg>
      </pc:sldChg>
      <pc:sldChg chg="addSp delSp modSp add mod setBg">
        <pc:chgData name="Randy Cates" userId="a0f05542c82a1465" providerId="LiveId" clId="{E331C4EE-73B1-4D1E-B665-4EBF52F45040}" dt="2022-07-10T02:23:40.118" v="11894" actId="26606"/>
        <pc:sldMkLst>
          <pc:docMk/>
          <pc:sldMk cId="3575322967" sldId="481"/>
        </pc:sldMkLst>
        <pc:spChg chg="mod">
          <ac:chgData name="Randy Cates" userId="a0f05542c82a1465" providerId="LiveId" clId="{E331C4EE-73B1-4D1E-B665-4EBF52F45040}" dt="2022-07-10T02:23:40.118" v="11894" actId="26606"/>
          <ac:spMkLst>
            <pc:docMk/>
            <pc:sldMk cId="3575322967" sldId="481"/>
            <ac:spMk id="2" creationId="{5508C400-1B8D-00CC-6ED1-6BB9668EEBC6}"/>
          </ac:spMkLst>
        </pc:spChg>
        <pc:spChg chg="mod">
          <ac:chgData name="Randy Cates" userId="a0f05542c82a1465" providerId="LiveId" clId="{E331C4EE-73B1-4D1E-B665-4EBF52F45040}" dt="2022-07-10T02:23:40.118" v="11894" actId="26606"/>
          <ac:spMkLst>
            <pc:docMk/>
            <pc:sldMk cId="3575322967" sldId="481"/>
            <ac:spMk id="3" creationId="{17114286-AC72-577D-EE24-01714056C4AF}"/>
          </ac:spMkLst>
        </pc:spChg>
        <pc:spChg chg="add del">
          <ac:chgData name="Randy Cates" userId="a0f05542c82a1465" providerId="LiveId" clId="{E331C4EE-73B1-4D1E-B665-4EBF52F45040}" dt="2022-07-10T02:23:40.118" v="11894" actId="26606"/>
          <ac:spMkLst>
            <pc:docMk/>
            <pc:sldMk cId="3575322967" sldId="481"/>
            <ac:spMk id="8" creationId="{1BB867FF-FC45-48F7-8104-F89BE54909F1}"/>
          </ac:spMkLst>
        </pc:spChg>
        <pc:spChg chg="add del">
          <ac:chgData name="Randy Cates" userId="a0f05542c82a1465" providerId="LiveId" clId="{E331C4EE-73B1-4D1E-B665-4EBF52F45040}" dt="2022-07-10T02:23:40.118" v="11894" actId="26606"/>
          <ac:spMkLst>
            <pc:docMk/>
            <pc:sldMk cId="3575322967" sldId="481"/>
            <ac:spMk id="10" creationId="{8BB56887-D0D5-4F0C-9E19-7247EB83C8B7}"/>
          </ac:spMkLst>
        </pc:spChg>
        <pc:spChg chg="add del">
          <ac:chgData name="Randy Cates" userId="a0f05542c82a1465" providerId="LiveId" clId="{E331C4EE-73B1-4D1E-B665-4EBF52F45040}" dt="2022-07-10T02:23:40.118" v="11894" actId="26606"/>
          <ac:spMkLst>
            <pc:docMk/>
            <pc:sldMk cId="3575322967" sldId="481"/>
            <ac:spMk id="12" creationId="{081E4A58-353D-44AE-B2FC-2A74E2E400F7}"/>
          </ac:spMkLst>
        </pc:spChg>
        <pc:spChg chg="add">
          <ac:chgData name="Randy Cates" userId="a0f05542c82a1465" providerId="LiveId" clId="{E331C4EE-73B1-4D1E-B665-4EBF52F45040}" dt="2022-07-10T02:23:40.118" v="11894" actId="26606"/>
          <ac:spMkLst>
            <pc:docMk/>
            <pc:sldMk cId="3575322967" sldId="481"/>
            <ac:spMk id="17" creationId="{100EDD19-6802-4EC3-95CE-CFFAB042CFD6}"/>
          </ac:spMkLst>
        </pc:spChg>
        <pc:spChg chg="add">
          <ac:chgData name="Randy Cates" userId="a0f05542c82a1465" providerId="LiveId" clId="{E331C4EE-73B1-4D1E-B665-4EBF52F45040}" dt="2022-07-10T02:23:40.118" v="11894" actId="26606"/>
          <ac:spMkLst>
            <pc:docMk/>
            <pc:sldMk cId="3575322967" sldId="481"/>
            <ac:spMk id="19" creationId="{DB17E863-922E-4C26-BD64-E8FD41D28661}"/>
          </ac:spMkLst>
        </pc:spChg>
      </pc:sldChg>
      <pc:sldChg chg="addSp delSp modSp new mod setBg">
        <pc:chgData name="Randy Cates" userId="a0f05542c82a1465" providerId="LiveId" clId="{E331C4EE-73B1-4D1E-B665-4EBF52F45040}" dt="2022-07-10T02:23:35.335" v="11893" actId="26606"/>
        <pc:sldMkLst>
          <pc:docMk/>
          <pc:sldMk cId="3916533186" sldId="482"/>
        </pc:sldMkLst>
        <pc:spChg chg="add mod">
          <ac:chgData name="Randy Cates" userId="a0f05542c82a1465" providerId="LiveId" clId="{E331C4EE-73B1-4D1E-B665-4EBF52F45040}" dt="2022-07-10T02:23:35.335" v="11893" actId="26606"/>
          <ac:spMkLst>
            <pc:docMk/>
            <pc:sldMk cId="3916533186" sldId="482"/>
            <ac:spMk id="3" creationId="{16E40001-3EB6-040B-56BA-58988F1C081F}"/>
          </ac:spMkLst>
        </pc:spChg>
        <pc:spChg chg="add del">
          <ac:chgData name="Randy Cates" userId="a0f05542c82a1465" providerId="LiveId" clId="{E331C4EE-73B1-4D1E-B665-4EBF52F45040}" dt="2022-07-10T02:23:35.335" v="11893" actId="26606"/>
          <ac:spMkLst>
            <pc:docMk/>
            <pc:sldMk cId="3916533186" sldId="482"/>
            <ac:spMk id="8" creationId="{1BB867FF-FC45-48F7-8104-F89BE54909F1}"/>
          </ac:spMkLst>
        </pc:spChg>
        <pc:spChg chg="add del">
          <ac:chgData name="Randy Cates" userId="a0f05542c82a1465" providerId="LiveId" clId="{E331C4EE-73B1-4D1E-B665-4EBF52F45040}" dt="2022-07-10T02:23:35.335" v="11893" actId="26606"/>
          <ac:spMkLst>
            <pc:docMk/>
            <pc:sldMk cId="3916533186" sldId="482"/>
            <ac:spMk id="10" creationId="{8BB56887-D0D5-4F0C-9E19-7247EB83C8B7}"/>
          </ac:spMkLst>
        </pc:spChg>
        <pc:spChg chg="add del">
          <ac:chgData name="Randy Cates" userId="a0f05542c82a1465" providerId="LiveId" clId="{E331C4EE-73B1-4D1E-B665-4EBF52F45040}" dt="2022-07-10T02:23:35.335" v="11893" actId="26606"/>
          <ac:spMkLst>
            <pc:docMk/>
            <pc:sldMk cId="3916533186" sldId="482"/>
            <ac:spMk id="12" creationId="{081E4A58-353D-44AE-B2FC-2A74E2E400F7}"/>
          </ac:spMkLst>
        </pc:spChg>
        <pc:spChg chg="add">
          <ac:chgData name="Randy Cates" userId="a0f05542c82a1465" providerId="LiveId" clId="{E331C4EE-73B1-4D1E-B665-4EBF52F45040}" dt="2022-07-10T02:23:35.335" v="11893" actId="26606"/>
          <ac:spMkLst>
            <pc:docMk/>
            <pc:sldMk cId="3916533186" sldId="482"/>
            <ac:spMk id="17" creationId="{777A147A-9ED8-46B4-8660-1B3C2AA880B5}"/>
          </ac:spMkLst>
        </pc:spChg>
        <pc:spChg chg="add">
          <ac:chgData name="Randy Cates" userId="a0f05542c82a1465" providerId="LiveId" clId="{E331C4EE-73B1-4D1E-B665-4EBF52F45040}" dt="2022-07-10T02:23:35.335" v="11893" actId="26606"/>
          <ac:spMkLst>
            <pc:docMk/>
            <pc:sldMk cId="3916533186" sldId="482"/>
            <ac:spMk id="19" creationId="{5D6C15A0-C087-4593-8414-2B4EC1CDC3DE}"/>
          </ac:spMkLst>
        </pc:spChg>
      </pc:sldChg>
      <pc:sldChg chg="addSp delSp modSp new mod setBg">
        <pc:chgData name="Randy Cates" userId="a0f05542c82a1465" providerId="LiveId" clId="{E331C4EE-73B1-4D1E-B665-4EBF52F45040}" dt="2022-07-10T02:28:49.792" v="11895" actId="26606"/>
        <pc:sldMkLst>
          <pc:docMk/>
          <pc:sldMk cId="3035582038" sldId="483"/>
        </pc:sldMkLst>
        <pc:spChg chg="add mod">
          <ac:chgData name="Randy Cates" userId="a0f05542c82a1465" providerId="LiveId" clId="{E331C4EE-73B1-4D1E-B665-4EBF52F45040}" dt="2022-07-10T02:28:49.792" v="11895" actId="26606"/>
          <ac:spMkLst>
            <pc:docMk/>
            <pc:sldMk cId="3035582038" sldId="483"/>
            <ac:spMk id="3" creationId="{23497E6C-B28B-3DD9-55F8-CB5A0C34FF31}"/>
          </ac:spMkLst>
        </pc:spChg>
        <pc:spChg chg="add del">
          <ac:chgData name="Randy Cates" userId="a0f05542c82a1465" providerId="LiveId" clId="{E331C4EE-73B1-4D1E-B665-4EBF52F45040}" dt="2022-07-10T02:28:49.792" v="11895" actId="26606"/>
          <ac:spMkLst>
            <pc:docMk/>
            <pc:sldMk cId="3035582038" sldId="483"/>
            <ac:spMk id="8" creationId="{1BB867FF-FC45-48F7-8104-F89BE54909F1}"/>
          </ac:spMkLst>
        </pc:spChg>
        <pc:spChg chg="add del">
          <ac:chgData name="Randy Cates" userId="a0f05542c82a1465" providerId="LiveId" clId="{E331C4EE-73B1-4D1E-B665-4EBF52F45040}" dt="2022-07-10T02:28:49.792" v="11895" actId="26606"/>
          <ac:spMkLst>
            <pc:docMk/>
            <pc:sldMk cId="3035582038" sldId="483"/>
            <ac:spMk id="10" creationId="{8BB56887-D0D5-4F0C-9E19-7247EB83C8B7}"/>
          </ac:spMkLst>
        </pc:spChg>
        <pc:spChg chg="add del">
          <ac:chgData name="Randy Cates" userId="a0f05542c82a1465" providerId="LiveId" clId="{E331C4EE-73B1-4D1E-B665-4EBF52F45040}" dt="2022-07-10T02:28:49.792" v="11895" actId="26606"/>
          <ac:spMkLst>
            <pc:docMk/>
            <pc:sldMk cId="3035582038" sldId="483"/>
            <ac:spMk id="12" creationId="{081E4A58-353D-44AE-B2FC-2A74E2E400F7}"/>
          </ac:spMkLst>
        </pc:spChg>
        <pc:spChg chg="add">
          <ac:chgData name="Randy Cates" userId="a0f05542c82a1465" providerId="LiveId" clId="{E331C4EE-73B1-4D1E-B665-4EBF52F45040}" dt="2022-07-10T02:28:49.792" v="11895" actId="26606"/>
          <ac:spMkLst>
            <pc:docMk/>
            <pc:sldMk cId="3035582038" sldId="483"/>
            <ac:spMk id="17" creationId="{777A147A-9ED8-46B4-8660-1B3C2AA880B5}"/>
          </ac:spMkLst>
        </pc:spChg>
        <pc:spChg chg="add">
          <ac:chgData name="Randy Cates" userId="a0f05542c82a1465" providerId="LiveId" clId="{E331C4EE-73B1-4D1E-B665-4EBF52F45040}" dt="2022-07-10T02:28:49.792" v="11895" actId="26606"/>
          <ac:spMkLst>
            <pc:docMk/>
            <pc:sldMk cId="3035582038" sldId="483"/>
            <ac:spMk id="19" creationId="{5D6C15A0-C087-4593-8414-2B4EC1CDC3DE}"/>
          </ac:spMkLst>
        </pc:spChg>
      </pc:sldChg>
      <pc:sldChg chg="addSp delSp modSp add mod ord setBg">
        <pc:chgData name="Randy Cates" userId="a0f05542c82a1465" providerId="LiveId" clId="{E331C4EE-73B1-4D1E-B665-4EBF52F45040}" dt="2022-07-10T02:29:40.324" v="11896" actId="26606"/>
        <pc:sldMkLst>
          <pc:docMk/>
          <pc:sldMk cId="1353454011" sldId="484"/>
        </pc:sldMkLst>
        <pc:spChg chg="mod">
          <ac:chgData name="Randy Cates" userId="a0f05542c82a1465" providerId="LiveId" clId="{E331C4EE-73B1-4D1E-B665-4EBF52F45040}" dt="2022-07-10T02:29:40.324" v="11896" actId="26606"/>
          <ac:spMkLst>
            <pc:docMk/>
            <pc:sldMk cId="1353454011" sldId="484"/>
            <ac:spMk id="2" creationId="{3A919B64-8DC0-942B-3B6A-FA67A4D65CA0}"/>
          </ac:spMkLst>
        </pc:spChg>
        <pc:spChg chg="mod">
          <ac:chgData name="Randy Cates" userId="a0f05542c82a1465" providerId="LiveId" clId="{E331C4EE-73B1-4D1E-B665-4EBF52F45040}" dt="2022-07-10T02:29:40.324" v="11896" actId="26606"/>
          <ac:spMkLst>
            <pc:docMk/>
            <pc:sldMk cId="1353454011" sldId="484"/>
            <ac:spMk id="3" creationId="{44F578FE-67B5-B026-3B8C-0971DAE82CDF}"/>
          </ac:spMkLst>
        </pc:spChg>
        <pc:spChg chg="add del">
          <ac:chgData name="Randy Cates" userId="a0f05542c82a1465" providerId="LiveId" clId="{E331C4EE-73B1-4D1E-B665-4EBF52F45040}" dt="2022-07-10T02:29:40.324" v="11896" actId="26606"/>
          <ac:spMkLst>
            <pc:docMk/>
            <pc:sldMk cId="1353454011" sldId="484"/>
            <ac:spMk id="8" creationId="{1BB867FF-FC45-48F7-8104-F89BE54909F1}"/>
          </ac:spMkLst>
        </pc:spChg>
        <pc:spChg chg="add del">
          <ac:chgData name="Randy Cates" userId="a0f05542c82a1465" providerId="LiveId" clId="{E331C4EE-73B1-4D1E-B665-4EBF52F45040}" dt="2022-07-10T02:29:40.324" v="11896" actId="26606"/>
          <ac:spMkLst>
            <pc:docMk/>
            <pc:sldMk cId="1353454011" sldId="484"/>
            <ac:spMk id="10" creationId="{8BB56887-D0D5-4F0C-9E19-7247EB83C8B7}"/>
          </ac:spMkLst>
        </pc:spChg>
        <pc:spChg chg="add del">
          <ac:chgData name="Randy Cates" userId="a0f05542c82a1465" providerId="LiveId" clId="{E331C4EE-73B1-4D1E-B665-4EBF52F45040}" dt="2022-07-10T02:29:40.324" v="11896" actId="26606"/>
          <ac:spMkLst>
            <pc:docMk/>
            <pc:sldMk cId="1353454011" sldId="484"/>
            <ac:spMk id="12" creationId="{081E4A58-353D-44AE-B2FC-2A74E2E400F7}"/>
          </ac:spMkLst>
        </pc:spChg>
        <pc:spChg chg="add">
          <ac:chgData name="Randy Cates" userId="a0f05542c82a1465" providerId="LiveId" clId="{E331C4EE-73B1-4D1E-B665-4EBF52F45040}" dt="2022-07-10T02:29:40.324" v="11896" actId="26606"/>
          <ac:spMkLst>
            <pc:docMk/>
            <pc:sldMk cId="1353454011" sldId="484"/>
            <ac:spMk id="17" creationId="{100EDD19-6802-4EC3-95CE-CFFAB042CFD6}"/>
          </ac:spMkLst>
        </pc:spChg>
        <pc:spChg chg="add">
          <ac:chgData name="Randy Cates" userId="a0f05542c82a1465" providerId="LiveId" clId="{E331C4EE-73B1-4D1E-B665-4EBF52F45040}" dt="2022-07-10T02:29:40.324" v="11896" actId="26606"/>
          <ac:spMkLst>
            <pc:docMk/>
            <pc:sldMk cId="1353454011" sldId="484"/>
            <ac:spMk id="19" creationId="{DB17E863-922E-4C26-BD64-E8FD41D28661}"/>
          </ac:spMkLst>
        </pc:spChg>
      </pc:sldChg>
      <pc:sldChg chg="addSp delSp modSp add mod ord setBg">
        <pc:chgData name="Randy Cates" userId="a0f05542c82a1465" providerId="LiveId" clId="{E331C4EE-73B1-4D1E-B665-4EBF52F45040}" dt="2022-07-10T02:29:51.190" v="11897" actId="26606"/>
        <pc:sldMkLst>
          <pc:docMk/>
          <pc:sldMk cId="2156742278" sldId="485"/>
        </pc:sldMkLst>
        <pc:spChg chg="mod">
          <ac:chgData name="Randy Cates" userId="a0f05542c82a1465" providerId="LiveId" clId="{E331C4EE-73B1-4D1E-B665-4EBF52F45040}" dt="2022-07-10T02:29:51.190" v="11897" actId="26606"/>
          <ac:spMkLst>
            <pc:docMk/>
            <pc:sldMk cId="2156742278" sldId="485"/>
            <ac:spMk id="2" creationId="{5508C400-1B8D-00CC-6ED1-6BB9668EEBC6}"/>
          </ac:spMkLst>
        </pc:spChg>
        <pc:spChg chg="mod">
          <ac:chgData name="Randy Cates" userId="a0f05542c82a1465" providerId="LiveId" clId="{E331C4EE-73B1-4D1E-B665-4EBF52F45040}" dt="2022-07-10T02:29:51.190" v="11897" actId="26606"/>
          <ac:spMkLst>
            <pc:docMk/>
            <pc:sldMk cId="2156742278" sldId="485"/>
            <ac:spMk id="3" creationId="{17114286-AC72-577D-EE24-01714056C4AF}"/>
          </ac:spMkLst>
        </pc:spChg>
        <pc:spChg chg="add del">
          <ac:chgData name="Randy Cates" userId="a0f05542c82a1465" providerId="LiveId" clId="{E331C4EE-73B1-4D1E-B665-4EBF52F45040}" dt="2022-07-10T02:29:51.190" v="11897" actId="26606"/>
          <ac:spMkLst>
            <pc:docMk/>
            <pc:sldMk cId="2156742278" sldId="485"/>
            <ac:spMk id="8" creationId="{1BB867FF-FC45-48F7-8104-F89BE54909F1}"/>
          </ac:spMkLst>
        </pc:spChg>
        <pc:spChg chg="add del">
          <ac:chgData name="Randy Cates" userId="a0f05542c82a1465" providerId="LiveId" clId="{E331C4EE-73B1-4D1E-B665-4EBF52F45040}" dt="2022-07-10T02:29:51.190" v="11897" actId="26606"/>
          <ac:spMkLst>
            <pc:docMk/>
            <pc:sldMk cId="2156742278" sldId="485"/>
            <ac:spMk id="10" creationId="{8BB56887-D0D5-4F0C-9E19-7247EB83C8B7}"/>
          </ac:spMkLst>
        </pc:spChg>
        <pc:spChg chg="add del">
          <ac:chgData name="Randy Cates" userId="a0f05542c82a1465" providerId="LiveId" clId="{E331C4EE-73B1-4D1E-B665-4EBF52F45040}" dt="2022-07-10T02:29:51.190" v="11897" actId="26606"/>
          <ac:spMkLst>
            <pc:docMk/>
            <pc:sldMk cId="2156742278" sldId="485"/>
            <ac:spMk id="12" creationId="{081E4A58-353D-44AE-B2FC-2A74E2E400F7}"/>
          </ac:spMkLst>
        </pc:spChg>
        <pc:spChg chg="add">
          <ac:chgData name="Randy Cates" userId="a0f05542c82a1465" providerId="LiveId" clId="{E331C4EE-73B1-4D1E-B665-4EBF52F45040}" dt="2022-07-10T02:29:51.190" v="11897" actId="26606"/>
          <ac:spMkLst>
            <pc:docMk/>
            <pc:sldMk cId="2156742278" sldId="485"/>
            <ac:spMk id="17" creationId="{100EDD19-6802-4EC3-95CE-CFFAB042CFD6}"/>
          </ac:spMkLst>
        </pc:spChg>
        <pc:spChg chg="add">
          <ac:chgData name="Randy Cates" userId="a0f05542c82a1465" providerId="LiveId" clId="{E331C4EE-73B1-4D1E-B665-4EBF52F45040}" dt="2022-07-10T02:29:51.190" v="11897" actId="26606"/>
          <ac:spMkLst>
            <pc:docMk/>
            <pc:sldMk cId="2156742278" sldId="485"/>
            <ac:spMk id="19" creationId="{DB17E863-922E-4C26-BD64-E8FD41D28661}"/>
          </ac:spMkLst>
        </pc:spChg>
      </pc:sldChg>
      <pc:sldChg chg="addSp delSp modSp new mod ord setBg">
        <pc:chgData name="Randy Cates" userId="a0f05542c82a1465" providerId="LiveId" clId="{E331C4EE-73B1-4D1E-B665-4EBF52F45040}" dt="2022-07-12T23:54:27.427" v="14403" actId="26606"/>
        <pc:sldMkLst>
          <pc:docMk/>
          <pc:sldMk cId="129747633" sldId="486"/>
        </pc:sldMkLst>
        <pc:spChg chg="add mod">
          <ac:chgData name="Randy Cates" userId="a0f05542c82a1465" providerId="LiveId" clId="{E331C4EE-73B1-4D1E-B665-4EBF52F45040}" dt="2022-07-12T23:54:27.427" v="14403" actId="26606"/>
          <ac:spMkLst>
            <pc:docMk/>
            <pc:sldMk cId="129747633" sldId="486"/>
            <ac:spMk id="3" creationId="{AE7F2361-87FE-DC08-88FA-D21A673E16C3}"/>
          </ac:spMkLst>
        </pc:spChg>
        <pc:spChg chg="add del">
          <ac:chgData name="Randy Cates" userId="a0f05542c82a1465" providerId="LiveId" clId="{E331C4EE-73B1-4D1E-B665-4EBF52F45040}" dt="2022-07-10T02:30:00.347" v="11898" actId="26606"/>
          <ac:spMkLst>
            <pc:docMk/>
            <pc:sldMk cId="129747633" sldId="486"/>
            <ac:spMk id="8" creationId="{1BB867FF-FC45-48F7-8104-F89BE54909F1}"/>
          </ac:spMkLst>
        </pc:spChg>
        <pc:spChg chg="add del">
          <ac:chgData name="Randy Cates" userId="a0f05542c82a1465" providerId="LiveId" clId="{E331C4EE-73B1-4D1E-B665-4EBF52F45040}" dt="2022-07-10T02:30:00.347" v="11898" actId="26606"/>
          <ac:spMkLst>
            <pc:docMk/>
            <pc:sldMk cId="129747633" sldId="486"/>
            <ac:spMk id="10" creationId="{8BB56887-D0D5-4F0C-9E19-7247EB83C8B7}"/>
          </ac:spMkLst>
        </pc:spChg>
        <pc:spChg chg="add del">
          <ac:chgData name="Randy Cates" userId="a0f05542c82a1465" providerId="LiveId" clId="{E331C4EE-73B1-4D1E-B665-4EBF52F45040}" dt="2022-07-10T02:30:00.347" v="11898" actId="26606"/>
          <ac:spMkLst>
            <pc:docMk/>
            <pc:sldMk cId="129747633" sldId="486"/>
            <ac:spMk id="12" creationId="{081E4A58-353D-44AE-B2FC-2A74E2E400F7}"/>
          </ac:spMkLst>
        </pc:spChg>
        <pc:spChg chg="add del">
          <ac:chgData name="Randy Cates" userId="a0f05542c82a1465" providerId="LiveId" clId="{E331C4EE-73B1-4D1E-B665-4EBF52F45040}" dt="2022-07-12T23:54:27.427" v="14403" actId="26606"/>
          <ac:spMkLst>
            <pc:docMk/>
            <pc:sldMk cId="129747633" sldId="486"/>
            <ac:spMk id="17" creationId="{777A147A-9ED8-46B4-8660-1B3C2AA880B5}"/>
          </ac:spMkLst>
        </pc:spChg>
        <pc:spChg chg="add del">
          <ac:chgData name="Randy Cates" userId="a0f05542c82a1465" providerId="LiveId" clId="{E331C4EE-73B1-4D1E-B665-4EBF52F45040}" dt="2022-07-12T23:54:27.427" v="14403" actId="26606"/>
          <ac:spMkLst>
            <pc:docMk/>
            <pc:sldMk cId="129747633" sldId="486"/>
            <ac:spMk id="19" creationId="{5D6C15A0-C087-4593-8414-2B4EC1CDC3DE}"/>
          </ac:spMkLst>
        </pc:spChg>
        <pc:spChg chg="add del">
          <ac:chgData name="Randy Cates" userId="a0f05542c82a1465" providerId="LiveId" clId="{E331C4EE-73B1-4D1E-B665-4EBF52F45040}" dt="2022-07-12T23:54:27.421" v="14402" actId="26606"/>
          <ac:spMkLst>
            <pc:docMk/>
            <pc:sldMk cId="129747633" sldId="486"/>
            <ac:spMk id="113671" creationId="{2B97F24A-32CE-4C1C-A50D-3016B394DCFB}"/>
          </ac:spMkLst>
        </pc:spChg>
        <pc:spChg chg="add del">
          <ac:chgData name="Randy Cates" userId="a0f05542c82a1465" providerId="LiveId" clId="{E331C4EE-73B1-4D1E-B665-4EBF52F45040}" dt="2022-07-12T23:54:27.421" v="14402" actId="26606"/>
          <ac:spMkLst>
            <pc:docMk/>
            <pc:sldMk cId="129747633" sldId="486"/>
            <ac:spMk id="113673" creationId="{CD8B4F24-440B-49E9-B85D-733523DC064B}"/>
          </ac:spMkLst>
        </pc:spChg>
        <pc:spChg chg="add">
          <ac:chgData name="Randy Cates" userId="a0f05542c82a1465" providerId="LiveId" clId="{E331C4EE-73B1-4D1E-B665-4EBF52F45040}" dt="2022-07-12T23:54:27.427" v="14403" actId="26606"/>
          <ac:spMkLst>
            <pc:docMk/>
            <pc:sldMk cId="129747633" sldId="486"/>
            <ac:spMk id="113675" creationId="{743AA782-23D1-4521-8CAD-47662984AA08}"/>
          </ac:spMkLst>
        </pc:spChg>
        <pc:spChg chg="add">
          <ac:chgData name="Randy Cates" userId="a0f05542c82a1465" providerId="LiveId" clId="{E331C4EE-73B1-4D1E-B665-4EBF52F45040}" dt="2022-07-12T23:54:27.427" v="14403" actId="26606"/>
          <ac:spMkLst>
            <pc:docMk/>
            <pc:sldMk cId="129747633" sldId="486"/>
            <ac:spMk id="113676" creationId="{71877DBC-BB60-40F0-AC93-2ACDBAAE60CE}"/>
          </ac:spMkLst>
        </pc:spChg>
        <pc:picChg chg="add mod">
          <ac:chgData name="Randy Cates" userId="a0f05542c82a1465" providerId="LiveId" clId="{E331C4EE-73B1-4D1E-B665-4EBF52F45040}" dt="2022-07-12T23:54:27.427" v="14403" actId="26606"/>
          <ac:picMkLst>
            <pc:docMk/>
            <pc:sldMk cId="129747633" sldId="486"/>
            <ac:picMk id="113666" creationId="{86BA585B-3276-F762-C947-3E58EDC2D6A1}"/>
          </ac:picMkLst>
        </pc:picChg>
      </pc:sldChg>
      <pc:sldChg chg="addSp delSp modSp add mod setBg">
        <pc:chgData name="Randy Cates" userId="a0f05542c82a1465" providerId="LiveId" clId="{E331C4EE-73B1-4D1E-B665-4EBF52F45040}" dt="2022-07-10T02:30:26.719" v="11899" actId="26606"/>
        <pc:sldMkLst>
          <pc:docMk/>
          <pc:sldMk cId="3789027755" sldId="487"/>
        </pc:sldMkLst>
        <pc:spChg chg="mod">
          <ac:chgData name="Randy Cates" userId="a0f05542c82a1465" providerId="LiveId" clId="{E331C4EE-73B1-4D1E-B665-4EBF52F45040}" dt="2022-07-10T02:30:26.719" v="11899" actId="26606"/>
          <ac:spMkLst>
            <pc:docMk/>
            <pc:sldMk cId="3789027755" sldId="487"/>
            <ac:spMk id="2" creationId="{5508C400-1B8D-00CC-6ED1-6BB9668EEBC6}"/>
          </ac:spMkLst>
        </pc:spChg>
        <pc:spChg chg="mod">
          <ac:chgData name="Randy Cates" userId="a0f05542c82a1465" providerId="LiveId" clId="{E331C4EE-73B1-4D1E-B665-4EBF52F45040}" dt="2022-07-10T02:30:26.719" v="11899" actId="26606"/>
          <ac:spMkLst>
            <pc:docMk/>
            <pc:sldMk cId="3789027755" sldId="487"/>
            <ac:spMk id="3" creationId="{17114286-AC72-577D-EE24-01714056C4AF}"/>
          </ac:spMkLst>
        </pc:spChg>
        <pc:spChg chg="add del">
          <ac:chgData name="Randy Cates" userId="a0f05542c82a1465" providerId="LiveId" clId="{E331C4EE-73B1-4D1E-B665-4EBF52F45040}" dt="2022-07-10T02:30:26.719" v="11899" actId="26606"/>
          <ac:spMkLst>
            <pc:docMk/>
            <pc:sldMk cId="3789027755" sldId="487"/>
            <ac:spMk id="8" creationId="{1BB867FF-FC45-48F7-8104-F89BE54909F1}"/>
          </ac:spMkLst>
        </pc:spChg>
        <pc:spChg chg="add del">
          <ac:chgData name="Randy Cates" userId="a0f05542c82a1465" providerId="LiveId" clId="{E331C4EE-73B1-4D1E-B665-4EBF52F45040}" dt="2022-07-10T02:30:26.719" v="11899" actId="26606"/>
          <ac:spMkLst>
            <pc:docMk/>
            <pc:sldMk cId="3789027755" sldId="487"/>
            <ac:spMk id="10" creationId="{8BB56887-D0D5-4F0C-9E19-7247EB83C8B7}"/>
          </ac:spMkLst>
        </pc:spChg>
        <pc:spChg chg="add del">
          <ac:chgData name="Randy Cates" userId="a0f05542c82a1465" providerId="LiveId" clId="{E331C4EE-73B1-4D1E-B665-4EBF52F45040}" dt="2022-07-10T02:30:26.719" v="11899" actId="26606"/>
          <ac:spMkLst>
            <pc:docMk/>
            <pc:sldMk cId="3789027755" sldId="487"/>
            <ac:spMk id="12" creationId="{081E4A58-353D-44AE-B2FC-2A74E2E400F7}"/>
          </ac:spMkLst>
        </pc:spChg>
        <pc:spChg chg="add">
          <ac:chgData name="Randy Cates" userId="a0f05542c82a1465" providerId="LiveId" clId="{E331C4EE-73B1-4D1E-B665-4EBF52F45040}" dt="2022-07-10T02:30:26.719" v="11899" actId="26606"/>
          <ac:spMkLst>
            <pc:docMk/>
            <pc:sldMk cId="3789027755" sldId="487"/>
            <ac:spMk id="17" creationId="{100EDD19-6802-4EC3-95CE-CFFAB042CFD6}"/>
          </ac:spMkLst>
        </pc:spChg>
        <pc:spChg chg="add">
          <ac:chgData name="Randy Cates" userId="a0f05542c82a1465" providerId="LiveId" clId="{E331C4EE-73B1-4D1E-B665-4EBF52F45040}" dt="2022-07-10T02:30:26.719" v="11899" actId="26606"/>
          <ac:spMkLst>
            <pc:docMk/>
            <pc:sldMk cId="3789027755" sldId="487"/>
            <ac:spMk id="19" creationId="{DB17E863-922E-4C26-BD64-E8FD41D28661}"/>
          </ac:spMkLst>
        </pc:spChg>
      </pc:sldChg>
      <pc:sldChg chg="addSp delSp modSp add mod setBg">
        <pc:chgData name="Randy Cates" userId="a0f05542c82a1465" providerId="LiveId" clId="{E331C4EE-73B1-4D1E-B665-4EBF52F45040}" dt="2022-07-10T02:30:35.632" v="11900" actId="26606"/>
        <pc:sldMkLst>
          <pc:docMk/>
          <pc:sldMk cId="1364522616" sldId="488"/>
        </pc:sldMkLst>
        <pc:spChg chg="mod">
          <ac:chgData name="Randy Cates" userId="a0f05542c82a1465" providerId="LiveId" clId="{E331C4EE-73B1-4D1E-B665-4EBF52F45040}" dt="2022-07-10T02:30:35.632" v="11900" actId="26606"/>
          <ac:spMkLst>
            <pc:docMk/>
            <pc:sldMk cId="1364522616" sldId="488"/>
            <ac:spMk id="2" creationId="{5508C400-1B8D-00CC-6ED1-6BB9668EEBC6}"/>
          </ac:spMkLst>
        </pc:spChg>
        <pc:spChg chg="mod">
          <ac:chgData name="Randy Cates" userId="a0f05542c82a1465" providerId="LiveId" clId="{E331C4EE-73B1-4D1E-B665-4EBF52F45040}" dt="2022-07-10T02:30:35.632" v="11900" actId="26606"/>
          <ac:spMkLst>
            <pc:docMk/>
            <pc:sldMk cId="1364522616" sldId="488"/>
            <ac:spMk id="3" creationId="{17114286-AC72-577D-EE24-01714056C4AF}"/>
          </ac:spMkLst>
        </pc:spChg>
        <pc:spChg chg="add del">
          <ac:chgData name="Randy Cates" userId="a0f05542c82a1465" providerId="LiveId" clId="{E331C4EE-73B1-4D1E-B665-4EBF52F45040}" dt="2022-07-10T02:30:35.632" v="11900" actId="26606"/>
          <ac:spMkLst>
            <pc:docMk/>
            <pc:sldMk cId="1364522616" sldId="488"/>
            <ac:spMk id="8" creationId="{1BB867FF-FC45-48F7-8104-F89BE54909F1}"/>
          </ac:spMkLst>
        </pc:spChg>
        <pc:spChg chg="add del">
          <ac:chgData name="Randy Cates" userId="a0f05542c82a1465" providerId="LiveId" clId="{E331C4EE-73B1-4D1E-B665-4EBF52F45040}" dt="2022-07-10T02:30:35.632" v="11900" actId="26606"/>
          <ac:spMkLst>
            <pc:docMk/>
            <pc:sldMk cId="1364522616" sldId="488"/>
            <ac:spMk id="10" creationId="{8BB56887-D0D5-4F0C-9E19-7247EB83C8B7}"/>
          </ac:spMkLst>
        </pc:spChg>
        <pc:spChg chg="add del">
          <ac:chgData name="Randy Cates" userId="a0f05542c82a1465" providerId="LiveId" clId="{E331C4EE-73B1-4D1E-B665-4EBF52F45040}" dt="2022-07-10T02:30:35.632" v="11900" actId="26606"/>
          <ac:spMkLst>
            <pc:docMk/>
            <pc:sldMk cId="1364522616" sldId="488"/>
            <ac:spMk id="12" creationId="{081E4A58-353D-44AE-B2FC-2A74E2E400F7}"/>
          </ac:spMkLst>
        </pc:spChg>
        <pc:spChg chg="add">
          <ac:chgData name="Randy Cates" userId="a0f05542c82a1465" providerId="LiveId" clId="{E331C4EE-73B1-4D1E-B665-4EBF52F45040}" dt="2022-07-10T02:30:35.632" v="11900" actId="26606"/>
          <ac:spMkLst>
            <pc:docMk/>
            <pc:sldMk cId="1364522616" sldId="488"/>
            <ac:spMk id="17" creationId="{100EDD19-6802-4EC3-95CE-CFFAB042CFD6}"/>
          </ac:spMkLst>
        </pc:spChg>
        <pc:spChg chg="add">
          <ac:chgData name="Randy Cates" userId="a0f05542c82a1465" providerId="LiveId" clId="{E331C4EE-73B1-4D1E-B665-4EBF52F45040}" dt="2022-07-10T02:30:35.632" v="11900" actId="26606"/>
          <ac:spMkLst>
            <pc:docMk/>
            <pc:sldMk cId="1364522616" sldId="488"/>
            <ac:spMk id="19" creationId="{DB17E863-922E-4C26-BD64-E8FD41D28661}"/>
          </ac:spMkLst>
        </pc:spChg>
      </pc:sldChg>
      <pc:sldChg chg="addSp delSp modSp add mod setBg">
        <pc:chgData name="Randy Cates" userId="a0f05542c82a1465" providerId="LiveId" clId="{E331C4EE-73B1-4D1E-B665-4EBF52F45040}" dt="2022-07-10T02:31:04.090" v="11902" actId="26606"/>
        <pc:sldMkLst>
          <pc:docMk/>
          <pc:sldMk cId="4125485298" sldId="489"/>
        </pc:sldMkLst>
        <pc:spChg chg="mod">
          <ac:chgData name="Randy Cates" userId="a0f05542c82a1465" providerId="LiveId" clId="{E331C4EE-73B1-4D1E-B665-4EBF52F45040}" dt="2022-07-10T02:31:04.090" v="11902" actId="26606"/>
          <ac:spMkLst>
            <pc:docMk/>
            <pc:sldMk cId="4125485298" sldId="489"/>
            <ac:spMk id="2" creationId="{5508C400-1B8D-00CC-6ED1-6BB9668EEBC6}"/>
          </ac:spMkLst>
        </pc:spChg>
        <pc:spChg chg="mod">
          <ac:chgData name="Randy Cates" userId="a0f05542c82a1465" providerId="LiveId" clId="{E331C4EE-73B1-4D1E-B665-4EBF52F45040}" dt="2022-07-10T02:31:04.090" v="11902" actId="26606"/>
          <ac:spMkLst>
            <pc:docMk/>
            <pc:sldMk cId="4125485298" sldId="489"/>
            <ac:spMk id="3" creationId="{17114286-AC72-577D-EE24-01714056C4AF}"/>
          </ac:spMkLst>
        </pc:spChg>
        <pc:spChg chg="add del">
          <ac:chgData name="Randy Cates" userId="a0f05542c82a1465" providerId="LiveId" clId="{E331C4EE-73B1-4D1E-B665-4EBF52F45040}" dt="2022-07-10T02:31:04.090" v="11902" actId="26606"/>
          <ac:spMkLst>
            <pc:docMk/>
            <pc:sldMk cId="4125485298" sldId="489"/>
            <ac:spMk id="8" creationId="{1BB867FF-FC45-48F7-8104-F89BE54909F1}"/>
          </ac:spMkLst>
        </pc:spChg>
        <pc:spChg chg="add del">
          <ac:chgData name="Randy Cates" userId="a0f05542c82a1465" providerId="LiveId" clId="{E331C4EE-73B1-4D1E-B665-4EBF52F45040}" dt="2022-07-10T02:31:04.090" v="11902" actId="26606"/>
          <ac:spMkLst>
            <pc:docMk/>
            <pc:sldMk cId="4125485298" sldId="489"/>
            <ac:spMk id="10" creationId="{8BB56887-D0D5-4F0C-9E19-7247EB83C8B7}"/>
          </ac:spMkLst>
        </pc:spChg>
        <pc:spChg chg="add del">
          <ac:chgData name="Randy Cates" userId="a0f05542c82a1465" providerId="LiveId" clId="{E331C4EE-73B1-4D1E-B665-4EBF52F45040}" dt="2022-07-10T02:31:04.090" v="11902" actId="26606"/>
          <ac:spMkLst>
            <pc:docMk/>
            <pc:sldMk cId="4125485298" sldId="489"/>
            <ac:spMk id="12" creationId="{081E4A58-353D-44AE-B2FC-2A74E2E400F7}"/>
          </ac:spMkLst>
        </pc:spChg>
        <pc:spChg chg="add">
          <ac:chgData name="Randy Cates" userId="a0f05542c82a1465" providerId="LiveId" clId="{E331C4EE-73B1-4D1E-B665-4EBF52F45040}" dt="2022-07-10T02:31:04.090" v="11902" actId="26606"/>
          <ac:spMkLst>
            <pc:docMk/>
            <pc:sldMk cId="4125485298" sldId="489"/>
            <ac:spMk id="17" creationId="{100EDD19-6802-4EC3-95CE-CFFAB042CFD6}"/>
          </ac:spMkLst>
        </pc:spChg>
        <pc:spChg chg="add">
          <ac:chgData name="Randy Cates" userId="a0f05542c82a1465" providerId="LiveId" clId="{E331C4EE-73B1-4D1E-B665-4EBF52F45040}" dt="2022-07-10T02:31:04.090" v="11902" actId="26606"/>
          <ac:spMkLst>
            <pc:docMk/>
            <pc:sldMk cId="4125485298" sldId="489"/>
            <ac:spMk id="19" creationId="{DB17E863-922E-4C26-BD64-E8FD41D28661}"/>
          </ac:spMkLst>
        </pc:spChg>
      </pc:sldChg>
      <pc:sldChg chg="addSp delSp modSp new mod setBg">
        <pc:chgData name="Randy Cates" userId="a0f05542c82a1465" providerId="LiveId" clId="{E331C4EE-73B1-4D1E-B665-4EBF52F45040}" dt="2022-07-10T02:30:40.334" v="11901" actId="26606"/>
        <pc:sldMkLst>
          <pc:docMk/>
          <pc:sldMk cId="1727009838" sldId="490"/>
        </pc:sldMkLst>
        <pc:spChg chg="add mod">
          <ac:chgData name="Randy Cates" userId="a0f05542c82a1465" providerId="LiveId" clId="{E331C4EE-73B1-4D1E-B665-4EBF52F45040}" dt="2022-07-10T02:30:40.334" v="11901" actId="26606"/>
          <ac:spMkLst>
            <pc:docMk/>
            <pc:sldMk cId="1727009838" sldId="490"/>
            <ac:spMk id="3" creationId="{B6DD0BE7-83EC-C5F6-E0BD-884203BDB60D}"/>
          </ac:spMkLst>
        </pc:spChg>
        <pc:spChg chg="add del">
          <ac:chgData name="Randy Cates" userId="a0f05542c82a1465" providerId="LiveId" clId="{E331C4EE-73B1-4D1E-B665-4EBF52F45040}" dt="2022-07-10T02:30:40.334" v="11901" actId="26606"/>
          <ac:spMkLst>
            <pc:docMk/>
            <pc:sldMk cId="1727009838" sldId="490"/>
            <ac:spMk id="8" creationId="{1BB867FF-FC45-48F7-8104-F89BE54909F1}"/>
          </ac:spMkLst>
        </pc:spChg>
        <pc:spChg chg="add del">
          <ac:chgData name="Randy Cates" userId="a0f05542c82a1465" providerId="LiveId" clId="{E331C4EE-73B1-4D1E-B665-4EBF52F45040}" dt="2022-07-10T02:30:40.334" v="11901" actId="26606"/>
          <ac:spMkLst>
            <pc:docMk/>
            <pc:sldMk cId="1727009838" sldId="490"/>
            <ac:spMk id="10" creationId="{8BB56887-D0D5-4F0C-9E19-7247EB83C8B7}"/>
          </ac:spMkLst>
        </pc:spChg>
        <pc:spChg chg="add del">
          <ac:chgData name="Randy Cates" userId="a0f05542c82a1465" providerId="LiveId" clId="{E331C4EE-73B1-4D1E-B665-4EBF52F45040}" dt="2022-07-10T02:30:40.334" v="11901" actId="26606"/>
          <ac:spMkLst>
            <pc:docMk/>
            <pc:sldMk cId="1727009838" sldId="490"/>
            <ac:spMk id="12" creationId="{081E4A58-353D-44AE-B2FC-2A74E2E400F7}"/>
          </ac:spMkLst>
        </pc:spChg>
        <pc:spChg chg="add">
          <ac:chgData name="Randy Cates" userId="a0f05542c82a1465" providerId="LiveId" clId="{E331C4EE-73B1-4D1E-B665-4EBF52F45040}" dt="2022-07-10T02:30:40.334" v="11901" actId="26606"/>
          <ac:spMkLst>
            <pc:docMk/>
            <pc:sldMk cId="1727009838" sldId="490"/>
            <ac:spMk id="17" creationId="{777A147A-9ED8-46B4-8660-1B3C2AA880B5}"/>
          </ac:spMkLst>
        </pc:spChg>
        <pc:spChg chg="add">
          <ac:chgData name="Randy Cates" userId="a0f05542c82a1465" providerId="LiveId" clId="{E331C4EE-73B1-4D1E-B665-4EBF52F45040}" dt="2022-07-10T02:30:40.334" v="11901" actId="26606"/>
          <ac:spMkLst>
            <pc:docMk/>
            <pc:sldMk cId="1727009838" sldId="490"/>
            <ac:spMk id="19" creationId="{5D6C15A0-C087-4593-8414-2B4EC1CDC3DE}"/>
          </ac:spMkLst>
        </pc:spChg>
      </pc:sldChg>
      <pc:sldChg chg="addSp delSp modSp new mod ord setBg">
        <pc:chgData name="Randy Cates" userId="a0f05542c82a1465" providerId="LiveId" clId="{E331C4EE-73B1-4D1E-B665-4EBF52F45040}" dt="2022-07-10T02:31:08.416" v="11903" actId="26606"/>
        <pc:sldMkLst>
          <pc:docMk/>
          <pc:sldMk cId="2768596119" sldId="491"/>
        </pc:sldMkLst>
        <pc:spChg chg="add mod">
          <ac:chgData name="Randy Cates" userId="a0f05542c82a1465" providerId="LiveId" clId="{E331C4EE-73B1-4D1E-B665-4EBF52F45040}" dt="2022-07-10T02:31:08.416" v="11903" actId="26606"/>
          <ac:spMkLst>
            <pc:docMk/>
            <pc:sldMk cId="2768596119" sldId="491"/>
            <ac:spMk id="3" creationId="{F8F544BD-63A0-1BA6-73CC-B0A1E3B1C8D7}"/>
          </ac:spMkLst>
        </pc:spChg>
        <pc:spChg chg="add del">
          <ac:chgData name="Randy Cates" userId="a0f05542c82a1465" providerId="LiveId" clId="{E331C4EE-73B1-4D1E-B665-4EBF52F45040}" dt="2022-07-10T02:31:08.416" v="11903" actId="26606"/>
          <ac:spMkLst>
            <pc:docMk/>
            <pc:sldMk cId="2768596119" sldId="491"/>
            <ac:spMk id="8" creationId="{1BB867FF-FC45-48F7-8104-F89BE54909F1}"/>
          </ac:spMkLst>
        </pc:spChg>
        <pc:spChg chg="add del">
          <ac:chgData name="Randy Cates" userId="a0f05542c82a1465" providerId="LiveId" clId="{E331C4EE-73B1-4D1E-B665-4EBF52F45040}" dt="2022-07-10T02:31:08.416" v="11903" actId="26606"/>
          <ac:spMkLst>
            <pc:docMk/>
            <pc:sldMk cId="2768596119" sldId="491"/>
            <ac:spMk id="10" creationId="{8BB56887-D0D5-4F0C-9E19-7247EB83C8B7}"/>
          </ac:spMkLst>
        </pc:spChg>
        <pc:spChg chg="add del">
          <ac:chgData name="Randy Cates" userId="a0f05542c82a1465" providerId="LiveId" clId="{E331C4EE-73B1-4D1E-B665-4EBF52F45040}" dt="2022-07-10T02:31:08.416" v="11903" actId="26606"/>
          <ac:spMkLst>
            <pc:docMk/>
            <pc:sldMk cId="2768596119" sldId="491"/>
            <ac:spMk id="12" creationId="{081E4A58-353D-44AE-B2FC-2A74E2E400F7}"/>
          </ac:spMkLst>
        </pc:spChg>
        <pc:spChg chg="add">
          <ac:chgData name="Randy Cates" userId="a0f05542c82a1465" providerId="LiveId" clId="{E331C4EE-73B1-4D1E-B665-4EBF52F45040}" dt="2022-07-10T02:31:08.416" v="11903" actId="26606"/>
          <ac:spMkLst>
            <pc:docMk/>
            <pc:sldMk cId="2768596119" sldId="491"/>
            <ac:spMk id="17" creationId="{777A147A-9ED8-46B4-8660-1B3C2AA880B5}"/>
          </ac:spMkLst>
        </pc:spChg>
        <pc:spChg chg="add">
          <ac:chgData name="Randy Cates" userId="a0f05542c82a1465" providerId="LiveId" clId="{E331C4EE-73B1-4D1E-B665-4EBF52F45040}" dt="2022-07-10T02:31:08.416" v="11903" actId="26606"/>
          <ac:spMkLst>
            <pc:docMk/>
            <pc:sldMk cId="2768596119" sldId="491"/>
            <ac:spMk id="19" creationId="{5D6C15A0-C087-4593-8414-2B4EC1CDC3DE}"/>
          </ac:spMkLst>
        </pc:spChg>
      </pc:sldChg>
      <pc:sldChg chg="addSp delSp modSp add mod setBg">
        <pc:chgData name="Randy Cates" userId="a0f05542c82a1465" providerId="LiveId" clId="{E331C4EE-73B1-4D1E-B665-4EBF52F45040}" dt="2022-07-10T02:31:32.260" v="11904" actId="26606"/>
        <pc:sldMkLst>
          <pc:docMk/>
          <pc:sldMk cId="1300332545" sldId="492"/>
        </pc:sldMkLst>
        <pc:spChg chg="mod">
          <ac:chgData name="Randy Cates" userId="a0f05542c82a1465" providerId="LiveId" clId="{E331C4EE-73B1-4D1E-B665-4EBF52F45040}" dt="2022-07-10T02:31:32.260" v="11904" actId="26606"/>
          <ac:spMkLst>
            <pc:docMk/>
            <pc:sldMk cId="1300332545" sldId="492"/>
            <ac:spMk id="2" creationId="{5508C400-1B8D-00CC-6ED1-6BB9668EEBC6}"/>
          </ac:spMkLst>
        </pc:spChg>
        <pc:spChg chg="mod">
          <ac:chgData name="Randy Cates" userId="a0f05542c82a1465" providerId="LiveId" clId="{E331C4EE-73B1-4D1E-B665-4EBF52F45040}" dt="2022-07-10T02:31:32.260" v="11904" actId="26606"/>
          <ac:spMkLst>
            <pc:docMk/>
            <pc:sldMk cId="1300332545" sldId="492"/>
            <ac:spMk id="3" creationId="{17114286-AC72-577D-EE24-01714056C4AF}"/>
          </ac:spMkLst>
        </pc:spChg>
        <pc:spChg chg="add del">
          <ac:chgData name="Randy Cates" userId="a0f05542c82a1465" providerId="LiveId" clId="{E331C4EE-73B1-4D1E-B665-4EBF52F45040}" dt="2022-07-10T02:31:32.260" v="11904" actId="26606"/>
          <ac:spMkLst>
            <pc:docMk/>
            <pc:sldMk cId="1300332545" sldId="492"/>
            <ac:spMk id="8" creationId="{1BB867FF-FC45-48F7-8104-F89BE54909F1}"/>
          </ac:spMkLst>
        </pc:spChg>
        <pc:spChg chg="add del">
          <ac:chgData name="Randy Cates" userId="a0f05542c82a1465" providerId="LiveId" clId="{E331C4EE-73B1-4D1E-B665-4EBF52F45040}" dt="2022-07-10T02:31:32.260" v="11904" actId="26606"/>
          <ac:spMkLst>
            <pc:docMk/>
            <pc:sldMk cId="1300332545" sldId="492"/>
            <ac:spMk id="10" creationId="{8BB56887-D0D5-4F0C-9E19-7247EB83C8B7}"/>
          </ac:spMkLst>
        </pc:spChg>
        <pc:spChg chg="add del">
          <ac:chgData name="Randy Cates" userId="a0f05542c82a1465" providerId="LiveId" clId="{E331C4EE-73B1-4D1E-B665-4EBF52F45040}" dt="2022-07-10T02:31:32.260" v="11904" actId="26606"/>
          <ac:spMkLst>
            <pc:docMk/>
            <pc:sldMk cId="1300332545" sldId="492"/>
            <ac:spMk id="12" creationId="{081E4A58-353D-44AE-B2FC-2A74E2E400F7}"/>
          </ac:spMkLst>
        </pc:spChg>
        <pc:spChg chg="add">
          <ac:chgData name="Randy Cates" userId="a0f05542c82a1465" providerId="LiveId" clId="{E331C4EE-73B1-4D1E-B665-4EBF52F45040}" dt="2022-07-10T02:31:32.260" v="11904" actId="26606"/>
          <ac:spMkLst>
            <pc:docMk/>
            <pc:sldMk cId="1300332545" sldId="492"/>
            <ac:spMk id="17" creationId="{100EDD19-6802-4EC3-95CE-CFFAB042CFD6}"/>
          </ac:spMkLst>
        </pc:spChg>
        <pc:spChg chg="add">
          <ac:chgData name="Randy Cates" userId="a0f05542c82a1465" providerId="LiveId" clId="{E331C4EE-73B1-4D1E-B665-4EBF52F45040}" dt="2022-07-10T02:31:32.260" v="11904" actId="26606"/>
          <ac:spMkLst>
            <pc:docMk/>
            <pc:sldMk cId="1300332545" sldId="492"/>
            <ac:spMk id="19" creationId="{DB17E863-922E-4C26-BD64-E8FD41D28661}"/>
          </ac:spMkLst>
        </pc:spChg>
      </pc:sldChg>
      <pc:sldChg chg="addSp delSp modSp new mod ord setBg">
        <pc:chgData name="Randy Cates" userId="a0f05542c82a1465" providerId="LiveId" clId="{E331C4EE-73B1-4D1E-B665-4EBF52F45040}" dt="2022-07-10T02:31:40.516" v="11905" actId="26606"/>
        <pc:sldMkLst>
          <pc:docMk/>
          <pc:sldMk cId="3204736381" sldId="493"/>
        </pc:sldMkLst>
        <pc:spChg chg="add mod">
          <ac:chgData name="Randy Cates" userId="a0f05542c82a1465" providerId="LiveId" clId="{E331C4EE-73B1-4D1E-B665-4EBF52F45040}" dt="2022-07-10T02:31:40.516" v="11905" actId="26606"/>
          <ac:spMkLst>
            <pc:docMk/>
            <pc:sldMk cId="3204736381" sldId="493"/>
            <ac:spMk id="3" creationId="{DA1D0152-F2A7-CC5E-3EE4-A285CC3A9FB4}"/>
          </ac:spMkLst>
        </pc:spChg>
        <pc:spChg chg="add del">
          <ac:chgData name="Randy Cates" userId="a0f05542c82a1465" providerId="LiveId" clId="{E331C4EE-73B1-4D1E-B665-4EBF52F45040}" dt="2022-07-10T02:31:40.516" v="11905" actId="26606"/>
          <ac:spMkLst>
            <pc:docMk/>
            <pc:sldMk cId="3204736381" sldId="493"/>
            <ac:spMk id="8" creationId="{1BB867FF-FC45-48F7-8104-F89BE54909F1}"/>
          </ac:spMkLst>
        </pc:spChg>
        <pc:spChg chg="add del">
          <ac:chgData name="Randy Cates" userId="a0f05542c82a1465" providerId="LiveId" clId="{E331C4EE-73B1-4D1E-B665-4EBF52F45040}" dt="2022-07-10T02:31:40.516" v="11905" actId="26606"/>
          <ac:spMkLst>
            <pc:docMk/>
            <pc:sldMk cId="3204736381" sldId="493"/>
            <ac:spMk id="10" creationId="{8BB56887-D0D5-4F0C-9E19-7247EB83C8B7}"/>
          </ac:spMkLst>
        </pc:spChg>
        <pc:spChg chg="add del">
          <ac:chgData name="Randy Cates" userId="a0f05542c82a1465" providerId="LiveId" clId="{E331C4EE-73B1-4D1E-B665-4EBF52F45040}" dt="2022-07-10T02:31:40.516" v="11905" actId="26606"/>
          <ac:spMkLst>
            <pc:docMk/>
            <pc:sldMk cId="3204736381" sldId="493"/>
            <ac:spMk id="12" creationId="{081E4A58-353D-44AE-B2FC-2A74E2E400F7}"/>
          </ac:spMkLst>
        </pc:spChg>
        <pc:spChg chg="add">
          <ac:chgData name="Randy Cates" userId="a0f05542c82a1465" providerId="LiveId" clId="{E331C4EE-73B1-4D1E-B665-4EBF52F45040}" dt="2022-07-10T02:31:40.516" v="11905" actId="26606"/>
          <ac:spMkLst>
            <pc:docMk/>
            <pc:sldMk cId="3204736381" sldId="493"/>
            <ac:spMk id="17" creationId="{100EDD19-6802-4EC3-95CE-CFFAB042CFD6}"/>
          </ac:spMkLst>
        </pc:spChg>
        <pc:spChg chg="add">
          <ac:chgData name="Randy Cates" userId="a0f05542c82a1465" providerId="LiveId" clId="{E331C4EE-73B1-4D1E-B665-4EBF52F45040}" dt="2022-07-10T02:31:40.516" v="11905" actId="26606"/>
          <ac:spMkLst>
            <pc:docMk/>
            <pc:sldMk cId="3204736381" sldId="493"/>
            <ac:spMk id="19" creationId="{DB17E863-922E-4C26-BD64-E8FD41D28661}"/>
          </ac:spMkLst>
        </pc:spChg>
      </pc:sldChg>
      <pc:sldChg chg="addSp delSp modSp add mod setBg">
        <pc:chgData name="Randy Cates" userId="a0f05542c82a1465" providerId="LiveId" clId="{E331C4EE-73B1-4D1E-B665-4EBF52F45040}" dt="2022-07-10T02:32:49.474" v="11906" actId="26606"/>
        <pc:sldMkLst>
          <pc:docMk/>
          <pc:sldMk cId="3015417040" sldId="494"/>
        </pc:sldMkLst>
        <pc:spChg chg="mod">
          <ac:chgData name="Randy Cates" userId="a0f05542c82a1465" providerId="LiveId" clId="{E331C4EE-73B1-4D1E-B665-4EBF52F45040}" dt="2022-07-10T02:32:49.474" v="11906" actId="26606"/>
          <ac:spMkLst>
            <pc:docMk/>
            <pc:sldMk cId="3015417040" sldId="494"/>
            <ac:spMk id="2" creationId="{5508C400-1B8D-00CC-6ED1-6BB9668EEBC6}"/>
          </ac:spMkLst>
        </pc:spChg>
        <pc:spChg chg="mod">
          <ac:chgData name="Randy Cates" userId="a0f05542c82a1465" providerId="LiveId" clId="{E331C4EE-73B1-4D1E-B665-4EBF52F45040}" dt="2022-07-10T02:32:49.474" v="11906" actId="26606"/>
          <ac:spMkLst>
            <pc:docMk/>
            <pc:sldMk cId="3015417040" sldId="494"/>
            <ac:spMk id="3" creationId="{17114286-AC72-577D-EE24-01714056C4AF}"/>
          </ac:spMkLst>
        </pc:spChg>
        <pc:spChg chg="add del">
          <ac:chgData name="Randy Cates" userId="a0f05542c82a1465" providerId="LiveId" clId="{E331C4EE-73B1-4D1E-B665-4EBF52F45040}" dt="2022-07-10T02:32:49.474" v="11906" actId="26606"/>
          <ac:spMkLst>
            <pc:docMk/>
            <pc:sldMk cId="3015417040" sldId="494"/>
            <ac:spMk id="8" creationId="{1BB867FF-FC45-48F7-8104-F89BE54909F1}"/>
          </ac:spMkLst>
        </pc:spChg>
        <pc:spChg chg="add del">
          <ac:chgData name="Randy Cates" userId="a0f05542c82a1465" providerId="LiveId" clId="{E331C4EE-73B1-4D1E-B665-4EBF52F45040}" dt="2022-07-10T02:32:49.474" v="11906" actId="26606"/>
          <ac:spMkLst>
            <pc:docMk/>
            <pc:sldMk cId="3015417040" sldId="494"/>
            <ac:spMk id="10" creationId="{8BB56887-D0D5-4F0C-9E19-7247EB83C8B7}"/>
          </ac:spMkLst>
        </pc:spChg>
        <pc:spChg chg="add del">
          <ac:chgData name="Randy Cates" userId="a0f05542c82a1465" providerId="LiveId" clId="{E331C4EE-73B1-4D1E-B665-4EBF52F45040}" dt="2022-07-10T02:32:49.474" v="11906" actId="26606"/>
          <ac:spMkLst>
            <pc:docMk/>
            <pc:sldMk cId="3015417040" sldId="494"/>
            <ac:spMk id="12" creationId="{081E4A58-353D-44AE-B2FC-2A74E2E400F7}"/>
          </ac:spMkLst>
        </pc:spChg>
        <pc:spChg chg="add">
          <ac:chgData name="Randy Cates" userId="a0f05542c82a1465" providerId="LiveId" clId="{E331C4EE-73B1-4D1E-B665-4EBF52F45040}" dt="2022-07-10T02:32:49.474" v="11906" actId="26606"/>
          <ac:spMkLst>
            <pc:docMk/>
            <pc:sldMk cId="3015417040" sldId="494"/>
            <ac:spMk id="17" creationId="{100EDD19-6802-4EC3-95CE-CFFAB042CFD6}"/>
          </ac:spMkLst>
        </pc:spChg>
        <pc:spChg chg="add">
          <ac:chgData name="Randy Cates" userId="a0f05542c82a1465" providerId="LiveId" clId="{E331C4EE-73B1-4D1E-B665-4EBF52F45040}" dt="2022-07-10T02:32:49.474" v="11906" actId="26606"/>
          <ac:spMkLst>
            <pc:docMk/>
            <pc:sldMk cId="3015417040" sldId="494"/>
            <ac:spMk id="19" creationId="{DB17E863-922E-4C26-BD64-E8FD41D28661}"/>
          </ac:spMkLst>
        </pc:spChg>
      </pc:sldChg>
      <pc:sldChg chg="addSp delSp modSp new mod ord setBg">
        <pc:chgData name="Randy Cates" userId="a0f05542c82a1465" providerId="LiveId" clId="{E331C4EE-73B1-4D1E-B665-4EBF52F45040}" dt="2022-07-10T02:32:52.439" v="11907" actId="26606"/>
        <pc:sldMkLst>
          <pc:docMk/>
          <pc:sldMk cId="1958621375" sldId="495"/>
        </pc:sldMkLst>
        <pc:spChg chg="add mod">
          <ac:chgData name="Randy Cates" userId="a0f05542c82a1465" providerId="LiveId" clId="{E331C4EE-73B1-4D1E-B665-4EBF52F45040}" dt="2022-07-10T02:32:52.439" v="11907" actId="26606"/>
          <ac:spMkLst>
            <pc:docMk/>
            <pc:sldMk cId="1958621375" sldId="495"/>
            <ac:spMk id="3" creationId="{2EB612CA-1C7F-99C8-774E-FEE9CBDB22C5}"/>
          </ac:spMkLst>
        </pc:spChg>
        <pc:spChg chg="add del">
          <ac:chgData name="Randy Cates" userId="a0f05542c82a1465" providerId="LiveId" clId="{E331C4EE-73B1-4D1E-B665-4EBF52F45040}" dt="2022-07-10T02:32:52.439" v="11907" actId="26606"/>
          <ac:spMkLst>
            <pc:docMk/>
            <pc:sldMk cId="1958621375" sldId="495"/>
            <ac:spMk id="8" creationId="{1BB867FF-FC45-48F7-8104-F89BE54909F1}"/>
          </ac:spMkLst>
        </pc:spChg>
        <pc:spChg chg="add del">
          <ac:chgData name="Randy Cates" userId="a0f05542c82a1465" providerId="LiveId" clId="{E331C4EE-73B1-4D1E-B665-4EBF52F45040}" dt="2022-07-10T02:32:52.439" v="11907" actId="26606"/>
          <ac:spMkLst>
            <pc:docMk/>
            <pc:sldMk cId="1958621375" sldId="495"/>
            <ac:spMk id="10" creationId="{8BB56887-D0D5-4F0C-9E19-7247EB83C8B7}"/>
          </ac:spMkLst>
        </pc:spChg>
        <pc:spChg chg="add del">
          <ac:chgData name="Randy Cates" userId="a0f05542c82a1465" providerId="LiveId" clId="{E331C4EE-73B1-4D1E-B665-4EBF52F45040}" dt="2022-07-10T02:32:52.439" v="11907" actId="26606"/>
          <ac:spMkLst>
            <pc:docMk/>
            <pc:sldMk cId="1958621375" sldId="495"/>
            <ac:spMk id="12" creationId="{081E4A58-353D-44AE-B2FC-2A74E2E400F7}"/>
          </ac:spMkLst>
        </pc:spChg>
        <pc:spChg chg="add">
          <ac:chgData name="Randy Cates" userId="a0f05542c82a1465" providerId="LiveId" clId="{E331C4EE-73B1-4D1E-B665-4EBF52F45040}" dt="2022-07-10T02:32:52.439" v="11907" actId="26606"/>
          <ac:spMkLst>
            <pc:docMk/>
            <pc:sldMk cId="1958621375" sldId="495"/>
            <ac:spMk id="17" creationId="{777A147A-9ED8-46B4-8660-1B3C2AA880B5}"/>
          </ac:spMkLst>
        </pc:spChg>
        <pc:spChg chg="add">
          <ac:chgData name="Randy Cates" userId="a0f05542c82a1465" providerId="LiveId" clId="{E331C4EE-73B1-4D1E-B665-4EBF52F45040}" dt="2022-07-10T02:32:52.439" v="11907" actId="26606"/>
          <ac:spMkLst>
            <pc:docMk/>
            <pc:sldMk cId="1958621375" sldId="495"/>
            <ac:spMk id="19" creationId="{5D6C15A0-C087-4593-8414-2B4EC1CDC3DE}"/>
          </ac:spMkLst>
        </pc:spChg>
      </pc:sldChg>
      <pc:sldChg chg="addSp delSp modSp add mod setBg">
        <pc:chgData name="Randy Cates" userId="a0f05542c82a1465" providerId="LiveId" clId="{E331C4EE-73B1-4D1E-B665-4EBF52F45040}" dt="2022-07-10T02:33:18.892" v="11908" actId="26606"/>
        <pc:sldMkLst>
          <pc:docMk/>
          <pc:sldMk cId="2701818859" sldId="496"/>
        </pc:sldMkLst>
        <pc:spChg chg="mod">
          <ac:chgData name="Randy Cates" userId="a0f05542c82a1465" providerId="LiveId" clId="{E331C4EE-73B1-4D1E-B665-4EBF52F45040}" dt="2022-07-10T02:33:18.892" v="11908" actId="26606"/>
          <ac:spMkLst>
            <pc:docMk/>
            <pc:sldMk cId="2701818859" sldId="496"/>
            <ac:spMk id="2" creationId="{5508C400-1B8D-00CC-6ED1-6BB9668EEBC6}"/>
          </ac:spMkLst>
        </pc:spChg>
        <pc:spChg chg="mod">
          <ac:chgData name="Randy Cates" userId="a0f05542c82a1465" providerId="LiveId" clId="{E331C4EE-73B1-4D1E-B665-4EBF52F45040}" dt="2022-07-10T02:33:18.892" v="11908" actId="26606"/>
          <ac:spMkLst>
            <pc:docMk/>
            <pc:sldMk cId="2701818859" sldId="496"/>
            <ac:spMk id="3" creationId="{17114286-AC72-577D-EE24-01714056C4AF}"/>
          </ac:spMkLst>
        </pc:spChg>
        <pc:spChg chg="add del">
          <ac:chgData name="Randy Cates" userId="a0f05542c82a1465" providerId="LiveId" clId="{E331C4EE-73B1-4D1E-B665-4EBF52F45040}" dt="2022-07-10T02:33:18.892" v="11908" actId="26606"/>
          <ac:spMkLst>
            <pc:docMk/>
            <pc:sldMk cId="2701818859" sldId="496"/>
            <ac:spMk id="8" creationId="{1BB867FF-FC45-48F7-8104-F89BE54909F1}"/>
          </ac:spMkLst>
        </pc:spChg>
        <pc:spChg chg="add del">
          <ac:chgData name="Randy Cates" userId="a0f05542c82a1465" providerId="LiveId" clId="{E331C4EE-73B1-4D1E-B665-4EBF52F45040}" dt="2022-07-10T02:33:18.892" v="11908" actId="26606"/>
          <ac:spMkLst>
            <pc:docMk/>
            <pc:sldMk cId="2701818859" sldId="496"/>
            <ac:spMk id="10" creationId="{8BB56887-D0D5-4F0C-9E19-7247EB83C8B7}"/>
          </ac:spMkLst>
        </pc:spChg>
        <pc:spChg chg="add del">
          <ac:chgData name="Randy Cates" userId="a0f05542c82a1465" providerId="LiveId" clId="{E331C4EE-73B1-4D1E-B665-4EBF52F45040}" dt="2022-07-10T02:33:18.892" v="11908" actId="26606"/>
          <ac:spMkLst>
            <pc:docMk/>
            <pc:sldMk cId="2701818859" sldId="496"/>
            <ac:spMk id="12" creationId="{081E4A58-353D-44AE-B2FC-2A74E2E400F7}"/>
          </ac:spMkLst>
        </pc:spChg>
        <pc:spChg chg="add">
          <ac:chgData name="Randy Cates" userId="a0f05542c82a1465" providerId="LiveId" clId="{E331C4EE-73B1-4D1E-B665-4EBF52F45040}" dt="2022-07-10T02:33:18.892" v="11908" actId="26606"/>
          <ac:spMkLst>
            <pc:docMk/>
            <pc:sldMk cId="2701818859" sldId="496"/>
            <ac:spMk id="17" creationId="{100EDD19-6802-4EC3-95CE-CFFAB042CFD6}"/>
          </ac:spMkLst>
        </pc:spChg>
        <pc:spChg chg="add">
          <ac:chgData name="Randy Cates" userId="a0f05542c82a1465" providerId="LiveId" clId="{E331C4EE-73B1-4D1E-B665-4EBF52F45040}" dt="2022-07-10T02:33:18.892" v="11908" actId="26606"/>
          <ac:spMkLst>
            <pc:docMk/>
            <pc:sldMk cId="2701818859" sldId="496"/>
            <ac:spMk id="19" creationId="{DB17E863-922E-4C26-BD64-E8FD41D28661}"/>
          </ac:spMkLst>
        </pc:spChg>
      </pc:sldChg>
      <pc:sldChg chg="addSp delSp modSp add mod setBg">
        <pc:chgData name="Randy Cates" userId="a0f05542c82a1465" providerId="LiveId" clId="{E331C4EE-73B1-4D1E-B665-4EBF52F45040}" dt="2022-07-10T02:34:16.458" v="11910" actId="26606"/>
        <pc:sldMkLst>
          <pc:docMk/>
          <pc:sldMk cId="845850889" sldId="497"/>
        </pc:sldMkLst>
        <pc:spChg chg="mod">
          <ac:chgData name="Randy Cates" userId="a0f05542c82a1465" providerId="LiveId" clId="{E331C4EE-73B1-4D1E-B665-4EBF52F45040}" dt="2022-07-10T02:34:16.458" v="11910" actId="26606"/>
          <ac:spMkLst>
            <pc:docMk/>
            <pc:sldMk cId="845850889" sldId="497"/>
            <ac:spMk id="2" creationId="{5508C400-1B8D-00CC-6ED1-6BB9668EEBC6}"/>
          </ac:spMkLst>
        </pc:spChg>
        <pc:spChg chg="mod">
          <ac:chgData name="Randy Cates" userId="a0f05542c82a1465" providerId="LiveId" clId="{E331C4EE-73B1-4D1E-B665-4EBF52F45040}" dt="2022-07-10T02:34:16.458" v="11910" actId="26606"/>
          <ac:spMkLst>
            <pc:docMk/>
            <pc:sldMk cId="845850889" sldId="497"/>
            <ac:spMk id="3" creationId="{17114286-AC72-577D-EE24-01714056C4AF}"/>
          </ac:spMkLst>
        </pc:spChg>
        <pc:spChg chg="add del">
          <ac:chgData name="Randy Cates" userId="a0f05542c82a1465" providerId="LiveId" clId="{E331C4EE-73B1-4D1E-B665-4EBF52F45040}" dt="2022-07-10T02:34:16.458" v="11910" actId="26606"/>
          <ac:spMkLst>
            <pc:docMk/>
            <pc:sldMk cId="845850889" sldId="497"/>
            <ac:spMk id="8" creationId="{1BB867FF-FC45-48F7-8104-F89BE54909F1}"/>
          </ac:spMkLst>
        </pc:spChg>
        <pc:spChg chg="add del">
          <ac:chgData name="Randy Cates" userId="a0f05542c82a1465" providerId="LiveId" clId="{E331C4EE-73B1-4D1E-B665-4EBF52F45040}" dt="2022-07-10T02:34:16.458" v="11910" actId="26606"/>
          <ac:spMkLst>
            <pc:docMk/>
            <pc:sldMk cId="845850889" sldId="497"/>
            <ac:spMk id="10" creationId="{8BB56887-D0D5-4F0C-9E19-7247EB83C8B7}"/>
          </ac:spMkLst>
        </pc:spChg>
        <pc:spChg chg="add del">
          <ac:chgData name="Randy Cates" userId="a0f05542c82a1465" providerId="LiveId" clId="{E331C4EE-73B1-4D1E-B665-4EBF52F45040}" dt="2022-07-10T02:34:16.458" v="11910" actId="26606"/>
          <ac:spMkLst>
            <pc:docMk/>
            <pc:sldMk cId="845850889" sldId="497"/>
            <ac:spMk id="12" creationId="{081E4A58-353D-44AE-B2FC-2A74E2E400F7}"/>
          </ac:spMkLst>
        </pc:spChg>
        <pc:spChg chg="add">
          <ac:chgData name="Randy Cates" userId="a0f05542c82a1465" providerId="LiveId" clId="{E331C4EE-73B1-4D1E-B665-4EBF52F45040}" dt="2022-07-10T02:34:16.458" v="11910" actId="26606"/>
          <ac:spMkLst>
            <pc:docMk/>
            <pc:sldMk cId="845850889" sldId="497"/>
            <ac:spMk id="17" creationId="{100EDD19-6802-4EC3-95CE-CFFAB042CFD6}"/>
          </ac:spMkLst>
        </pc:spChg>
        <pc:spChg chg="add">
          <ac:chgData name="Randy Cates" userId="a0f05542c82a1465" providerId="LiveId" clId="{E331C4EE-73B1-4D1E-B665-4EBF52F45040}" dt="2022-07-10T02:34:16.458" v="11910" actId="26606"/>
          <ac:spMkLst>
            <pc:docMk/>
            <pc:sldMk cId="845850889" sldId="497"/>
            <ac:spMk id="19" creationId="{DB17E863-922E-4C26-BD64-E8FD41D28661}"/>
          </ac:spMkLst>
        </pc:spChg>
      </pc:sldChg>
      <pc:sldChg chg="addSp delSp modSp new mod setBg">
        <pc:chgData name="Randy Cates" userId="a0f05542c82a1465" providerId="LiveId" clId="{E331C4EE-73B1-4D1E-B665-4EBF52F45040}" dt="2022-07-10T02:33:41.554" v="11909" actId="26606"/>
        <pc:sldMkLst>
          <pc:docMk/>
          <pc:sldMk cId="835955117" sldId="498"/>
        </pc:sldMkLst>
        <pc:spChg chg="add mod">
          <ac:chgData name="Randy Cates" userId="a0f05542c82a1465" providerId="LiveId" clId="{E331C4EE-73B1-4D1E-B665-4EBF52F45040}" dt="2022-07-10T02:33:41.554" v="11909" actId="26606"/>
          <ac:spMkLst>
            <pc:docMk/>
            <pc:sldMk cId="835955117" sldId="498"/>
            <ac:spMk id="3" creationId="{B20DA1ED-2D2F-AD69-5D82-BDA274A1606E}"/>
          </ac:spMkLst>
        </pc:spChg>
        <pc:spChg chg="add del">
          <ac:chgData name="Randy Cates" userId="a0f05542c82a1465" providerId="LiveId" clId="{E331C4EE-73B1-4D1E-B665-4EBF52F45040}" dt="2022-07-10T02:33:41.554" v="11909" actId="26606"/>
          <ac:spMkLst>
            <pc:docMk/>
            <pc:sldMk cId="835955117" sldId="498"/>
            <ac:spMk id="8" creationId="{1BB867FF-FC45-48F7-8104-F89BE54909F1}"/>
          </ac:spMkLst>
        </pc:spChg>
        <pc:spChg chg="add del">
          <ac:chgData name="Randy Cates" userId="a0f05542c82a1465" providerId="LiveId" clId="{E331C4EE-73B1-4D1E-B665-4EBF52F45040}" dt="2022-07-10T02:33:41.554" v="11909" actId="26606"/>
          <ac:spMkLst>
            <pc:docMk/>
            <pc:sldMk cId="835955117" sldId="498"/>
            <ac:spMk id="10" creationId="{8BB56887-D0D5-4F0C-9E19-7247EB83C8B7}"/>
          </ac:spMkLst>
        </pc:spChg>
        <pc:spChg chg="add del">
          <ac:chgData name="Randy Cates" userId="a0f05542c82a1465" providerId="LiveId" clId="{E331C4EE-73B1-4D1E-B665-4EBF52F45040}" dt="2022-07-10T02:33:41.554" v="11909" actId="26606"/>
          <ac:spMkLst>
            <pc:docMk/>
            <pc:sldMk cId="835955117" sldId="498"/>
            <ac:spMk id="12" creationId="{081E4A58-353D-44AE-B2FC-2A74E2E400F7}"/>
          </ac:spMkLst>
        </pc:spChg>
        <pc:spChg chg="add">
          <ac:chgData name="Randy Cates" userId="a0f05542c82a1465" providerId="LiveId" clId="{E331C4EE-73B1-4D1E-B665-4EBF52F45040}" dt="2022-07-10T02:33:41.554" v="11909" actId="26606"/>
          <ac:spMkLst>
            <pc:docMk/>
            <pc:sldMk cId="835955117" sldId="498"/>
            <ac:spMk id="17" creationId="{777A147A-9ED8-46B4-8660-1B3C2AA880B5}"/>
          </ac:spMkLst>
        </pc:spChg>
        <pc:spChg chg="add">
          <ac:chgData name="Randy Cates" userId="a0f05542c82a1465" providerId="LiveId" clId="{E331C4EE-73B1-4D1E-B665-4EBF52F45040}" dt="2022-07-10T02:33:41.554" v="11909" actId="26606"/>
          <ac:spMkLst>
            <pc:docMk/>
            <pc:sldMk cId="835955117" sldId="498"/>
            <ac:spMk id="19" creationId="{5D6C15A0-C087-4593-8414-2B4EC1CDC3DE}"/>
          </ac:spMkLst>
        </pc:spChg>
      </pc:sldChg>
      <pc:sldChg chg="addSp delSp modSp add mod ord setBg">
        <pc:chgData name="Randy Cates" userId="a0f05542c82a1465" providerId="LiveId" clId="{E331C4EE-73B1-4D1E-B665-4EBF52F45040}" dt="2022-07-10T02:34:25.284" v="11911" actId="26606"/>
        <pc:sldMkLst>
          <pc:docMk/>
          <pc:sldMk cId="3675298306" sldId="499"/>
        </pc:sldMkLst>
        <pc:spChg chg="mod">
          <ac:chgData name="Randy Cates" userId="a0f05542c82a1465" providerId="LiveId" clId="{E331C4EE-73B1-4D1E-B665-4EBF52F45040}" dt="2022-07-10T02:34:25.284" v="11911" actId="26606"/>
          <ac:spMkLst>
            <pc:docMk/>
            <pc:sldMk cId="3675298306" sldId="499"/>
            <ac:spMk id="2" creationId="{5508C400-1B8D-00CC-6ED1-6BB9668EEBC6}"/>
          </ac:spMkLst>
        </pc:spChg>
        <pc:spChg chg="mod">
          <ac:chgData name="Randy Cates" userId="a0f05542c82a1465" providerId="LiveId" clId="{E331C4EE-73B1-4D1E-B665-4EBF52F45040}" dt="2022-07-10T02:34:25.284" v="11911" actId="26606"/>
          <ac:spMkLst>
            <pc:docMk/>
            <pc:sldMk cId="3675298306" sldId="499"/>
            <ac:spMk id="3" creationId="{17114286-AC72-577D-EE24-01714056C4AF}"/>
          </ac:spMkLst>
        </pc:spChg>
        <pc:spChg chg="add del">
          <ac:chgData name="Randy Cates" userId="a0f05542c82a1465" providerId="LiveId" clId="{E331C4EE-73B1-4D1E-B665-4EBF52F45040}" dt="2022-07-10T02:34:25.284" v="11911" actId="26606"/>
          <ac:spMkLst>
            <pc:docMk/>
            <pc:sldMk cId="3675298306" sldId="499"/>
            <ac:spMk id="8" creationId="{1BB867FF-FC45-48F7-8104-F89BE54909F1}"/>
          </ac:spMkLst>
        </pc:spChg>
        <pc:spChg chg="add del">
          <ac:chgData name="Randy Cates" userId="a0f05542c82a1465" providerId="LiveId" clId="{E331C4EE-73B1-4D1E-B665-4EBF52F45040}" dt="2022-07-10T02:34:25.284" v="11911" actId="26606"/>
          <ac:spMkLst>
            <pc:docMk/>
            <pc:sldMk cId="3675298306" sldId="499"/>
            <ac:spMk id="10" creationId="{8BB56887-D0D5-4F0C-9E19-7247EB83C8B7}"/>
          </ac:spMkLst>
        </pc:spChg>
        <pc:spChg chg="add del">
          <ac:chgData name="Randy Cates" userId="a0f05542c82a1465" providerId="LiveId" clId="{E331C4EE-73B1-4D1E-B665-4EBF52F45040}" dt="2022-07-10T02:34:25.284" v="11911" actId="26606"/>
          <ac:spMkLst>
            <pc:docMk/>
            <pc:sldMk cId="3675298306" sldId="499"/>
            <ac:spMk id="12" creationId="{081E4A58-353D-44AE-B2FC-2A74E2E400F7}"/>
          </ac:spMkLst>
        </pc:spChg>
        <pc:spChg chg="add">
          <ac:chgData name="Randy Cates" userId="a0f05542c82a1465" providerId="LiveId" clId="{E331C4EE-73B1-4D1E-B665-4EBF52F45040}" dt="2022-07-10T02:34:25.284" v="11911" actId="26606"/>
          <ac:spMkLst>
            <pc:docMk/>
            <pc:sldMk cId="3675298306" sldId="499"/>
            <ac:spMk id="17" creationId="{100EDD19-6802-4EC3-95CE-CFFAB042CFD6}"/>
          </ac:spMkLst>
        </pc:spChg>
        <pc:spChg chg="add">
          <ac:chgData name="Randy Cates" userId="a0f05542c82a1465" providerId="LiveId" clId="{E331C4EE-73B1-4D1E-B665-4EBF52F45040}" dt="2022-07-10T02:34:25.284" v="11911" actId="26606"/>
          <ac:spMkLst>
            <pc:docMk/>
            <pc:sldMk cId="3675298306" sldId="499"/>
            <ac:spMk id="19" creationId="{DB17E863-922E-4C26-BD64-E8FD41D28661}"/>
          </ac:spMkLst>
        </pc:spChg>
      </pc:sldChg>
      <pc:sldChg chg="addSp delSp modSp new mod ord setBg">
        <pc:chgData name="Randy Cates" userId="a0f05542c82a1465" providerId="LiveId" clId="{E331C4EE-73B1-4D1E-B665-4EBF52F45040}" dt="2022-07-11T01:25:26.617" v="14223" actId="26606"/>
        <pc:sldMkLst>
          <pc:docMk/>
          <pc:sldMk cId="3869018602" sldId="500"/>
        </pc:sldMkLst>
        <pc:spChg chg="add mod ord">
          <ac:chgData name="Randy Cates" userId="a0f05542c82a1465" providerId="LiveId" clId="{E331C4EE-73B1-4D1E-B665-4EBF52F45040}" dt="2022-07-11T01:25:26.617" v="14223" actId="26606"/>
          <ac:spMkLst>
            <pc:docMk/>
            <pc:sldMk cId="3869018602" sldId="500"/>
            <ac:spMk id="3" creationId="{5C0C6B73-F37F-824A-402E-01B2A1E44406}"/>
          </ac:spMkLst>
        </pc:spChg>
        <pc:spChg chg="add del">
          <ac:chgData name="Randy Cates" userId="a0f05542c82a1465" providerId="LiveId" clId="{E331C4EE-73B1-4D1E-B665-4EBF52F45040}" dt="2022-07-10T02:34:38.806" v="11915" actId="26606"/>
          <ac:spMkLst>
            <pc:docMk/>
            <pc:sldMk cId="3869018602" sldId="500"/>
            <ac:spMk id="8" creationId="{1BB867FF-FC45-48F7-8104-F89BE54909F1}"/>
          </ac:spMkLst>
        </pc:spChg>
        <pc:spChg chg="add del">
          <ac:chgData name="Randy Cates" userId="a0f05542c82a1465" providerId="LiveId" clId="{E331C4EE-73B1-4D1E-B665-4EBF52F45040}" dt="2022-07-10T02:34:38.806" v="11915" actId="26606"/>
          <ac:spMkLst>
            <pc:docMk/>
            <pc:sldMk cId="3869018602" sldId="500"/>
            <ac:spMk id="10" creationId="{8BB56887-D0D5-4F0C-9E19-7247EB83C8B7}"/>
          </ac:spMkLst>
        </pc:spChg>
        <pc:spChg chg="add del">
          <ac:chgData name="Randy Cates" userId="a0f05542c82a1465" providerId="LiveId" clId="{E331C4EE-73B1-4D1E-B665-4EBF52F45040}" dt="2022-07-10T02:34:38.806" v="11915" actId="26606"/>
          <ac:spMkLst>
            <pc:docMk/>
            <pc:sldMk cId="3869018602" sldId="500"/>
            <ac:spMk id="12" creationId="{081E4A58-353D-44AE-B2FC-2A74E2E400F7}"/>
          </ac:spMkLst>
        </pc:spChg>
        <pc:spChg chg="add del">
          <ac:chgData name="Randy Cates" userId="a0f05542c82a1465" providerId="LiveId" clId="{E331C4EE-73B1-4D1E-B665-4EBF52F45040}" dt="2022-07-11T01:25:26.617" v="14223" actId="26606"/>
          <ac:spMkLst>
            <pc:docMk/>
            <pc:sldMk cId="3869018602" sldId="500"/>
            <ac:spMk id="17" creationId="{777A147A-9ED8-46B4-8660-1B3C2AA880B5}"/>
          </ac:spMkLst>
        </pc:spChg>
        <pc:spChg chg="add del">
          <ac:chgData name="Randy Cates" userId="a0f05542c82a1465" providerId="LiveId" clId="{E331C4EE-73B1-4D1E-B665-4EBF52F45040}" dt="2022-07-11T01:25:26.617" v="14223" actId="26606"/>
          <ac:spMkLst>
            <pc:docMk/>
            <pc:sldMk cId="3869018602" sldId="500"/>
            <ac:spMk id="19" creationId="{5D6C15A0-C087-4593-8414-2B4EC1CDC3DE}"/>
          </ac:spMkLst>
        </pc:spChg>
        <pc:spChg chg="add">
          <ac:chgData name="Randy Cates" userId="a0f05542c82a1465" providerId="LiveId" clId="{E331C4EE-73B1-4D1E-B665-4EBF52F45040}" dt="2022-07-11T01:25:26.617" v="14223" actId="26606"/>
          <ac:spMkLst>
            <pc:docMk/>
            <pc:sldMk cId="3869018602" sldId="500"/>
            <ac:spMk id="78855" creationId="{2C61293E-6EBE-43EF-A52C-9BEBFD7679D4}"/>
          </ac:spMkLst>
        </pc:spChg>
        <pc:spChg chg="add">
          <ac:chgData name="Randy Cates" userId="a0f05542c82a1465" providerId="LiveId" clId="{E331C4EE-73B1-4D1E-B665-4EBF52F45040}" dt="2022-07-11T01:25:26.617" v="14223" actId="26606"/>
          <ac:spMkLst>
            <pc:docMk/>
            <pc:sldMk cId="3869018602" sldId="500"/>
            <ac:spMk id="78857" creationId="{21540236-BFD5-4A9D-8840-4703E7F76825}"/>
          </ac:spMkLst>
        </pc:spChg>
        <pc:picChg chg="add mod">
          <ac:chgData name="Randy Cates" userId="a0f05542c82a1465" providerId="LiveId" clId="{E331C4EE-73B1-4D1E-B665-4EBF52F45040}" dt="2022-07-11T01:25:26.617" v="14223" actId="26606"/>
          <ac:picMkLst>
            <pc:docMk/>
            <pc:sldMk cId="3869018602" sldId="500"/>
            <ac:picMk id="78850" creationId="{3B8BD022-D01E-D196-A4CD-40228CCAD2F3}"/>
          </ac:picMkLst>
        </pc:picChg>
      </pc:sldChg>
      <pc:sldChg chg="addSp delSp modSp add mod setBg">
        <pc:chgData name="Randy Cates" userId="a0f05542c82a1465" providerId="LiveId" clId="{E331C4EE-73B1-4D1E-B665-4EBF52F45040}" dt="2022-07-10T02:34:35.619" v="11914" actId="26606"/>
        <pc:sldMkLst>
          <pc:docMk/>
          <pc:sldMk cId="4208209915" sldId="501"/>
        </pc:sldMkLst>
        <pc:spChg chg="mod">
          <ac:chgData name="Randy Cates" userId="a0f05542c82a1465" providerId="LiveId" clId="{E331C4EE-73B1-4D1E-B665-4EBF52F45040}" dt="2022-07-10T02:34:35.619" v="11914" actId="26606"/>
          <ac:spMkLst>
            <pc:docMk/>
            <pc:sldMk cId="4208209915" sldId="501"/>
            <ac:spMk id="2" creationId="{5508C400-1B8D-00CC-6ED1-6BB9668EEBC6}"/>
          </ac:spMkLst>
        </pc:spChg>
        <pc:spChg chg="mod">
          <ac:chgData name="Randy Cates" userId="a0f05542c82a1465" providerId="LiveId" clId="{E331C4EE-73B1-4D1E-B665-4EBF52F45040}" dt="2022-07-10T02:34:35.619" v="11914" actId="26606"/>
          <ac:spMkLst>
            <pc:docMk/>
            <pc:sldMk cId="4208209915" sldId="501"/>
            <ac:spMk id="3" creationId="{17114286-AC72-577D-EE24-01714056C4AF}"/>
          </ac:spMkLst>
        </pc:spChg>
        <pc:spChg chg="add del">
          <ac:chgData name="Randy Cates" userId="a0f05542c82a1465" providerId="LiveId" clId="{E331C4EE-73B1-4D1E-B665-4EBF52F45040}" dt="2022-07-10T02:34:35.619" v="11914" actId="26606"/>
          <ac:spMkLst>
            <pc:docMk/>
            <pc:sldMk cId="4208209915" sldId="501"/>
            <ac:spMk id="8" creationId="{1BB867FF-FC45-48F7-8104-F89BE54909F1}"/>
          </ac:spMkLst>
        </pc:spChg>
        <pc:spChg chg="add del">
          <ac:chgData name="Randy Cates" userId="a0f05542c82a1465" providerId="LiveId" clId="{E331C4EE-73B1-4D1E-B665-4EBF52F45040}" dt="2022-07-10T02:34:35.619" v="11914" actId="26606"/>
          <ac:spMkLst>
            <pc:docMk/>
            <pc:sldMk cId="4208209915" sldId="501"/>
            <ac:spMk id="10" creationId="{8BB56887-D0D5-4F0C-9E19-7247EB83C8B7}"/>
          </ac:spMkLst>
        </pc:spChg>
        <pc:spChg chg="add del">
          <ac:chgData name="Randy Cates" userId="a0f05542c82a1465" providerId="LiveId" clId="{E331C4EE-73B1-4D1E-B665-4EBF52F45040}" dt="2022-07-10T02:34:35.619" v="11914" actId="26606"/>
          <ac:spMkLst>
            <pc:docMk/>
            <pc:sldMk cId="4208209915" sldId="501"/>
            <ac:spMk id="12" creationId="{081E4A58-353D-44AE-B2FC-2A74E2E400F7}"/>
          </ac:spMkLst>
        </pc:spChg>
        <pc:spChg chg="add del">
          <ac:chgData name="Randy Cates" userId="a0f05542c82a1465" providerId="LiveId" clId="{E331C4EE-73B1-4D1E-B665-4EBF52F45040}" dt="2022-07-10T02:34:35.611" v="11913" actId="26606"/>
          <ac:spMkLst>
            <pc:docMk/>
            <pc:sldMk cId="4208209915" sldId="501"/>
            <ac:spMk id="17" creationId="{777A147A-9ED8-46B4-8660-1B3C2AA880B5}"/>
          </ac:spMkLst>
        </pc:spChg>
        <pc:spChg chg="add del">
          <ac:chgData name="Randy Cates" userId="a0f05542c82a1465" providerId="LiveId" clId="{E331C4EE-73B1-4D1E-B665-4EBF52F45040}" dt="2022-07-10T02:34:35.611" v="11913" actId="26606"/>
          <ac:spMkLst>
            <pc:docMk/>
            <pc:sldMk cId="4208209915" sldId="501"/>
            <ac:spMk id="19" creationId="{5D6C15A0-C087-4593-8414-2B4EC1CDC3DE}"/>
          </ac:spMkLst>
        </pc:spChg>
        <pc:spChg chg="add">
          <ac:chgData name="Randy Cates" userId="a0f05542c82a1465" providerId="LiveId" clId="{E331C4EE-73B1-4D1E-B665-4EBF52F45040}" dt="2022-07-10T02:34:35.619" v="11914" actId="26606"/>
          <ac:spMkLst>
            <pc:docMk/>
            <pc:sldMk cId="4208209915" sldId="501"/>
            <ac:spMk id="21" creationId="{100EDD19-6802-4EC3-95CE-CFFAB042CFD6}"/>
          </ac:spMkLst>
        </pc:spChg>
        <pc:spChg chg="add">
          <ac:chgData name="Randy Cates" userId="a0f05542c82a1465" providerId="LiveId" clId="{E331C4EE-73B1-4D1E-B665-4EBF52F45040}" dt="2022-07-10T02:34:35.619" v="11914" actId="26606"/>
          <ac:spMkLst>
            <pc:docMk/>
            <pc:sldMk cId="4208209915" sldId="501"/>
            <ac:spMk id="22" creationId="{DB17E863-922E-4C26-BD64-E8FD41D28661}"/>
          </ac:spMkLst>
        </pc:spChg>
      </pc:sldChg>
      <pc:sldChg chg="addSp delSp modSp new mod ord setBg">
        <pc:chgData name="Randy Cates" userId="a0f05542c82a1465" providerId="LiveId" clId="{E331C4EE-73B1-4D1E-B665-4EBF52F45040}" dt="2022-07-11T01:20:10.405" v="14219" actId="26606"/>
        <pc:sldMkLst>
          <pc:docMk/>
          <pc:sldMk cId="241071010" sldId="502"/>
        </pc:sldMkLst>
        <pc:spChg chg="add mod">
          <ac:chgData name="Randy Cates" userId="a0f05542c82a1465" providerId="LiveId" clId="{E331C4EE-73B1-4D1E-B665-4EBF52F45040}" dt="2022-07-11T01:20:10.405" v="14219" actId="26606"/>
          <ac:spMkLst>
            <pc:docMk/>
            <pc:sldMk cId="241071010" sldId="502"/>
            <ac:spMk id="3" creationId="{557DE7C2-FAB7-8934-44AE-705A3441ECE4}"/>
          </ac:spMkLst>
        </pc:spChg>
        <pc:spChg chg="add del">
          <ac:chgData name="Randy Cates" userId="a0f05542c82a1465" providerId="LiveId" clId="{E331C4EE-73B1-4D1E-B665-4EBF52F45040}" dt="2022-07-10T02:35:48.207" v="11917" actId="26606"/>
          <ac:spMkLst>
            <pc:docMk/>
            <pc:sldMk cId="241071010" sldId="502"/>
            <ac:spMk id="8" creationId="{1BB867FF-FC45-48F7-8104-F89BE54909F1}"/>
          </ac:spMkLst>
        </pc:spChg>
        <pc:spChg chg="add del">
          <ac:chgData name="Randy Cates" userId="a0f05542c82a1465" providerId="LiveId" clId="{E331C4EE-73B1-4D1E-B665-4EBF52F45040}" dt="2022-07-10T02:35:48.207" v="11917" actId="26606"/>
          <ac:spMkLst>
            <pc:docMk/>
            <pc:sldMk cId="241071010" sldId="502"/>
            <ac:spMk id="10" creationId="{8BB56887-D0D5-4F0C-9E19-7247EB83C8B7}"/>
          </ac:spMkLst>
        </pc:spChg>
        <pc:spChg chg="add del">
          <ac:chgData name="Randy Cates" userId="a0f05542c82a1465" providerId="LiveId" clId="{E331C4EE-73B1-4D1E-B665-4EBF52F45040}" dt="2022-07-10T02:35:48.207" v="11917" actId="26606"/>
          <ac:spMkLst>
            <pc:docMk/>
            <pc:sldMk cId="241071010" sldId="502"/>
            <ac:spMk id="12" creationId="{081E4A58-353D-44AE-B2FC-2A74E2E400F7}"/>
          </ac:spMkLst>
        </pc:spChg>
        <pc:spChg chg="add del">
          <ac:chgData name="Randy Cates" userId="a0f05542c82a1465" providerId="LiveId" clId="{E331C4EE-73B1-4D1E-B665-4EBF52F45040}" dt="2022-07-11T01:20:10.405" v="14219" actId="26606"/>
          <ac:spMkLst>
            <pc:docMk/>
            <pc:sldMk cId="241071010" sldId="502"/>
            <ac:spMk id="17" creationId="{777A147A-9ED8-46B4-8660-1B3C2AA880B5}"/>
          </ac:spMkLst>
        </pc:spChg>
        <pc:spChg chg="add del">
          <ac:chgData name="Randy Cates" userId="a0f05542c82a1465" providerId="LiveId" clId="{E331C4EE-73B1-4D1E-B665-4EBF52F45040}" dt="2022-07-11T01:20:10.405" v="14219" actId="26606"/>
          <ac:spMkLst>
            <pc:docMk/>
            <pc:sldMk cId="241071010" sldId="502"/>
            <ac:spMk id="19" creationId="{5D6C15A0-C087-4593-8414-2B4EC1CDC3DE}"/>
          </ac:spMkLst>
        </pc:spChg>
        <pc:spChg chg="add">
          <ac:chgData name="Randy Cates" userId="a0f05542c82a1465" providerId="LiveId" clId="{E331C4EE-73B1-4D1E-B665-4EBF52F45040}" dt="2022-07-11T01:20:10.405" v="14219" actId="26606"/>
          <ac:spMkLst>
            <pc:docMk/>
            <pc:sldMk cId="241071010" sldId="502"/>
            <ac:spMk id="77831" creationId="{F13C74B1-5B17-4795-BED0-7140497B445A}"/>
          </ac:spMkLst>
        </pc:spChg>
        <pc:spChg chg="add">
          <ac:chgData name="Randy Cates" userId="a0f05542c82a1465" providerId="LiveId" clId="{E331C4EE-73B1-4D1E-B665-4EBF52F45040}" dt="2022-07-11T01:20:10.405" v="14219" actId="26606"/>
          <ac:spMkLst>
            <pc:docMk/>
            <pc:sldMk cId="241071010" sldId="502"/>
            <ac:spMk id="77833" creationId="{D4974D33-8DC5-464E-8C6D-BE58F0669C17}"/>
          </ac:spMkLst>
        </pc:spChg>
        <pc:picChg chg="add mod">
          <ac:chgData name="Randy Cates" userId="a0f05542c82a1465" providerId="LiveId" clId="{E331C4EE-73B1-4D1E-B665-4EBF52F45040}" dt="2022-07-11T01:20:10.405" v="14219" actId="26606"/>
          <ac:picMkLst>
            <pc:docMk/>
            <pc:sldMk cId="241071010" sldId="502"/>
            <ac:picMk id="77826" creationId="{795C190F-F0F1-BE46-F63C-738376A23064}"/>
          </ac:picMkLst>
        </pc:picChg>
      </pc:sldChg>
      <pc:sldChg chg="addSp delSp modSp add mod setBg">
        <pc:chgData name="Randy Cates" userId="a0f05542c82a1465" providerId="LiveId" clId="{E331C4EE-73B1-4D1E-B665-4EBF52F45040}" dt="2022-07-10T02:40:25.715" v="11924" actId="26606"/>
        <pc:sldMkLst>
          <pc:docMk/>
          <pc:sldMk cId="1334992860" sldId="503"/>
        </pc:sldMkLst>
        <pc:spChg chg="mod">
          <ac:chgData name="Randy Cates" userId="a0f05542c82a1465" providerId="LiveId" clId="{E331C4EE-73B1-4D1E-B665-4EBF52F45040}" dt="2022-07-10T02:40:25.715" v="11924" actId="26606"/>
          <ac:spMkLst>
            <pc:docMk/>
            <pc:sldMk cId="1334992860" sldId="503"/>
            <ac:spMk id="2" creationId="{5508C400-1B8D-00CC-6ED1-6BB9668EEBC6}"/>
          </ac:spMkLst>
        </pc:spChg>
        <pc:spChg chg="mod">
          <ac:chgData name="Randy Cates" userId="a0f05542c82a1465" providerId="LiveId" clId="{E331C4EE-73B1-4D1E-B665-4EBF52F45040}" dt="2022-07-10T02:40:25.715" v="11924" actId="26606"/>
          <ac:spMkLst>
            <pc:docMk/>
            <pc:sldMk cId="1334992860" sldId="503"/>
            <ac:spMk id="3" creationId="{17114286-AC72-577D-EE24-01714056C4AF}"/>
          </ac:spMkLst>
        </pc:spChg>
        <pc:spChg chg="add del">
          <ac:chgData name="Randy Cates" userId="a0f05542c82a1465" providerId="LiveId" clId="{E331C4EE-73B1-4D1E-B665-4EBF52F45040}" dt="2022-07-10T02:40:25.715" v="11924" actId="26606"/>
          <ac:spMkLst>
            <pc:docMk/>
            <pc:sldMk cId="1334992860" sldId="503"/>
            <ac:spMk id="8" creationId="{1BB867FF-FC45-48F7-8104-F89BE54909F1}"/>
          </ac:spMkLst>
        </pc:spChg>
        <pc:spChg chg="add del">
          <ac:chgData name="Randy Cates" userId="a0f05542c82a1465" providerId="LiveId" clId="{E331C4EE-73B1-4D1E-B665-4EBF52F45040}" dt="2022-07-10T02:40:25.715" v="11924" actId="26606"/>
          <ac:spMkLst>
            <pc:docMk/>
            <pc:sldMk cId="1334992860" sldId="503"/>
            <ac:spMk id="10" creationId="{8BB56887-D0D5-4F0C-9E19-7247EB83C8B7}"/>
          </ac:spMkLst>
        </pc:spChg>
        <pc:spChg chg="add del">
          <ac:chgData name="Randy Cates" userId="a0f05542c82a1465" providerId="LiveId" clId="{E331C4EE-73B1-4D1E-B665-4EBF52F45040}" dt="2022-07-10T02:40:25.715" v="11924" actId="26606"/>
          <ac:spMkLst>
            <pc:docMk/>
            <pc:sldMk cId="1334992860" sldId="503"/>
            <ac:spMk id="12" creationId="{081E4A58-353D-44AE-B2FC-2A74E2E400F7}"/>
          </ac:spMkLst>
        </pc:spChg>
        <pc:spChg chg="add">
          <ac:chgData name="Randy Cates" userId="a0f05542c82a1465" providerId="LiveId" clId="{E331C4EE-73B1-4D1E-B665-4EBF52F45040}" dt="2022-07-10T02:40:25.715" v="11924" actId="26606"/>
          <ac:spMkLst>
            <pc:docMk/>
            <pc:sldMk cId="1334992860" sldId="503"/>
            <ac:spMk id="17" creationId="{100EDD19-6802-4EC3-95CE-CFFAB042CFD6}"/>
          </ac:spMkLst>
        </pc:spChg>
        <pc:spChg chg="add">
          <ac:chgData name="Randy Cates" userId="a0f05542c82a1465" providerId="LiveId" clId="{E331C4EE-73B1-4D1E-B665-4EBF52F45040}" dt="2022-07-10T02:40:25.715" v="11924" actId="26606"/>
          <ac:spMkLst>
            <pc:docMk/>
            <pc:sldMk cId="1334992860" sldId="503"/>
            <ac:spMk id="19" creationId="{DB17E863-922E-4C26-BD64-E8FD41D28661}"/>
          </ac:spMkLst>
        </pc:spChg>
      </pc:sldChg>
      <pc:sldChg chg="addSp delSp modSp new mod ord setBg">
        <pc:chgData name="Randy Cates" userId="a0f05542c82a1465" providerId="LiveId" clId="{E331C4EE-73B1-4D1E-B665-4EBF52F45040}" dt="2022-07-10T02:40:19.682" v="11923" actId="113"/>
        <pc:sldMkLst>
          <pc:docMk/>
          <pc:sldMk cId="775730488" sldId="504"/>
        </pc:sldMkLst>
        <pc:spChg chg="add mod">
          <ac:chgData name="Randy Cates" userId="a0f05542c82a1465" providerId="LiveId" clId="{E331C4EE-73B1-4D1E-B665-4EBF52F45040}" dt="2022-07-10T02:40:19.682" v="11923" actId="113"/>
          <ac:spMkLst>
            <pc:docMk/>
            <pc:sldMk cId="775730488" sldId="504"/>
            <ac:spMk id="3" creationId="{33D02065-4706-F5EB-A869-F2F9F16B60B6}"/>
          </ac:spMkLst>
        </pc:spChg>
        <pc:spChg chg="add del">
          <ac:chgData name="Randy Cates" userId="a0f05542c82a1465" providerId="LiveId" clId="{E331C4EE-73B1-4D1E-B665-4EBF52F45040}" dt="2022-07-10T02:36:06.153" v="11919" actId="26606"/>
          <ac:spMkLst>
            <pc:docMk/>
            <pc:sldMk cId="775730488" sldId="504"/>
            <ac:spMk id="8" creationId="{1BB867FF-FC45-48F7-8104-F89BE54909F1}"/>
          </ac:spMkLst>
        </pc:spChg>
        <pc:spChg chg="add del">
          <ac:chgData name="Randy Cates" userId="a0f05542c82a1465" providerId="LiveId" clId="{E331C4EE-73B1-4D1E-B665-4EBF52F45040}" dt="2022-07-10T02:36:06.153" v="11919" actId="26606"/>
          <ac:spMkLst>
            <pc:docMk/>
            <pc:sldMk cId="775730488" sldId="504"/>
            <ac:spMk id="10" creationId="{8BB56887-D0D5-4F0C-9E19-7247EB83C8B7}"/>
          </ac:spMkLst>
        </pc:spChg>
        <pc:spChg chg="add del">
          <ac:chgData name="Randy Cates" userId="a0f05542c82a1465" providerId="LiveId" clId="{E331C4EE-73B1-4D1E-B665-4EBF52F45040}" dt="2022-07-10T02:36:06.153" v="11919" actId="26606"/>
          <ac:spMkLst>
            <pc:docMk/>
            <pc:sldMk cId="775730488" sldId="504"/>
            <ac:spMk id="12" creationId="{081E4A58-353D-44AE-B2FC-2A74E2E400F7}"/>
          </ac:spMkLst>
        </pc:spChg>
        <pc:spChg chg="add">
          <ac:chgData name="Randy Cates" userId="a0f05542c82a1465" providerId="LiveId" clId="{E331C4EE-73B1-4D1E-B665-4EBF52F45040}" dt="2022-07-10T02:36:06.153" v="11919" actId="26606"/>
          <ac:spMkLst>
            <pc:docMk/>
            <pc:sldMk cId="775730488" sldId="504"/>
            <ac:spMk id="17" creationId="{777A147A-9ED8-46B4-8660-1B3C2AA880B5}"/>
          </ac:spMkLst>
        </pc:spChg>
        <pc:spChg chg="add">
          <ac:chgData name="Randy Cates" userId="a0f05542c82a1465" providerId="LiveId" clId="{E331C4EE-73B1-4D1E-B665-4EBF52F45040}" dt="2022-07-10T02:36:06.153" v="11919" actId="26606"/>
          <ac:spMkLst>
            <pc:docMk/>
            <pc:sldMk cId="775730488" sldId="504"/>
            <ac:spMk id="19" creationId="{5D6C15A0-C087-4593-8414-2B4EC1CDC3DE}"/>
          </ac:spMkLst>
        </pc:spChg>
      </pc:sldChg>
      <pc:sldChg chg="addSp delSp modSp add mod ord setBg">
        <pc:chgData name="Randy Cates" userId="a0f05542c82a1465" providerId="LiveId" clId="{E331C4EE-73B1-4D1E-B665-4EBF52F45040}" dt="2022-07-10T02:35:59.741" v="11918" actId="26606"/>
        <pc:sldMkLst>
          <pc:docMk/>
          <pc:sldMk cId="2525598701" sldId="505"/>
        </pc:sldMkLst>
        <pc:spChg chg="mod">
          <ac:chgData name="Randy Cates" userId="a0f05542c82a1465" providerId="LiveId" clId="{E331C4EE-73B1-4D1E-B665-4EBF52F45040}" dt="2022-07-10T02:35:59.741" v="11918" actId="26606"/>
          <ac:spMkLst>
            <pc:docMk/>
            <pc:sldMk cId="2525598701" sldId="505"/>
            <ac:spMk id="2" creationId="{5508C400-1B8D-00CC-6ED1-6BB9668EEBC6}"/>
          </ac:spMkLst>
        </pc:spChg>
        <pc:spChg chg="mod">
          <ac:chgData name="Randy Cates" userId="a0f05542c82a1465" providerId="LiveId" clId="{E331C4EE-73B1-4D1E-B665-4EBF52F45040}" dt="2022-07-10T02:35:59.741" v="11918" actId="26606"/>
          <ac:spMkLst>
            <pc:docMk/>
            <pc:sldMk cId="2525598701" sldId="505"/>
            <ac:spMk id="3" creationId="{17114286-AC72-577D-EE24-01714056C4AF}"/>
          </ac:spMkLst>
        </pc:spChg>
        <pc:spChg chg="add del">
          <ac:chgData name="Randy Cates" userId="a0f05542c82a1465" providerId="LiveId" clId="{E331C4EE-73B1-4D1E-B665-4EBF52F45040}" dt="2022-07-10T02:35:59.741" v="11918" actId="26606"/>
          <ac:spMkLst>
            <pc:docMk/>
            <pc:sldMk cId="2525598701" sldId="505"/>
            <ac:spMk id="8" creationId="{1BB867FF-FC45-48F7-8104-F89BE54909F1}"/>
          </ac:spMkLst>
        </pc:spChg>
        <pc:spChg chg="add del">
          <ac:chgData name="Randy Cates" userId="a0f05542c82a1465" providerId="LiveId" clId="{E331C4EE-73B1-4D1E-B665-4EBF52F45040}" dt="2022-07-10T02:35:59.741" v="11918" actId="26606"/>
          <ac:spMkLst>
            <pc:docMk/>
            <pc:sldMk cId="2525598701" sldId="505"/>
            <ac:spMk id="10" creationId="{8BB56887-D0D5-4F0C-9E19-7247EB83C8B7}"/>
          </ac:spMkLst>
        </pc:spChg>
        <pc:spChg chg="add del">
          <ac:chgData name="Randy Cates" userId="a0f05542c82a1465" providerId="LiveId" clId="{E331C4EE-73B1-4D1E-B665-4EBF52F45040}" dt="2022-07-10T02:35:59.741" v="11918" actId="26606"/>
          <ac:spMkLst>
            <pc:docMk/>
            <pc:sldMk cId="2525598701" sldId="505"/>
            <ac:spMk id="12" creationId="{081E4A58-353D-44AE-B2FC-2A74E2E400F7}"/>
          </ac:spMkLst>
        </pc:spChg>
        <pc:spChg chg="add">
          <ac:chgData name="Randy Cates" userId="a0f05542c82a1465" providerId="LiveId" clId="{E331C4EE-73B1-4D1E-B665-4EBF52F45040}" dt="2022-07-10T02:35:59.741" v="11918" actId="26606"/>
          <ac:spMkLst>
            <pc:docMk/>
            <pc:sldMk cId="2525598701" sldId="505"/>
            <ac:spMk id="17" creationId="{100EDD19-6802-4EC3-95CE-CFFAB042CFD6}"/>
          </ac:spMkLst>
        </pc:spChg>
        <pc:spChg chg="add">
          <ac:chgData name="Randy Cates" userId="a0f05542c82a1465" providerId="LiveId" clId="{E331C4EE-73B1-4D1E-B665-4EBF52F45040}" dt="2022-07-10T02:35:59.741" v="11918" actId="26606"/>
          <ac:spMkLst>
            <pc:docMk/>
            <pc:sldMk cId="2525598701" sldId="505"/>
            <ac:spMk id="19" creationId="{DB17E863-922E-4C26-BD64-E8FD41D28661}"/>
          </ac:spMkLst>
        </pc:spChg>
      </pc:sldChg>
      <pc:sldChg chg="addSp delSp modSp add mod setBg">
        <pc:chgData name="Randy Cates" userId="a0f05542c82a1465" providerId="LiveId" clId="{E331C4EE-73B1-4D1E-B665-4EBF52F45040}" dt="2022-07-11T01:05:26.567" v="14188" actId="26606"/>
        <pc:sldMkLst>
          <pc:docMk/>
          <pc:sldMk cId="1937257367" sldId="506"/>
        </pc:sldMkLst>
        <pc:spChg chg="mod">
          <ac:chgData name="Randy Cates" userId="a0f05542c82a1465" providerId="LiveId" clId="{E331C4EE-73B1-4D1E-B665-4EBF52F45040}" dt="2022-07-11T01:05:26.567" v="14188" actId="26606"/>
          <ac:spMkLst>
            <pc:docMk/>
            <pc:sldMk cId="1937257367" sldId="506"/>
            <ac:spMk id="2" creationId="{5508C400-1B8D-00CC-6ED1-6BB9668EEBC6}"/>
          </ac:spMkLst>
        </pc:spChg>
        <pc:spChg chg="mod">
          <ac:chgData name="Randy Cates" userId="a0f05542c82a1465" providerId="LiveId" clId="{E331C4EE-73B1-4D1E-B665-4EBF52F45040}" dt="2022-07-11T01:05:26.567" v="14188" actId="26606"/>
          <ac:spMkLst>
            <pc:docMk/>
            <pc:sldMk cId="1937257367" sldId="506"/>
            <ac:spMk id="3" creationId="{17114286-AC72-577D-EE24-01714056C4AF}"/>
          </ac:spMkLst>
        </pc:spChg>
        <pc:spChg chg="add del">
          <ac:chgData name="Randy Cates" userId="a0f05542c82a1465" providerId="LiveId" clId="{E331C4EE-73B1-4D1E-B665-4EBF52F45040}" dt="2022-07-10T02:41:45.255" v="11930" actId="26606"/>
          <ac:spMkLst>
            <pc:docMk/>
            <pc:sldMk cId="1937257367" sldId="506"/>
            <ac:spMk id="8" creationId="{1BB867FF-FC45-48F7-8104-F89BE54909F1}"/>
          </ac:spMkLst>
        </pc:spChg>
        <pc:spChg chg="add del">
          <ac:chgData name="Randy Cates" userId="a0f05542c82a1465" providerId="LiveId" clId="{E331C4EE-73B1-4D1E-B665-4EBF52F45040}" dt="2022-07-10T02:41:45.255" v="11930" actId="26606"/>
          <ac:spMkLst>
            <pc:docMk/>
            <pc:sldMk cId="1937257367" sldId="506"/>
            <ac:spMk id="10" creationId="{8BB56887-D0D5-4F0C-9E19-7247EB83C8B7}"/>
          </ac:spMkLst>
        </pc:spChg>
        <pc:spChg chg="add del">
          <ac:chgData name="Randy Cates" userId="a0f05542c82a1465" providerId="LiveId" clId="{E331C4EE-73B1-4D1E-B665-4EBF52F45040}" dt="2022-07-10T02:41:45.255" v="11930" actId="26606"/>
          <ac:spMkLst>
            <pc:docMk/>
            <pc:sldMk cId="1937257367" sldId="506"/>
            <ac:spMk id="12" creationId="{081E4A58-353D-44AE-B2FC-2A74E2E400F7}"/>
          </ac:spMkLst>
        </pc:spChg>
        <pc:spChg chg="add del">
          <ac:chgData name="Randy Cates" userId="a0f05542c82a1465" providerId="LiveId" clId="{E331C4EE-73B1-4D1E-B665-4EBF52F45040}" dt="2022-07-11T01:05:26.567" v="14188" actId="26606"/>
          <ac:spMkLst>
            <pc:docMk/>
            <pc:sldMk cId="1937257367" sldId="506"/>
            <ac:spMk id="17" creationId="{100EDD19-6802-4EC3-95CE-CFFAB042CFD6}"/>
          </ac:spMkLst>
        </pc:spChg>
        <pc:spChg chg="add del">
          <ac:chgData name="Randy Cates" userId="a0f05542c82a1465" providerId="LiveId" clId="{E331C4EE-73B1-4D1E-B665-4EBF52F45040}" dt="2022-07-11T01:05:26.567" v="14188" actId="26606"/>
          <ac:spMkLst>
            <pc:docMk/>
            <pc:sldMk cId="1937257367" sldId="506"/>
            <ac:spMk id="19" creationId="{DB17E863-922E-4C26-BD64-E8FD41D28661}"/>
          </ac:spMkLst>
        </pc:spChg>
        <pc:spChg chg="add">
          <ac:chgData name="Randy Cates" userId="a0f05542c82a1465" providerId="LiveId" clId="{E331C4EE-73B1-4D1E-B665-4EBF52F45040}" dt="2022-07-11T01:05:26.567" v="14188" actId="26606"/>
          <ac:spMkLst>
            <pc:docMk/>
            <pc:sldMk cId="1937257367" sldId="506"/>
            <ac:spMk id="24" creationId="{F13C74B1-5B17-4795-BED0-7140497B445A}"/>
          </ac:spMkLst>
        </pc:spChg>
        <pc:spChg chg="add">
          <ac:chgData name="Randy Cates" userId="a0f05542c82a1465" providerId="LiveId" clId="{E331C4EE-73B1-4D1E-B665-4EBF52F45040}" dt="2022-07-11T01:05:26.567" v="14188" actId="26606"/>
          <ac:spMkLst>
            <pc:docMk/>
            <pc:sldMk cId="1937257367" sldId="506"/>
            <ac:spMk id="26" creationId="{D4974D33-8DC5-464E-8C6D-BE58F0669C17}"/>
          </ac:spMkLst>
        </pc:spChg>
        <pc:picChg chg="add mod">
          <ac:chgData name="Randy Cates" userId="a0f05542c82a1465" providerId="LiveId" clId="{E331C4EE-73B1-4D1E-B665-4EBF52F45040}" dt="2022-07-11T01:05:22.963" v="14187"/>
          <ac:picMkLst>
            <pc:docMk/>
            <pc:sldMk cId="1937257367" sldId="506"/>
            <ac:picMk id="9" creationId="{DA784059-209C-8238-DDDD-870084D3B267}"/>
          </ac:picMkLst>
        </pc:picChg>
      </pc:sldChg>
      <pc:sldChg chg="addSp delSp modSp new mod ord setBg">
        <pc:chgData name="Randy Cates" userId="a0f05542c82a1465" providerId="LiveId" clId="{E331C4EE-73B1-4D1E-B665-4EBF52F45040}" dt="2022-07-11T01:04:43.254" v="14184" actId="26606"/>
        <pc:sldMkLst>
          <pc:docMk/>
          <pc:sldMk cId="1358410966" sldId="507"/>
        </pc:sldMkLst>
        <pc:spChg chg="add mod">
          <ac:chgData name="Randy Cates" userId="a0f05542c82a1465" providerId="LiveId" clId="{E331C4EE-73B1-4D1E-B665-4EBF52F45040}" dt="2022-07-11T01:04:43.254" v="14184" actId="26606"/>
          <ac:spMkLst>
            <pc:docMk/>
            <pc:sldMk cId="1358410966" sldId="507"/>
            <ac:spMk id="3" creationId="{94D8DDAA-5B2D-6865-9DCC-921A1F85DF2D}"/>
          </ac:spMkLst>
        </pc:spChg>
        <pc:spChg chg="add del">
          <ac:chgData name="Randy Cates" userId="a0f05542c82a1465" providerId="LiveId" clId="{E331C4EE-73B1-4D1E-B665-4EBF52F45040}" dt="2022-07-10T02:40:36.463" v="11925" actId="26606"/>
          <ac:spMkLst>
            <pc:docMk/>
            <pc:sldMk cId="1358410966" sldId="507"/>
            <ac:spMk id="8" creationId="{1BB867FF-FC45-48F7-8104-F89BE54909F1}"/>
          </ac:spMkLst>
        </pc:spChg>
        <pc:spChg chg="add del">
          <ac:chgData name="Randy Cates" userId="a0f05542c82a1465" providerId="LiveId" clId="{E331C4EE-73B1-4D1E-B665-4EBF52F45040}" dt="2022-07-10T02:40:36.463" v="11925" actId="26606"/>
          <ac:spMkLst>
            <pc:docMk/>
            <pc:sldMk cId="1358410966" sldId="507"/>
            <ac:spMk id="10" creationId="{8BB56887-D0D5-4F0C-9E19-7247EB83C8B7}"/>
          </ac:spMkLst>
        </pc:spChg>
        <pc:spChg chg="add del">
          <ac:chgData name="Randy Cates" userId="a0f05542c82a1465" providerId="LiveId" clId="{E331C4EE-73B1-4D1E-B665-4EBF52F45040}" dt="2022-07-10T02:40:36.463" v="11925" actId="26606"/>
          <ac:spMkLst>
            <pc:docMk/>
            <pc:sldMk cId="1358410966" sldId="507"/>
            <ac:spMk id="12" creationId="{081E4A58-353D-44AE-B2FC-2A74E2E400F7}"/>
          </ac:spMkLst>
        </pc:spChg>
        <pc:spChg chg="add del">
          <ac:chgData name="Randy Cates" userId="a0f05542c82a1465" providerId="LiveId" clId="{E331C4EE-73B1-4D1E-B665-4EBF52F45040}" dt="2022-07-11T01:04:43.254" v="14184" actId="26606"/>
          <ac:spMkLst>
            <pc:docMk/>
            <pc:sldMk cId="1358410966" sldId="507"/>
            <ac:spMk id="17" creationId="{777A147A-9ED8-46B4-8660-1B3C2AA880B5}"/>
          </ac:spMkLst>
        </pc:spChg>
        <pc:spChg chg="add del">
          <ac:chgData name="Randy Cates" userId="a0f05542c82a1465" providerId="LiveId" clId="{E331C4EE-73B1-4D1E-B665-4EBF52F45040}" dt="2022-07-11T01:04:43.254" v="14184" actId="26606"/>
          <ac:spMkLst>
            <pc:docMk/>
            <pc:sldMk cId="1358410966" sldId="507"/>
            <ac:spMk id="19" creationId="{5D6C15A0-C087-4593-8414-2B4EC1CDC3DE}"/>
          </ac:spMkLst>
        </pc:spChg>
        <pc:spChg chg="add">
          <ac:chgData name="Randy Cates" userId="a0f05542c82a1465" providerId="LiveId" clId="{E331C4EE-73B1-4D1E-B665-4EBF52F45040}" dt="2022-07-11T01:04:43.254" v="14184" actId="26606"/>
          <ac:spMkLst>
            <pc:docMk/>
            <pc:sldMk cId="1358410966" sldId="507"/>
            <ac:spMk id="24" creationId="{45D37F4E-DDB4-456B-97E0-9937730A039F}"/>
          </ac:spMkLst>
        </pc:spChg>
        <pc:spChg chg="add">
          <ac:chgData name="Randy Cates" userId="a0f05542c82a1465" providerId="LiveId" clId="{E331C4EE-73B1-4D1E-B665-4EBF52F45040}" dt="2022-07-11T01:04:43.254" v="14184" actId="26606"/>
          <ac:spMkLst>
            <pc:docMk/>
            <pc:sldMk cId="1358410966" sldId="507"/>
            <ac:spMk id="26" creationId="{B2DD41CD-8F47-4F56-AD12-4E2FF7696987}"/>
          </ac:spMkLst>
        </pc:spChg>
        <pc:picChg chg="add mod">
          <ac:chgData name="Randy Cates" userId="a0f05542c82a1465" providerId="LiveId" clId="{E331C4EE-73B1-4D1E-B665-4EBF52F45040}" dt="2022-07-11T01:04:39.608" v="14183"/>
          <ac:picMkLst>
            <pc:docMk/>
            <pc:sldMk cId="1358410966" sldId="507"/>
            <ac:picMk id="9" creationId="{0AB2B321-88E0-4392-AA26-8CF6B67667B4}"/>
          </ac:picMkLst>
        </pc:picChg>
      </pc:sldChg>
      <pc:sldChg chg="addSp delSp modSp add mod setBg">
        <pc:chgData name="Randy Cates" userId="a0f05542c82a1465" providerId="LiveId" clId="{E331C4EE-73B1-4D1E-B665-4EBF52F45040}" dt="2022-07-10T02:41:19.341" v="11926" actId="26606"/>
        <pc:sldMkLst>
          <pc:docMk/>
          <pc:sldMk cId="3458194627" sldId="508"/>
        </pc:sldMkLst>
        <pc:spChg chg="mod">
          <ac:chgData name="Randy Cates" userId="a0f05542c82a1465" providerId="LiveId" clId="{E331C4EE-73B1-4D1E-B665-4EBF52F45040}" dt="2022-07-10T02:41:19.341" v="11926" actId="26606"/>
          <ac:spMkLst>
            <pc:docMk/>
            <pc:sldMk cId="3458194627" sldId="508"/>
            <ac:spMk id="2" creationId="{5508C400-1B8D-00CC-6ED1-6BB9668EEBC6}"/>
          </ac:spMkLst>
        </pc:spChg>
        <pc:spChg chg="mod">
          <ac:chgData name="Randy Cates" userId="a0f05542c82a1465" providerId="LiveId" clId="{E331C4EE-73B1-4D1E-B665-4EBF52F45040}" dt="2022-07-10T02:41:19.341" v="11926" actId="26606"/>
          <ac:spMkLst>
            <pc:docMk/>
            <pc:sldMk cId="3458194627" sldId="508"/>
            <ac:spMk id="3" creationId="{17114286-AC72-577D-EE24-01714056C4AF}"/>
          </ac:spMkLst>
        </pc:spChg>
        <pc:spChg chg="add del">
          <ac:chgData name="Randy Cates" userId="a0f05542c82a1465" providerId="LiveId" clId="{E331C4EE-73B1-4D1E-B665-4EBF52F45040}" dt="2022-07-10T02:41:19.341" v="11926" actId="26606"/>
          <ac:spMkLst>
            <pc:docMk/>
            <pc:sldMk cId="3458194627" sldId="508"/>
            <ac:spMk id="8" creationId="{1BB867FF-FC45-48F7-8104-F89BE54909F1}"/>
          </ac:spMkLst>
        </pc:spChg>
        <pc:spChg chg="add del">
          <ac:chgData name="Randy Cates" userId="a0f05542c82a1465" providerId="LiveId" clId="{E331C4EE-73B1-4D1E-B665-4EBF52F45040}" dt="2022-07-10T02:41:19.341" v="11926" actId="26606"/>
          <ac:spMkLst>
            <pc:docMk/>
            <pc:sldMk cId="3458194627" sldId="508"/>
            <ac:spMk id="10" creationId="{8BB56887-D0D5-4F0C-9E19-7247EB83C8B7}"/>
          </ac:spMkLst>
        </pc:spChg>
        <pc:spChg chg="add del">
          <ac:chgData name="Randy Cates" userId="a0f05542c82a1465" providerId="LiveId" clId="{E331C4EE-73B1-4D1E-B665-4EBF52F45040}" dt="2022-07-10T02:41:19.341" v="11926" actId="26606"/>
          <ac:spMkLst>
            <pc:docMk/>
            <pc:sldMk cId="3458194627" sldId="508"/>
            <ac:spMk id="12" creationId="{081E4A58-353D-44AE-B2FC-2A74E2E400F7}"/>
          </ac:spMkLst>
        </pc:spChg>
        <pc:spChg chg="add">
          <ac:chgData name="Randy Cates" userId="a0f05542c82a1465" providerId="LiveId" clId="{E331C4EE-73B1-4D1E-B665-4EBF52F45040}" dt="2022-07-10T02:41:19.341" v="11926" actId="26606"/>
          <ac:spMkLst>
            <pc:docMk/>
            <pc:sldMk cId="3458194627" sldId="508"/>
            <ac:spMk id="17" creationId="{100EDD19-6802-4EC3-95CE-CFFAB042CFD6}"/>
          </ac:spMkLst>
        </pc:spChg>
        <pc:spChg chg="add">
          <ac:chgData name="Randy Cates" userId="a0f05542c82a1465" providerId="LiveId" clId="{E331C4EE-73B1-4D1E-B665-4EBF52F45040}" dt="2022-07-10T02:41:19.341" v="11926" actId="26606"/>
          <ac:spMkLst>
            <pc:docMk/>
            <pc:sldMk cId="3458194627" sldId="508"/>
            <ac:spMk id="19" creationId="{DB17E863-922E-4C26-BD64-E8FD41D28661}"/>
          </ac:spMkLst>
        </pc:spChg>
      </pc:sldChg>
      <pc:sldChg chg="addSp delSp modSp new mod setBg">
        <pc:chgData name="Randy Cates" userId="a0f05542c82a1465" providerId="LiveId" clId="{E331C4EE-73B1-4D1E-B665-4EBF52F45040}" dt="2022-07-11T01:05:05.119" v="14186" actId="26606"/>
        <pc:sldMkLst>
          <pc:docMk/>
          <pc:sldMk cId="608779417" sldId="509"/>
        </pc:sldMkLst>
        <pc:spChg chg="add mod">
          <ac:chgData name="Randy Cates" userId="a0f05542c82a1465" providerId="LiveId" clId="{E331C4EE-73B1-4D1E-B665-4EBF52F45040}" dt="2022-07-11T01:05:05.119" v="14186" actId="26606"/>
          <ac:spMkLst>
            <pc:docMk/>
            <pc:sldMk cId="608779417" sldId="509"/>
            <ac:spMk id="3" creationId="{513DF7BA-8899-E5C8-1E76-F5CB76758810}"/>
          </ac:spMkLst>
        </pc:spChg>
        <pc:spChg chg="add del">
          <ac:chgData name="Randy Cates" userId="a0f05542c82a1465" providerId="LiveId" clId="{E331C4EE-73B1-4D1E-B665-4EBF52F45040}" dt="2022-07-10T02:41:28.719" v="11929" actId="26606"/>
          <ac:spMkLst>
            <pc:docMk/>
            <pc:sldMk cId="608779417" sldId="509"/>
            <ac:spMk id="8" creationId="{1BB867FF-FC45-48F7-8104-F89BE54909F1}"/>
          </ac:spMkLst>
        </pc:spChg>
        <pc:spChg chg="add del">
          <ac:chgData name="Randy Cates" userId="a0f05542c82a1465" providerId="LiveId" clId="{E331C4EE-73B1-4D1E-B665-4EBF52F45040}" dt="2022-07-10T02:41:28.719" v="11929" actId="26606"/>
          <ac:spMkLst>
            <pc:docMk/>
            <pc:sldMk cId="608779417" sldId="509"/>
            <ac:spMk id="10" creationId="{8BB56887-D0D5-4F0C-9E19-7247EB83C8B7}"/>
          </ac:spMkLst>
        </pc:spChg>
        <pc:spChg chg="add del">
          <ac:chgData name="Randy Cates" userId="a0f05542c82a1465" providerId="LiveId" clId="{E331C4EE-73B1-4D1E-B665-4EBF52F45040}" dt="2022-07-10T02:41:28.719" v="11929" actId="26606"/>
          <ac:spMkLst>
            <pc:docMk/>
            <pc:sldMk cId="608779417" sldId="509"/>
            <ac:spMk id="12" creationId="{081E4A58-353D-44AE-B2FC-2A74E2E400F7}"/>
          </ac:spMkLst>
        </pc:spChg>
        <pc:spChg chg="add del">
          <ac:chgData name="Randy Cates" userId="a0f05542c82a1465" providerId="LiveId" clId="{E331C4EE-73B1-4D1E-B665-4EBF52F45040}" dt="2022-07-10T02:41:28.713" v="11928" actId="26606"/>
          <ac:spMkLst>
            <pc:docMk/>
            <pc:sldMk cId="608779417" sldId="509"/>
            <ac:spMk id="17" creationId="{777A147A-9ED8-46B4-8660-1B3C2AA880B5}"/>
          </ac:spMkLst>
        </pc:spChg>
        <pc:spChg chg="add del">
          <ac:chgData name="Randy Cates" userId="a0f05542c82a1465" providerId="LiveId" clId="{E331C4EE-73B1-4D1E-B665-4EBF52F45040}" dt="2022-07-10T02:41:28.713" v="11928" actId="26606"/>
          <ac:spMkLst>
            <pc:docMk/>
            <pc:sldMk cId="608779417" sldId="509"/>
            <ac:spMk id="19" creationId="{5D6C15A0-C087-4593-8414-2B4EC1CDC3DE}"/>
          </ac:spMkLst>
        </pc:spChg>
        <pc:spChg chg="add del">
          <ac:chgData name="Randy Cates" userId="a0f05542c82a1465" providerId="LiveId" clId="{E331C4EE-73B1-4D1E-B665-4EBF52F45040}" dt="2022-07-11T01:05:05.119" v="14186" actId="26606"/>
          <ac:spMkLst>
            <pc:docMk/>
            <pc:sldMk cId="608779417" sldId="509"/>
            <ac:spMk id="21" creationId="{100EDD19-6802-4EC3-95CE-CFFAB042CFD6}"/>
          </ac:spMkLst>
        </pc:spChg>
        <pc:spChg chg="add del">
          <ac:chgData name="Randy Cates" userId="a0f05542c82a1465" providerId="LiveId" clId="{E331C4EE-73B1-4D1E-B665-4EBF52F45040}" dt="2022-07-11T01:05:05.119" v="14186" actId="26606"/>
          <ac:spMkLst>
            <pc:docMk/>
            <pc:sldMk cId="608779417" sldId="509"/>
            <ac:spMk id="22" creationId="{DB17E863-922E-4C26-BD64-E8FD41D28661}"/>
          </ac:spMkLst>
        </pc:spChg>
        <pc:spChg chg="add">
          <ac:chgData name="Randy Cates" userId="a0f05542c82a1465" providerId="LiveId" clId="{E331C4EE-73B1-4D1E-B665-4EBF52F45040}" dt="2022-07-11T01:05:05.119" v="14186" actId="26606"/>
          <ac:spMkLst>
            <pc:docMk/>
            <pc:sldMk cId="608779417" sldId="509"/>
            <ac:spMk id="27" creationId="{45D37F4E-DDB4-456B-97E0-9937730A039F}"/>
          </ac:spMkLst>
        </pc:spChg>
        <pc:spChg chg="add">
          <ac:chgData name="Randy Cates" userId="a0f05542c82a1465" providerId="LiveId" clId="{E331C4EE-73B1-4D1E-B665-4EBF52F45040}" dt="2022-07-11T01:05:05.119" v="14186" actId="26606"/>
          <ac:spMkLst>
            <pc:docMk/>
            <pc:sldMk cId="608779417" sldId="509"/>
            <ac:spMk id="29" creationId="{B2DD41CD-8F47-4F56-AD12-4E2FF7696987}"/>
          </ac:spMkLst>
        </pc:spChg>
        <pc:picChg chg="add mod">
          <ac:chgData name="Randy Cates" userId="a0f05542c82a1465" providerId="LiveId" clId="{E331C4EE-73B1-4D1E-B665-4EBF52F45040}" dt="2022-07-11T01:05:03.270" v="14185"/>
          <ac:picMkLst>
            <pc:docMk/>
            <pc:sldMk cId="608779417" sldId="509"/>
            <ac:picMk id="11" creationId="{8C4527DD-EE31-7035-8898-A1F0C50B80E3}"/>
          </ac:picMkLst>
        </pc:picChg>
      </pc:sldChg>
      <pc:sldChg chg="addSp delSp modSp add mod setBg">
        <pc:chgData name="Randy Cates" userId="a0f05542c82a1465" providerId="LiveId" clId="{E331C4EE-73B1-4D1E-B665-4EBF52F45040}" dt="2022-07-10T02:42:24.603" v="11932" actId="26606"/>
        <pc:sldMkLst>
          <pc:docMk/>
          <pc:sldMk cId="2647662111" sldId="510"/>
        </pc:sldMkLst>
        <pc:spChg chg="mod">
          <ac:chgData name="Randy Cates" userId="a0f05542c82a1465" providerId="LiveId" clId="{E331C4EE-73B1-4D1E-B665-4EBF52F45040}" dt="2022-07-10T02:42:24.603" v="11932" actId="26606"/>
          <ac:spMkLst>
            <pc:docMk/>
            <pc:sldMk cId="2647662111" sldId="510"/>
            <ac:spMk id="2" creationId="{5508C400-1B8D-00CC-6ED1-6BB9668EEBC6}"/>
          </ac:spMkLst>
        </pc:spChg>
        <pc:spChg chg="mod">
          <ac:chgData name="Randy Cates" userId="a0f05542c82a1465" providerId="LiveId" clId="{E331C4EE-73B1-4D1E-B665-4EBF52F45040}" dt="2022-07-10T02:42:24.603" v="11932" actId="26606"/>
          <ac:spMkLst>
            <pc:docMk/>
            <pc:sldMk cId="2647662111" sldId="510"/>
            <ac:spMk id="3" creationId="{17114286-AC72-577D-EE24-01714056C4AF}"/>
          </ac:spMkLst>
        </pc:spChg>
        <pc:spChg chg="add del">
          <ac:chgData name="Randy Cates" userId="a0f05542c82a1465" providerId="LiveId" clId="{E331C4EE-73B1-4D1E-B665-4EBF52F45040}" dt="2022-07-10T02:42:24.603" v="11932" actId="26606"/>
          <ac:spMkLst>
            <pc:docMk/>
            <pc:sldMk cId="2647662111" sldId="510"/>
            <ac:spMk id="8" creationId="{1BB867FF-FC45-48F7-8104-F89BE54909F1}"/>
          </ac:spMkLst>
        </pc:spChg>
        <pc:spChg chg="add del">
          <ac:chgData name="Randy Cates" userId="a0f05542c82a1465" providerId="LiveId" clId="{E331C4EE-73B1-4D1E-B665-4EBF52F45040}" dt="2022-07-10T02:42:24.603" v="11932" actId="26606"/>
          <ac:spMkLst>
            <pc:docMk/>
            <pc:sldMk cId="2647662111" sldId="510"/>
            <ac:spMk id="10" creationId="{8BB56887-D0D5-4F0C-9E19-7247EB83C8B7}"/>
          </ac:spMkLst>
        </pc:spChg>
        <pc:spChg chg="add del">
          <ac:chgData name="Randy Cates" userId="a0f05542c82a1465" providerId="LiveId" clId="{E331C4EE-73B1-4D1E-B665-4EBF52F45040}" dt="2022-07-10T02:42:24.603" v="11932" actId="26606"/>
          <ac:spMkLst>
            <pc:docMk/>
            <pc:sldMk cId="2647662111" sldId="510"/>
            <ac:spMk id="12" creationId="{081E4A58-353D-44AE-B2FC-2A74E2E400F7}"/>
          </ac:spMkLst>
        </pc:spChg>
        <pc:spChg chg="add">
          <ac:chgData name="Randy Cates" userId="a0f05542c82a1465" providerId="LiveId" clId="{E331C4EE-73B1-4D1E-B665-4EBF52F45040}" dt="2022-07-10T02:42:24.603" v="11932" actId="26606"/>
          <ac:spMkLst>
            <pc:docMk/>
            <pc:sldMk cId="2647662111" sldId="510"/>
            <ac:spMk id="17" creationId="{100EDD19-6802-4EC3-95CE-CFFAB042CFD6}"/>
          </ac:spMkLst>
        </pc:spChg>
        <pc:spChg chg="add">
          <ac:chgData name="Randy Cates" userId="a0f05542c82a1465" providerId="LiveId" clId="{E331C4EE-73B1-4D1E-B665-4EBF52F45040}" dt="2022-07-10T02:42:24.603" v="11932" actId="26606"/>
          <ac:spMkLst>
            <pc:docMk/>
            <pc:sldMk cId="2647662111" sldId="510"/>
            <ac:spMk id="19" creationId="{DB17E863-922E-4C26-BD64-E8FD41D28661}"/>
          </ac:spMkLst>
        </pc:spChg>
      </pc:sldChg>
      <pc:sldChg chg="new del">
        <pc:chgData name="Randy Cates" userId="a0f05542c82a1465" providerId="LiveId" clId="{E331C4EE-73B1-4D1E-B665-4EBF52F45040}" dt="2022-07-04T11:57:28.605" v="3192" actId="2696"/>
        <pc:sldMkLst>
          <pc:docMk/>
          <pc:sldMk cId="1472712538" sldId="511"/>
        </pc:sldMkLst>
      </pc:sldChg>
      <pc:sldChg chg="addSp delSp modSp new mod setBg">
        <pc:chgData name="Randy Cates" userId="a0f05542c82a1465" providerId="LiveId" clId="{E331C4EE-73B1-4D1E-B665-4EBF52F45040}" dt="2022-07-11T01:02:41.998" v="14182" actId="26606"/>
        <pc:sldMkLst>
          <pc:docMk/>
          <pc:sldMk cId="2349744986" sldId="511"/>
        </pc:sldMkLst>
        <pc:spChg chg="add mod">
          <ac:chgData name="Randy Cates" userId="a0f05542c82a1465" providerId="LiveId" clId="{E331C4EE-73B1-4D1E-B665-4EBF52F45040}" dt="2022-07-11T01:02:41.998" v="14182" actId="26606"/>
          <ac:spMkLst>
            <pc:docMk/>
            <pc:sldMk cId="2349744986" sldId="511"/>
            <ac:spMk id="3" creationId="{0D9A0621-8CB6-65AB-67D7-C9987F793306}"/>
          </ac:spMkLst>
        </pc:spChg>
        <pc:spChg chg="add del">
          <ac:chgData name="Randy Cates" userId="a0f05542c82a1465" providerId="LiveId" clId="{E331C4EE-73B1-4D1E-B665-4EBF52F45040}" dt="2022-07-10T02:41:54.872" v="11931" actId="26606"/>
          <ac:spMkLst>
            <pc:docMk/>
            <pc:sldMk cId="2349744986" sldId="511"/>
            <ac:spMk id="8" creationId="{1BB867FF-FC45-48F7-8104-F89BE54909F1}"/>
          </ac:spMkLst>
        </pc:spChg>
        <pc:spChg chg="add del">
          <ac:chgData name="Randy Cates" userId="a0f05542c82a1465" providerId="LiveId" clId="{E331C4EE-73B1-4D1E-B665-4EBF52F45040}" dt="2022-07-10T02:41:54.872" v="11931" actId="26606"/>
          <ac:spMkLst>
            <pc:docMk/>
            <pc:sldMk cId="2349744986" sldId="511"/>
            <ac:spMk id="10" creationId="{8BB56887-D0D5-4F0C-9E19-7247EB83C8B7}"/>
          </ac:spMkLst>
        </pc:spChg>
        <pc:spChg chg="add del">
          <ac:chgData name="Randy Cates" userId="a0f05542c82a1465" providerId="LiveId" clId="{E331C4EE-73B1-4D1E-B665-4EBF52F45040}" dt="2022-07-10T02:41:54.872" v="11931" actId="26606"/>
          <ac:spMkLst>
            <pc:docMk/>
            <pc:sldMk cId="2349744986" sldId="511"/>
            <ac:spMk id="12" creationId="{081E4A58-353D-44AE-B2FC-2A74E2E400F7}"/>
          </ac:spMkLst>
        </pc:spChg>
        <pc:spChg chg="add del">
          <ac:chgData name="Randy Cates" userId="a0f05542c82a1465" providerId="LiveId" clId="{E331C4EE-73B1-4D1E-B665-4EBF52F45040}" dt="2022-07-11T01:02:41.998" v="14182" actId="26606"/>
          <ac:spMkLst>
            <pc:docMk/>
            <pc:sldMk cId="2349744986" sldId="511"/>
            <ac:spMk id="17" creationId="{777A147A-9ED8-46B4-8660-1B3C2AA880B5}"/>
          </ac:spMkLst>
        </pc:spChg>
        <pc:spChg chg="add del">
          <ac:chgData name="Randy Cates" userId="a0f05542c82a1465" providerId="LiveId" clId="{E331C4EE-73B1-4D1E-B665-4EBF52F45040}" dt="2022-07-11T01:02:41.998" v="14182" actId="26606"/>
          <ac:spMkLst>
            <pc:docMk/>
            <pc:sldMk cId="2349744986" sldId="511"/>
            <ac:spMk id="19" creationId="{5D6C15A0-C087-4593-8414-2B4EC1CDC3DE}"/>
          </ac:spMkLst>
        </pc:spChg>
        <pc:spChg chg="add">
          <ac:chgData name="Randy Cates" userId="a0f05542c82a1465" providerId="LiveId" clId="{E331C4EE-73B1-4D1E-B665-4EBF52F45040}" dt="2022-07-11T01:02:41.998" v="14182" actId="26606"/>
          <ac:spMkLst>
            <pc:docMk/>
            <pc:sldMk cId="2349744986" sldId="511"/>
            <ac:spMk id="70663" creationId="{F13C74B1-5B17-4795-BED0-7140497B445A}"/>
          </ac:spMkLst>
        </pc:spChg>
        <pc:spChg chg="add">
          <ac:chgData name="Randy Cates" userId="a0f05542c82a1465" providerId="LiveId" clId="{E331C4EE-73B1-4D1E-B665-4EBF52F45040}" dt="2022-07-11T01:02:41.998" v="14182" actId="26606"/>
          <ac:spMkLst>
            <pc:docMk/>
            <pc:sldMk cId="2349744986" sldId="511"/>
            <ac:spMk id="70665" creationId="{D4974D33-8DC5-464E-8C6D-BE58F0669C17}"/>
          </ac:spMkLst>
        </pc:spChg>
        <pc:picChg chg="add mod">
          <ac:chgData name="Randy Cates" userId="a0f05542c82a1465" providerId="LiveId" clId="{E331C4EE-73B1-4D1E-B665-4EBF52F45040}" dt="2022-07-11T01:02:41.998" v="14182" actId="26606"/>
          <ac:picMkLst>
            <pc:docMk/>
            <pc:sldMk cId="2349744986" sldId="511"/>
            <ac:picMk id="70658" creationId="{842F8FAB-FBAA-A8D3-7B40-7D0CB75BBDB4}"/>
          </ac:picMkLst>
        </pc:picChg>
      </pc:sldChg>
      <pc:sldChg chg="addSp delSp modSp add mod setBg">
        <pc:chgData name="Randy Cates" userId="a0f05542c82a1465" providerId="LiveId" clId="{E331C4EE-73B1-4D1E-B665-4EBF52F45040}" dt="2022-07-10T02:42:53.788" v="11934" actId="26606"/>
        <pc:sldMkLst>
          <pc:docMk/>
          <pc:sldMk cId="133182016" sldId="512"/>
        </pc:sldMkLst>
        <pc:spChg chg="mod">
          <ac:chgData name="Randy Cates" userId="a0f05542c82a1465" providerId="LiveId" clId="{E331C4EE-73B1-4D1E-B665-4EBF52F45040}" dt="2022-07-10T02:42:53.788" v="11934" actId="26606"/>
          <ac:spMkLst>
            <pc:docMk/>
            <pc:sldMk cId="133182016" sldId="512"/>
            <ac:spMk id="2" creationId="{5508C400-1B8D-00CC-6ED1-6BB9668EEBC6}"/>
          </ac:spMkLst>
        </pc:spChg>
        <pc:spChg chg="mod">
          <ac:chgData name="Randy Cates" userId="a0f05542c82a1465" providerId="LiveId" clId="{E331C4EE-73B1-4D1E-B665-4EBF52F45040}" dt="2022-07-10T02:42:53.788" v="11934" actId="26606"/>
          <ac:spMkLst>
            <pc:docMk/>
            <pc:sldMk cId="133182016" sldId="512"/>
            <ac:spMk id="3" creationId="{17114286-AC72-577D-EE24-01714056C4AF}"/>
          </ac:spMkLst>
        </pc:spChg>
        <pc:spChg chg="add del">
          <ac:chgData name="Randy Cates" userId="a0f05542c82a1465" providerId="LiveId" clId="{E331C4EE-73B1-4D1E-B665-4EBF52F45040}" dt="2022-07-10T02:42:53.788" v="11934" actId="26606"/>
          <ac:spMkLst>
            <pc:docMk/>
            <pc:sldMk cId="133182016" sldId="512"/>
            <ac:spMk id="8" creationId="{1BB867FF-FC45-48F7-8104-F89BE54909F1}"/>
          </ac:spMkLst>
        </pc:spChg>
        <pc:spChg chg="add del">
          <ac:chgData name="Randy Cates" userId="a0f05542c82a1465" providerId="LiveId" clId="{E331C4EE-73B1-4D1E-B665-4EBF52F45040}" dt="2022-07-10T02:42:53.788" v="11934" actId="26606"/>
          <ac:spMkLst>
            <pc:docMk/>
            <pc:sldMk cId="133182016" sldId="512"/>
            <ac:spMk id="10" creationId="{8BB56887-D0D5-4F0C-9E19-7247EB83C8B7}"/>
          </ac:spMkLst>
        </pc:spChg>
        <pc:spChg chg="add del">
          <ac:chgData name="Randy Cates" userId="a0f05542c82a1465" providerId="LiveId" clId="{E331C4EE-73B1-4D1E-B665-4EBF52F45040}" dt="2022-07-10T02:42:53.788" v="11934" actId="26606"/>
          <ac:spMkLst>
            <pc:docMk/>
            <pc:sldMk cId="133182016" sldId="512"/>
            <ac:spMk id="12" creationId="{081E4A58-353D-44AE-B2FC-2A74E2E400F7}"/>
          </ac:spMkLst>
        </pc:spChg>
        <pc:spChg chg="add">
          <ac:chgData name="Randy Cates" userId="a0f05542c82a1465" providerId="LiveId" clId="{E331C4EE-73B1-4D1E-B665-4EBF52F45040}" dt="2022-07-10T02:42:53.788" v="11934" actId="26606"/>
          <ac:spMkLst>
            <pc:docMk/>
            <pc:sldMk cId="133182016" sldId="512"/>
            <ac:spMk id="17" creationId="{100EDD19-6802-4EC3-95CE-CFFAB042CFD6}"/>
          </ac:spMkLst>
        </pc:spChg>
        <pc:spChg chg="add">
          <ac:chgData name="Randy Cates" userId="a0f05542c82a1465" providerId="LiveId" clId="{E331C4EE-73B1-4D1E-B665-4EBF52F45040}" dt="2022-07-10T02:42:53.788" v="11934" actId="26606"/>
          <ac:spMkLst>
            <pc:docMk/>
            <pc:sldMk cId="133182016" sldId="512"/>
            <ac:spMk id="19" creationId="{DB17E863-922E-4C26-BD64-E8FD41D28661}"/>
          </ac:spMkLst>
        </pc:spChg>
      </pc:sldChg>
      <pc:sldChg chg="addSp delSp modSp add mod setBg">
        <pc:chgData name="Randy Cates" userId="a0f05542c82a1465" providerId="LiveId" clId="{E331C4EE-73B1-4D1E-B665-4EBF52F45040}" dt="2022-07-10T23:11:49.629" v="13857" actId="20577"/>
        <pc:sldMkLst>
          <pc:docMk/>
          <pc:sldMk cId="747510391" sldId="513"/>
        </pc:sldMkLst>
        <pc:spChg chg="mod">
          <ac:chgData name="Randy Cates" userId="a0f05542c82a1465" providerId="LiveId" clId="{E331C4EE-73B1-4D1E-B665-4EBF52F45040}" dt="2022-07-10T02:43:10.690" v="11936" actId="26606"/>
          <ac:spMkLst>
            <pc:docMk/>
            <pc:sldMk cId="747510391" sldId="513"/>
            <ac:spMk id="2" creationId="{5508C400-1B8D-00CC-6ED1-6BB9668EEBC6}"/>
          </ac:spMkLst>
        </pc:spChg>
        <pc:spChg chg="mod">
          <ac:chgData name="Randy Cates" userId="a0f05542c82a1465" providerId="LiveId" clId="{E331C4EE-73B1-4D1E-B665-4EBF52F45040}" dt="2022-07-10T23:11:49.629" v="13857" actId="20577"/>
          <ac:spMkLst>
            <pc:docMk/>
            <pc:sldMk cId="747510391" sldId="513"/>
            <ac:spMk id="3" creationId="{17114286-AC72-577D-EE24-01714056C4AF}"/>
          </ac:spMkLst>
        </pc:spChg>
        <pc:spChg chg="add del">
          <ac:chgData name="Randy Cates" userId="a0f05542c82a1465" providerId="LiveId" clId="{E331C4EE-73B1-4D1E-B665-4EBF52F45040}" dt="2022-07-10T02:43:10.690" v="11936" actId="26606"/>
          <ac:spMkLst>
            <pc:docMk/>
            <pc:sldMk cId="747510391" sldId="513"/>
            <ac:spMk id="8" creationId="{1BB867FF-FC45-48F7-8104-F89BE54909F1}"/>
          </ac:spMkLst>
        </pc:spChg>
        <pc:spChg chg="add del">
          <ac:chgData name="Randy Cates" userId="a0f05542c82a1465" providerId="LiveId" clId="{E331C4EE-73B1-4D1E-B665-4EBF52F45040}" dt="2022-07-10T02:43:10.690" v="11936" actId="26606"/>
          <ac:spMkLst>
            <pc:docMk/>
            <pc:sldMk cId="747510391" sldId="513"/>
            <ac:spMk id="10" creationId="{8BB56887-D0D5-4F0C-9E19-7247EB83C8B7}"/>
          </ac:spMkLst>
        </pc:spChg>
        <pc:spChg chg="add del">
          <ac:chgData name="Randy Cates" userId="a0f05542c82a1465" providerId="LiveId" clId="{E331C4EE-73B1-4D1E-B665-4EBF52F45040}" dt="2022-07-10T02:43:10.690" v="11936" actId="26606"/>
          <ac:spMkLst>
            <pc:docMk/>
            <pc:sldMk cId="747510391" sldId="513"/>
            <ac:spMk id="12" creationId="{081E4A58-353D-44AE-B2FC-2A74E2E400F7}"/>
          </ac:spMkLst>
        </pc:spChg>
        <pc:spChg chg="add">
          <ac:chgData name="Randy Cates" userId="a0f05542c82a1465" providerId="LiveId" clId="{E331C4EE-73B1-4D1E-B665-4EBF52F45040}" dt="2022-07-10T02:43:10.690" v="11936" actId="26606"/>
          <ac:spMkLst>
            <pc:docMk/>
            <pc:sldMk cId="747510391" sldId="513"/>
            <ac:spMk id="17" creationId="{100EDD19-6802-4EC3-95CE-CFFAB042CFD6}"/>
          </ac:spMkLst>
        </pc:spChg>
        <pc:spChg chg="add">
          <ac:chgData name="Randy Cates" userId="a0f05542c82a1465" providerId="LiveId" clId="{E331C4EE-73B1-4D1E-B665-4EBF52F45040}" dt="2022-07-10T02:43:10.690" v="11936" actId="26606"/>
          <ac:spMkLst>
            <pc:docMk/>
            <pc:sldMk cId="747510391" sldId="513"/>
            <ac:spMk id="19" creationId="{DB17E863-922E-4C26-BD64-E8FD41D28661}"/>
          </ac:spMkLst>
        </pc:spChg>
      </pc:sldChg>
      <pc:sldChg chg="addSp delSp modSp new mod setBg">
        <pc:chgData name="Randy Cates" userId="a0f05542c82a1465" providerId="LiveId" clId="{E331C4EE-73B1-4D1E-B665-4EBF52F45040}" dt="2022-07-11T01:01:08.058" v="14180" actId="26606"/>
        <pc:sldMkLst>
          <pc:docMk/>
          <pc:sldMk cId="2258673842" sldId="514"/>
        </pc:sldMkLst>
        <pc:spChg chg="add mod">
          <ac:chgData name="Randy Cates" userId="a0f05542c82a1465" providerId="LiveId" clId="{E331C4EE-73B1-4D1E-B665-4EBF52F45040}" dt="2022-07-11T01:01:08.058" v="14180" actId="26606"/>
          <ac:spMkLst>
            <pc:docMk/>
            <pc:sldMk cId="2258673842" sldId="514"/>
            <ac:spMk id="3" creationId="{EBA91894-31D0-5534-8868-6565347A1D92}"/>
          </ac:spMkLst>
        </pc:spChg>
        <pc:spChg chg="add del">
          <ac:chgData name="Randy Cates" userId="a0f05542c82a1465" providerId="LiveId" clId="{E331C4EE-73B1-4D1E-B665-4EBF52F45040}" dt="2022-07-10T02:42:30.909" v="11933" actId="26606"/>
          <ac:spMkLst>
            <pc:docMk/>
            <pc:sldMk cId="2258673842" sldId="514"/>
            <ac:spMk id="8" creationId="{1BB867FF-FC45-48F7-8104-F89BE54909F1}"/>
          </ac:spMkLst>
        </pc:spChg>
        <pc:spChg chg="add del">
          <ac:chgData name="Randy Cates" userId="a0f05542c82a1465" providerId="LiveId" clId="{E331C4EE-73B1-4D1E-B665-4EBF52F45040}" dt="2022-07-10T02:42:30.909" v="11933" actId="26606"/>
          <ac:spMkLst>
            <pc:docMk/>
            <pc:sldMk cId="2258673842" sldId="514"/>
            <ac:spMk id="10" creationId="{8BB56887-D0D5-4F0C-9E19-7247EB83C8B7}"/>
          </ac:spMkLst>
        </pc:spChg>
        <pc:spChg chg="add del">
          <ac:chgData name="Randy Cates" userId="a0f05542c82a1465" providerId="LiveId" clId="{E331C4EE-73B1-4D1E-B665-4EBF52F45040}" dt="2022-07-10T02:42:30.909" v="11933" actId="26606"/>
          <ac:spMkLst>
            <pc:docMk/>
            <pc:sldMk cId="2258673842" sldId="514"/>
            <ac:spMk id="12" creationId="{081E4A58-353D-44AE-B2FC-2A74E2E400F7}"/>
          </ac:spMkLst>
        </pc:spChg>
        <pc:spChg chg="add del">
          <ac:chgData name="Randy Cates" userId="a0f05542c82a1465" providerId="LiveId" clId="{E331C4EE-73B1-4D1E-B665-4EBF52F45040}" dt="2022-07-11T01:01:08.058" v="14180" actId="26606"/>
          <ac:spMkLst>
            <pc:docMk/>
            <pc:sldMk cId="2258673842" sldId="514"/>
            <ac:spMk id="17" creationId="{777A147A-9ED8-46B4-8660-1B3C2AA880B5}"/>
          </ac:spMkLst>
        </pc:spChg>
        <pc:spChg chg="add del">
          <ac:chgData name="Randy Cates" userId="a0f05542c82a1465" providerId="LiveId" clId="{E331C4EE-73B1-4D1E-B665-4EBF52F45040}" dt="2022-07-11T01:01:08.058" v="14180" actId="26606"/>
          <ac:spMkLst>
            <pc:docMk/>
            <pc:sldMk cId="2258673842" sldId="514"/>
            <ac:spMk id="19" creationId="{5D6C15A0-C087-4593-8414-2B4EC1CDC3DE}"/>
          </ac:spMkLst>
        </pc:spChg>
        <pc:spChg chg="add">
          <ac:chgData name="Randy Cates" userId="a0f05542c82a1465" providerId="LiveId" clId="{E331C4EE-73B1-4D1E-B665-4EBF52F45040}" dt="2022-07-11T01:01:08.058" v="14180" actId="26606"/>
          <ac:spMkLst>
            <pc:docMk/>
            <pc:sldMk cId="2258673842" sldId="514"/>
            <ac:spMk id="69639" creationId="{45D37F4E-DDB4-456B-97E0-9937730A039F}"/>
          </ac:spMkLst>
        </pc:spChg>
        <pc:spChg chg="add">
          <ac:chgData name="Randy Cates" userId="a0f05542c82a1465" providerId="LiveId" clId="{E331C4EE-73B1-4D1E-B665-4EBF52F45040}" dt="2022-07-11T01:01:08.058" v="14180" actId="26606"/>
          <ac:spMkLst>
            <pc:docMk/>
            <pc:sldMk cId="2258673842" sldId="514"/>
            <ac:spMk id="69641" creationId="{B2DD41CD-8F47-4F56-AD12-4E2FF7696987}"/>
          </ac:spMkLst>
        </pc:spChg>
        <pc:picChg chg="add mod">
          <ac:chgData name="Randy Cates" userId="a0f05542c82a1465" providerId="LiveId" clId="{E331C4EE-73B1-4D1E-B665-4EBF52F45040}" dt="2022-07-11T01:01:08.058" v="14180" actId="26606"/>
          <ac:picMkLst>
            <pc:docMk/>
            <pc:sldMk cId="2258673842" sldId="514"/>
            <ac:picMk id="69634" creationId="{BF38E015-BE85-EE67-12B2-AB19B9F461E0}"/>
          </ac:picMkLst>
        </pc:picChg>
      </pc:sldChg>
      <pc:sldChg chg="addSp delSp modSp new mod setBg">
        <pc:chgData name="Randy Cates" userId="a0f05542c82a1465" providerId="LiveId" clId="{E331C4EE-73B1-4D1E-B665-4EBF52F45040}" dt="2022-07-10T02:43:02.015" v="11935" actId="26606"/>
        <pc:sldMkLst>
          <pc:docMk/>
          <pc:sldMk cId="2749842065" sldId="515"/>
        </pc:sldMkLst>
        <pc:spChg chg="add mod">
          <ac:chgData name="Randy Cates" userId="a0f05542c82a1465" providerId="LiveId" clId="{E331C4EE-73B1-4D1E-B665-4EBF52F45040}" dt="2022-07-10T02:43:02.015" v="11935" actId="26606"/>
          <ac:spMkLst>
            <pc:docMk/>
            <pc:sldMk cId="2749842065" sldId="515"/>
            <ac:spMk id="3" creationId="{3F9550B0-FAC2-55F4-4EA8-EA6FE1A45181}"/>
          </ac:spMkLst>
        </pc:spChg>
        <pc:spChg chg="add del">
          <ac:chgData name="Randy Cates" userId="a0f05542c82a1465" providerId="LiveId" clId="{E331C4EE-73B1-4D1E-B665-4EBF52F45040}" dt="2022-07-10T02:43:02.015" v="11935" actId="26606"/>
          <ac:spMkLst>
            <pc:docMk/>
            <pc:sldMk cId="2749842065" sldId="515"/>
            <ac:spMk id="8" creationId="{1BB867FF-FC45-48F7-8104-F89BE54909F1}"/>
          </ac:spMkLst>
        </pc:spChg>
        <pc:spChg chg="add del">
          <ac:chgData name="Randy Cates" userId="a0f05542c82a1465" providerId="LiveId" clId="{E331C4EE-73B1-4D1E-B665-4EBF52F45040}" dt="2022-07-10T02:43:02.015" v="11935" actId="26606"/>
          <ac:spMkLst>
            <pc:docMk/>
            <pc:sldMk cId="2749842065" sldId="515"/>
            <ac:spMk id="10" creationId="{8BB56887-D0D5-4F0C-9E19-7247EB83C8B7}"/>
          </ac:spMkLst>
        </pc:spChg>
        <pc:spChg chg="add del">
          <ac:chgData name="Randy Cates" userId="a0f05542c82a1465" providerId="LiveId" clId="{E331C4EE-73B1-4D1E-B665-4EBF52F45040}" dt="2022-07-10T02:43:02.015" v="11935" actId="26606"/>
          <ac:spMkLst>
            <pc:docMk/>
            <pc:sldMk cId="2749842065" sldId="515"/>
            <ac:spMk id="12" creationId="{081E4A58-353D-44AE-B2FC-2A74E2E400F7}"/>
          </ac:spMkLst>
        </pc:spChg>
        <pc:spChg chg="add">
          <ac:chgData name="Randy Cates" userId="a0f05542c82a1465" providerId="LiveId" clId="{E331C4EE-73B1-4D1E-B665-4EBF52F45040}" dt="2022-07-10T02:43:02.015" v="11935" actId="26606"/>
          <ac:spMkLst>
            <pc:docMk/>
            <pc:sldMk cId="2749842065" sldId="515"/>
            <ac:spMk id="17" creationId="{777A147A-9ED8-46B4-8660-1B3C2AA880B5}"/>
          </ac:spMkLst>
        </pc:spChg>
        <pc:spChg chg="add">
          <ac:chgData name="Randy Cates" userId="a0f05542c82a1465" providerId="LiveId" clId="{E331C4EE-73B1-4D1E-B665-4EBF52F45040}" dt="2022-07-10T02:43:02.015" v="11935" actId="26606"/>
          <ac:spMkLst>
            <pc:docMk/>
            <pc:sldMk cId="2749842065" sldId="515"/>
            <ac:spMk id="19" creationId="{5D6C15A0-C087-4593-8414-2B4EC1CDC3DE}"/>
          </ac:spMkLst>
        </pc:spChg>
      </pc:sldChg>
      <pc:sldChg chg="addSp delSp modSp new del mod ord setBg">
        <pc:chgData name="Randy Cates" userId="a0f05542c82a1465" providerId="LiveId" clId="{E331C4EE-73B1-4D1E-B665-4EBF52F45040}" dt="2022-07-10T15:14:06.578" v="13349" actId="2696"/>
        <pc:sldMkLst>
          <pc:docMk/>
          <pc:sldMk cId="152250674" sldId="516"/>
        </pc:sldMkLst>
        <pc:spChg chg="add mod">
          <ac:chgData name="Randy Cates" userId="a0f05542c82a1465" providerId="LiveId" clId="{E331C4EE-73B1-4D1E-B665-4EBF52F45040}" dt="2022-07-10T15:09:58.378" v="13342" actId="20577"/>
          <ac:spMkLst>
            <pc:docMk/>
            <pc:sldMk cId="152250674" sldId="516"/>
            <ac:spMk id="3" creationId="{24BEAD66-1E60-BE6E-DD35-40BDCA9C351B}"/>
          </ac:spMkLst>
        </pc:spChg>
        <pc:spChg chg="add del">
          <ac:chgData name="Randy Cates" userId="a0f05542c82a1465" providerId="LiveId" clId="{E331C4EE-73B1-4D1E-B665-4EBF52F45040}" dt="2022-07-10T02:43:43.588" v="11937" actId="26606"/>
          <ac:spMkLst>
            <pc:docMk/>
            <pc:sldMk cId="152250674" sldId="516"/>
            <ac:spMk id="8" creationId="{1BB867FF-FC45-48F7-8104-F89BE54909F1}"/>
          </ac:spMkLst>
        </pc:spChg>
        <pc:spChg chg="add del">
          <ac:chgData name="Randy Cates" userId="a0f05542c82a1465" providerId="LiveId" clId="{E331C4EE-73B1-4D1E-B665-4EBF52F45040}" dt="2022-07-10T02:43:43.588" v="11937" actId="26606"/>
          <ac:spMkLst>
            <pc:docMk/>
            <pc:sldMk cId="152250674" sldId="516"/>
            <ac:spMk id="10" creationId="{8BB56887-D0D5-4F0C-9E19-7247EB83C8B7}"/>
          </ac:spMkLst>
        </pc:spChg>
        <pc:spChg chg="add del">
          <ac:chgData name="Randy Cates" userId="a0f05542c82a1465" providerId="LiveId" clId="{E331C4EE-73B1-4D1E-B665-4EBF52F45040}" dt="2022-07-10T02:43:43.588" v="11937" actId="26606"/>
          <ac:spMkLst>
            <pc:docMk/>
            <pc:sldMk cId="152250674" sldId="516"/>
            <ac:spMk id="12" creationId="{081E4A58-353D-44AE-B2FC-2A74E2E400F7}"/>
          </ac:spMkLst>
        </pc:spChg>
        <pc:spChg chg="add">
          <ac:chgData name="Randy Cates" userId="a0f05542c82a1465" providerId="LiveId" clId="{E331C4EE-73B1-4D1E-B665-4EBF52F45040}" dt="2022-07-10T02:43:43.588" v="11937" actId="26606"/>
          <ac:spMkLst>
            <pc:docMk/>
            <pc:sldMk cId="152250674" sldId="516"/>
            <ac:spMk id="17" creationId="{777A147A-9ED8-46B4-8660-1B3C2AA880B5}"/>
          </ac:spMkLst>
        </pc:spChg>
        <pc:spChg chg="add">
          <ac:chgData name="Randy Cates" userId="a0f05542c82a1465" providerId="LiveId" clId="{E331C4EE-73B1-4D1E-B665-4EBF52F45040}" dt="2022-07-10T02:43:43.588" v="11937" actId="26606"/>
          <ac:spMkLst>
            <pc:docMk/>
            <pc:sldMk cId="152250674" sldId="516"/>
            <ac:spMk id="19" creationId="{5D6C15A0-C087-4593-8414-2B4EC1CDC3DE}"/>
          </ac:spMkLst>
        </pc:spChg>
      </pc:sldChg>
      <pc:sldChg chg="addSp delSp modSp add mod setBg">
        <pc:chgData name="Randy Cates" userId="a0f05542c82a1465" providerId="LiveId" clId="{E331C4EE-73B1-4D1E-B665-4EBF52F45040}" dt="2022-07-10T02:44:07.961" v="11938" actId="26606"/>
        <pc:sldMkLst>
          <pc:docMk/>
          <pc:sldMk cId="1768446907" sldId="517"/>
        </pc:sldMkLst>
        <pc:spChg chg="mod">
          <ac:chgData name="Randy Cates" userId="a0f05542c82a1465" providerId="LiveId" clId="{E331C4EE-73B1-4D1E-B665-4EBF52F45040}" dt="2022-07-10T02:44:07.961" v="11938" actId="26606"/>
          <ac:spMkLst>
            <pc:docMk/>
            <pc:sldMk cId="1768446907" sldId="517"/>
            <ac:spMk id="2" creationId="{5508C400-1B8D-00CC-6ED1-6BB9668EEBC6}"/>
          </ac:spMkLst>
        </pc:spChg>
        <pc:spChg chg="mod">
          <ac:chgData name="Randy Cates" userId="a0f05542c82a1465" providerId="LiveId" clId="{E331C4EE-73B1-4D1E-B665-4EBF52F45040}" dt="2022-07-10T02:44:07.961" v="11938" actId="26606"/>
          <ac:spMkLst>
            <pc:docMk/>
            <pc:sldMk cId="1768446907" sldId="517"/>
            <ac:spMk id="3" creationId="{17114286-AC72-577D-EE24-01714056C4AF}"/>
          </ac:spMkLst>
        </pc:spChg>
        <pc:spChg chg="add del">
          <ac:chgData name="Randy Cates" userId="a0f05542c82a1465" providerId="LiveId" clId="{E331C4EE-73B1-4D1E-B665-4EBF52F45040}" dt="2022-07-10T02:44:07.961" v="11938" actId="26606"/>
          <ac:spMkLst>
            <pc:docMk/>
            <pc:sldMk cId="1768446907" sldId="517"/>
            <ac:spMk id="8" creationId="{1BB867FF-FC45-48F7-8104-F89BE54909F1}"/>
          </ac:spMkLst>
        </pc:spChg>
        <pc:spChg chg="add del">
          <ac:chgData name="Randy Cates" userId="a0f05542c82a1465" providerId="LiveId" clId="{E331C4EE-73B1-4D1E-B665-4EBF52F45040}" dt="2022-07-10T02:44:07.961" v="11938" actId="26606"/>
          <ac:spMkLst>
            <pc:docMk/>
            <pc:sldMk cId="1768446907" sldId="517"/>
            <ac:spMk id="10" creationId="{8BB56887-D0D5-4F0C-9E19-7247EB83C8B7}"/>
          </ac:spMkLst>
        </pc:spChg>
        <pc:spChg chg="add del">
          <ac:chgData name="Randy Cates" userId="a0f05542c82a1465" providerId="LiveId" clId="{E331C4EE-73B1-4D1E-B665-4EBF52F45040}" dt="2022-07-10T02:44:07.961" v="11938" actId="26606"/>
          <ac:spMkLst>
            <pc:docMk/>
            <pc:sldMk cId="1768446907" sldId="517"/>
            <ac:spMk id="12" creationId="{081E4A58-353D-44AE-B2FC-2A74E2E400F7}"/>
          </ac:spMkLst>
        </pc:spChg>
        <pc:spChg chg="add">
          <ac:chgData name="Randy Cates" userId="a0f05542c82a1465" providerId="LiveId" clId="{E331C4EE-73B1-4D1E-B665-4EBF52F45040}" dt="2022-07-10T02:44:07.961" v="11938" actId="26606"/>
          <ac:spMkLst>
            <pc:docMk/>
            <pc:sldMk cId="1768446907" sldId="517"/>
            <ac:spMk id="17" creationId="{100EDD19-6802-4EC3-95CE-CFFAB042CFD6}"/>
          </ac:spMkLst>
        </pc:spChg>
        <pc:spChg chg="add">
          <ac:chgData name="Randy Cates" userId="a0f05542c82a1465" providerId="LiveId" clId="{E331C4EE-73B1-4D1E-B665-4EBF52F45040}" dt="2022-07-10T02:44:07.961" v="11938" actId="26606"/>
          <ac:spMkLst>
            <pc:docMk/>
            <pc:sldMk cId="1768446907" sldId="517"/>
            <ac:spMk id="19" creationId="{DB17E863-922E-4C26-BD64-E8FD41D28661}"/>
          </ac:spMkLst>
        </pc:spChg>
      </pc:sldChg>
      <pc:sldChg chg="addSp delSp modSp new mod ord setBg">
        <pc:chgData name="Randy Cates" userId="a0f05542c82a1465" providerId="LiveId" clId="{E331C4EE-73B1-4D1E-B665-4EBF52F45040}" dt="2022-07-10T02:44:14.823" v="11939" actId="26606"/>
        <pc:sldMkLst>
          <pc:docMk/>
          <pc:sldMk cId="322217726" sldId="518"/>
        </pc:sldMkLst>
        <pc:spChg chg="add mod">
          <ac:chgData name="Randy Cates" userId="a0f05542c82a1465" providerId="LiveId" clId="{E331C4EE-73B1-4D1E-B665-4EBF52F45040}" dt="2022-07-10T02:44:14.823" v="11939" actId="26606"/>
          <ac:spMkLst>
            <pc:docMk/>
            <pc:sldMk cId="322217726" sldId="518"/>
            <ac:spMk id="3" creationId="{72DA375A-A0B7-2578-DEBD-0EF49EC3AE96}"/>
          </ac:spMkLst>
        </pc:spChg>
        <pc:spChg chg="add del">
          <ac:chgData name="Randy Cates" userId="a0f05542c82a1465" providerId="LiveId" clId="{E331C4EE-73B1-4D1E-B665-4EBF52F45040}" dt="2022-07-10T02:44:14.823" v="11939" actId="26606"/>
          <ac:spMkLst>
            <pc:docMk/>
            <pc:sldMk cId="322217726" sldId="518"/>
            <ac:spMk id="8" creationId="{1BB867FF-FC45-48F7-8104-F89BE54909F1}"/>
          </ac:spMkLst>
        </pc:spChg>
        <pc:spChg chg="add del">
          <ac:chgData name="Randy Cates" userId="a0f05542c82a1465" providerId="LiveId" clId="{E331C4EE-73B1-4D1E-B665-4EBF52F45040}" dt="2022-07-10T02:44:14.823" v="11939" actId="26606"/>
          <ac:spMkLst>
            <pc:docMk/>
            <pc:sldMk cId="322217726" sldId="518"/>
            <ac:spMk id="10" creationId="{8BB56887-D0D5-4F0C-9E19-7247EB83C8B7}"/>
          </ac:spMkLst>
        </pc:spChg>
        <pc:spChg chg="add del">
          <ac:chgData name="Randy Cates" userId="a0f05542c82a1465" providerId="LiveId" clId="{E331C4EE-73B1-4D1E-B665-4EBF52F45040}" dt="2022-07-10T02:44:14.823" v="11939" actId="26606"/>
          <ac:spMkLst>
            <pc:docMk/>
            <pc:sldMk cId="322217726" sldId="518"/>
            <ac:spMk id="12" creationId="{081E4A58-353D-44AE-B2FC-2A74E2E400F7}"/>
          </ac:spMkLst>
        </pc:spChg>
        <pc:spChg chg="add">
          <ac:chgData name="Randy Cates" userId="a0f05542c82a1465" providerId="LiveId" clId="{E331C4EE-73B1-4D1E-B665-4EBF52F45040}" dt="2022-07-10T02:44:14.823" v="11939" actId="26606"/>
          <ac:spMkLst>
            <pc:docMk/>
            <pc:sldMk cId="322217726" sldId="518"/>
            <ac:spMk id="17" creationId="{777A147A-9ED8-46B4-8660-1B3C2AA880B5}"/>
          </ac:spMkLst>
        </pc:spChg>
        <pc:spChg chg="add">
          <ac:chgData name="Randy Cates" userId="a0f05542c82a1465" providerId="LiveId" clId="{E331C4EE-73B1-4D1E-B665-4EBF52F45040}" dt="2022-07-10T02:44:14.823" v="11939" actId="26606"/>
          <ac:spMkLst>
            <pc:docMk/>
            <pc:sldMk cId="322217726" sldId="518"/>
            <ac:spMk id="19" creationId="{5D6C15A0-C087-4593-8414-2B4EC1CDC3DE}"/>
          </ac:spMkLst>
        </pc:spChg>
      </pc:sldChg>
      <pc:sldChg chg="addSp delSp modSp add mod setBg">
        <pc:chgData name="Randy Cates" userId="a0f05542c82a1465" providerId="LiveId" clId="{E331C4EE-73B1-4D1E-B665-4EBF52F45040}" dt="2022-07-10T02:44:33.113" v="11940" actId="26606"/>
        <pc:sldMkLst>
          <pc:docMk/>
          <pc:sldMk cId="737762318" sldId="519"/>
        </pc:sldMkLst>
        <pc:spChg chg="mod">
          <ac:chgData name="Randy Cates" userId="a0f05542c82a1465" providerId="LiveId" clId="{E331C4EE-73B1-4D1E-B665-4EBF52F45040}" dt="2022-07-10T02:44:33.113" v="11940" actId="26606"/>
          <ac:spMkLst>
            <pc:docMk/>
            <pc:sldMk cId="737762318" sldId="519"/>
            <ac:spMk id="2" creationId="{5508C400-1B8D-00CC-6ED1-6BB9668EEBC6}"/>
          </ac:spMkLst>
        </pc:spChg>
        <pc:spChg chg="mod">
          <ac:chgData name="Randy Cates" userId="a0f05542c82a1465" providerId="LiveId" clId="{E331C4EE-73B1-4D1E-B665-4EBF52F45040}" dt="2022-07-10T02:44:33.113" v="11940" actId="26606"/>
          <ac:spMkLst>
            <pc:docMk/>
            <pc:sldMk cId="737762318" sldId="519"/>
            <ac:spMk id="3" creationId="{17114286-AC72-577D-EE24-01714056C4AF}"/>
          </ac:spMkLst>
        </pc:spChg>
        <pc:spChg chg="add del">
          <ac:chgData name="Randy Cates" userId="a0f05542c82a1465" providerId="LiveId" clId="{E331C4EE-73B1-4D1E-B665-4EBF52F45040}" dt="2022-07-10T02:44:33.113" v="11940" actId="26606"/>
          <ac:spMkLst>
            <pc:docMk/>
            <pc:sldMk cId="737762318" sldId="519"/>
            <ac:spMk id="8" creationId="{1BB867FF-FC45-48F7-8104-F89BE54909F1}"/>
          </ac:spMkLst>
        </pc:spChg>
        <pc:spChg chg="add del">
          <ac:chgData name="Randy Cates" userId="a0f05542c82a1465" providerId="LiveId" clId="{E331C4EE-73B1-4D1E-B665-4EBF52F45040}" dt="2022-07-10T02:44:33.113" v="11940" actId="26606"/>
          <ac:spMkLst>
            <pc:docMk/>
            <pc:sldMk cId="737762318" sldId="519"/>
            <ac:spMk id="10" creationId="{8BB56887-D0D5-4F0C-9E19-7247EB83C8B7}"/>
          </ac:spMkLst>
        </pc:spChg>
        <pc:spChg chg="add del">
          <ac:chgData name="Randy Cates" userId="a0f05542c82a1465" providerId="LiveId" clId="{E331C4EE-73B1-4D1E-B665-4EBF52F45040}" dt="2022-07-10T02:44:33.113" v="11940" actId="26606"/>
          <ac:spMkLst>
            <pc:docMk/>
            <pc:sldMk cId="737762318" sldId="519"/>
            <ac:spMk id="12" creationId="{081E4A58-353D-44AE-B2FC-2A74E2E400F7}"/>
          </ac:spMkLst>
        </pc:spChg>
        <pc:spChg chg="add">
          <ac:chgData name="Randy Cates" userId="a0f05542c82a1465" providerId="LiveId" clId="{E331C4EE-73B1-4D1E-B665-4EBF52F45040}" dt="2022-07-10T02:44:33.113" v="11940" actId="26606"/>
          <ac:spMkLst>
            <pc:docMk/>
            <pc:sldMk cId="737762318" sldId="519"/>
            <ac:spMk id="17" creationId="{100EDD19-6802-4EC3-95CE-CFFAB042CFD6}"/>
          </ac:spMkLst>
        </pc:spChg>
        <pc:spChg chg="add">
          <ac:chgData name="Randy Cates" userId="a0f05542c82a1465" providerId="LiveId" clId="{E331C4EE-73B1-4D1E-B665-4EBF52F45040}" dt="2022-07-10T02:44:33.113" v="11940" actId="26606"/>
          <ac:spMkLst>
            <pc:docMk/>
            <pc:sldMk cId="737762318" sldId="519"/>
            <ac:spMk id="19" creationId="{DB17E863-922E-4C26-BD64-E8FD41D28661}"/>
          </ac:spMkLst>
        </pc:spChg>
      </pc:sldChg>
      <pc:sldChg chg="addSp delSp modSp new mod ord setBg">
        <pc:chgData name="Randy Cates" userId="a0f05542c82a1465" providerId="LiveId" clId="{E331C4EE-73B1-4D1E-B665-4EBF52F45040}" dt="2022-07-10T02:44:44.415" v="11941" actId="26606"/>
        <pc:sldMkLst>
          <pc:docMk/>
          <pc:sldMk cId="3970974177" sldId="520"/>
        </pc:sldMkLst>
        <pc:spChg chg="add mod">
          <ac:chgData name="Randy Cates" userId="a0f05542c82a1465" providerId="LiveId" clId="{E331C4EE-73B1-4D1E-B665-4EBF52F45040}" dt="2022-07-10T02:44:44.415" v="11941" actId="26606"/>
          <ac:spMkLst>
            <pc:docMk/>
            <pc:sldMk cId="3970974177" sldId="520"/>
            <ac:spMk id="3" creationId="{E7CAA6BD-A0EE-764F-E823-E69207E543A2}"/>
          </ac:spMkLst>
        </pc:spChg>
        <pc:spChg chg="add del">
          <ac:chgData name="Randy Cates" userId="a0f05542c82a1465" providerId="LiveId" clId="{E331C4EE-73B1-4D1E-B665-4EBF52F45040}" dt="2022-07-10T02:44:44.415" v="11941" actId="26606"/>
          <ac:spMkLst>
            <pc:docMk/>
            <pc:sldMk cId="3970974177" sldId="520"/>
            <ac:spMk id="8" creationId="{46F1F2C8-798B-4CCE-A851-94AFAF350BED}"/>
          </ac:spMkLst>
        </pc:spChg>
        <pc:spChg chg="add del">
          <ac:chgData name="Randy Cates" userId="a0f05542c82a1465" providerId="LiveId" clId="{E331C4EE-73B1-4D1E-B665-4EBF52F45040}" dt="2022-07-10T02:44:44.415" v="11941" actId="26606"/>
          <ac:spMkLst>
            <pc:docMk/>
            <pc:sldMk cId="3970974177" sldId="520"/>
            <ac:spMk id="10" creationId="{755E9CD0-04B0-4A3C-B291-AD913379C713}"/>
          </ac:spMkLst>
        </pc:spChg>
        <pc:spChg chg="add del">
          <ac:chgData name="Randy Cates" userId="a0f05542c82a1465" providerId="LiveId" clId="{E331C4EE-73B1-4D1E-B665-4EBF52F45040}" dt="2022-07-10T02:44:44.415" v="11941" actId="26606"/>
          <ac:spMkLst>
            <pc:docMk/>
            <pc:sldMk cId="3970974177" sldId="520"/>
            <ac:spMk id="12" creationId="{1DD8BF3B-6066-418C-8D1A-75C5E396FC04}"/>
          </ac:spMkLst>
        </pc:spChg>
        <pc:spChg chg="add del">
          <ac:chgData name="Randy Cates" userId="a0f05542c82a1465" providerId="LiveId" clId="{E331C4EE-73B1-4D1E-B665-4EBF52F45040}" dt="2022-07-10T02:44:44.415" v="11941" actId="26606"/>
          <ac:spMkLst>
            <pc:docMk/>
            <pc:sldMk cId="3970974177" sldId="520"/>
            <ac:spMk id="14" creationId="{80BC66F9-7A74-4286-AD22-1174052CC22C}"/>
          </ac:spMkLst>
        </pc:spChg>
        <pc:spChg chg="add del">
          <ac:chgData name="Randy Cates" userId="a0f05542c82a1465" providerId="LiveId" clId="{E331C4EE-73B1-4D1E-B665-4EBF52F45040}" dt="2022-07-10T02:44:44.415" v="11941" actId="26606"/>
          <ac:spMkLst>
            <pc:docMk/>
            <pc:sldMk cId="3970974177" sldId="520"/>
            <ac:spMk id="16" creationId="{D8142CC3-2B5C-48E6-9DF0-6C8ACBAF23EF}"/>
          </ac:spMkLst>
        </pc:spChg>
        <pc:spChg chg="add del">
          <ac:chgData name="Randy Cates" userId="a0f05542c82a1465" providerId="LiveId" clId="{E331C4EE-73B1-4D1E-B665-4EBF52F45040}" dt="2022-07-10T02:44:44.415" v="11941" actId="26606"/>
          <ac:spMkLst>
            <pc:docMk/>
            <pc:sldMk cId="3970974177" sldId="520"/>
            <ac:spMk id="20" creationId="{46A89C79-8EF3-4AF9-B3D9-59A883F41C83}"/>
          </ac:spMkLst>
        </pc:spChg>
        <pc:spChg chg="add del">
          <ac:chgData name="Randy Cates" userId="a0f05542c82a1465" providerId="LiveId" clId="{E331C4EE-73B1-4D1E-B665-4EBF52F45040}" dt="2022-07-10T02:44:44.415" v="11941" actId="26606"/>
          <ac:spMkLst>
            <pc:docMk/>
            <pc:sldMk cId="3970974177" sldId="520"/>
            <ac:spMk id="22" creationId="{EFE5CE34-4543-42E5-B82C-1F3D12422CDD}"/>
          </ac:spMkLst>
        </pc:spChg>
        <pc:spChg chg="add del">
          <ac:chgData name="Randy Cates" userId="a0f05542c82a1465" providerId="LiveId" clId="{E331C4EE-73B1-4D1E-B665-4EBF52F45040}" dt="2022-07-10T02:44:44.415" v="11941" actId="26606"/>
          <ac:spMkLst>
            <pc:docMk/>
            <pc:sldMk cId="3970974177" sldId="520"/>
            <ac:spMk id="24" creationId="{72AF41FE-63D7-4695-81D2-66D2510E4486}"/>
          </ac:spMkLst>
        </pc:spChg>
        <pc:spChg chg="add">
          <ac:chgData name="Randy Cates" userId="a0f05542c82a1465" providerId="LiveId" clId="{E331C4EE-73B1-4D1E-B665-4EBF52F45040}" dt="2022-07-10T02:44:44.415" v="11941" actId="26606"/>
          <ac:spMkLst>
            <pc:docMk/>
            <pc:sldMk cId="3970974177" sldId="520"/>
            <ac:spMk id="29" creationId="{943CAA20-3569-4189-9E48-239A229A86CA}"/>
          </ac:spMkLst>
        </pc:spChg>
        <pc:spChg chg="add">
          <ac:chgData name="Randy Cates" userId="a0f05542c82a1465" providerId="LiveId" clId="{E331C4EE-73B1-4D1E-B665-4EBF52F45040}" dt="2022-07-10T02:44:44.415" v="11941" actId="26606"/>
          <ac:spMkLst>
            <pc:docMk/>
            <pc:sldMk cId="3970974177" sldId="520"/>
            <ac:spMk id="31" creationId="{DA542B6D-E775-4832-91DC-2D20F857813A}"/>
          </ac:spMkLst>
        </pc:spChg>
        <pc:cxnChg chg="add del">
          <ac:chgData name="Randy Cates" userId="a0f05542c82a1465" providerId="LiveId" clId="{E331C4EE-73B1-4D1E-B665-4EBF52F45040}" dt="2022-07-10T02:44:44.415" v="11941" actId="26606"/>
          <ac:cxnSpMkLst>
            <pc:docMk/>
            <pc:sldMk cId="3970974177" sldId="520"/>
            <ac:cxnSpMk id="18" creationId="{7B2D303B-3DD0-4319-9EAD-361847FEC71D}"/>
          </ac:cxnSpMkLst>
        </pc:cxnChg>
      </pc:sldChg>
      <pc:sldChg chg="addSp delSp modSp add mod setBg">
        <pc:chgData name="Randy Cates" userId="a0f05542c82a1465" providerId="LiveId" clId="{E331C4EE-73B1-4D1E-B665-4EBF52F45040}" dt="2022-07-10T02:47:11.463" v="11945" actId="20577"/>
        <pc:sldMkLst>
          <pc:docMk/>
          <pc:sldMk cId="4249639346" sldId="521"/>
        </pc:sldMkLst>
        <pc:spChg chg="mod">
          <ac:chgData name="Randy Cates" userId="a0f05542c82a1465" providerId="LiveId" clId="{E331C4EE-73B1-4D1E-B665-4EBF52F45040}" dt="2022-07-10T02:44:49.816" v="11942" actId="26606"/>
          <ac:spMkLst>
            <pc:docMk/>
            <pc:sldMk cId="4249639346" sldId="521"/>
            <ac:spMk id="2" creationId="{5508C400-1B8D-00CC-6ED1-6BB9668EEBC6}"/>
          </ac:spMkLst>
        </pc:spChg>
        <pc:spChg chg="mod">
          <ac:chgData name="Randy Cates" userId="a0f05542c82a1465" providerId="LiveId" clId="{E331C4EE-73B1-4D1E-B665-4EBF52F45040}" dt="2022-07-10T02:47:11.463" v="11945" actId="20577"/>
          <ac:spMkLst>
            <pc:docMk/>
            <pc:sldMk cId="4249639346" sldId="521"/>
            <ac:spMk id="3" creationId="{17114286-AC72-577D-EE24-01714056C4AF}"/>
          </ac:spMkLst>
        </pc:spChg>
        <pc:spChg chg="add del">
          <ac:chgData name="Randy Cates" userId="a0f05542c82a1465" providerId="LiveId" clId="{E331C4EE-73B1-4D1E-B665-4EBF52F45040}" dt="2022-07-10T02:44:49.816" v="11942" actId="26606"/>
          <ac:spMkLst>
            <pc:docMk/>
            <pc:sldMk cId="4249639346" sldId="521"/>
            <ac:spMk id="8" creationId="{1BB867FF-FC45-48F7-8104-F89BE54909F1}"/>
          </ac:spMkLst>
        </pc:spChg>
        <pc:spChg chg="add del">
          <ac:chgData name="Randy Cates" userId="a0f05542c82a1465" providerId="LiveId" clId="{E331C4EE-73B1-4D1E-B665-4EBF52F45040}" dt="2022-07-10T02:44:49.816" v="11942" actId="26606"/>
          <ac:spMkLst>
            <pc:docMk/>
            <pc:sldMk cId="4249639346" sldId="521"/>
            <ac:spMk id="10" creationId="{8BB56887-D0D5-4F0C-9E19-7247EB83C8B7}"/>
          </ac:spMkLst>
        </pc:spChg>
        <pc:spChg chg="add del">
          <ac:chgData name="Randy Cates" userId="a0f05542c82a1465" providerId="LiveId" clId="{E331C4EE-73B1-4D1E-B665-4EBF52F45040}" dt="2022-07-10T02:44:49.816" v="11942" actId="26606"/>
          <ac:spMkLst>
            <pc:docMk/>
            <pc:sldMk cId="4249639346" sldId="521"/>
            <ac:spMk id="12" creationId="{081E4A58-353D-44AE-B2FC-2A74E2E400F7}"/>
          </ac:spMkLst>
        </pc:spChg>
        <pc:spChg chg="add">
          <ac:chgData name="Randy Cates" userId="a0f05542c82a1465" providerId="LiveId" clId="{E331C4EE-73B1-4D1E-B665-4EBF52F45040}" dt="2022-07-10T02:44:49.816" v="11942" actId="26606"/>
          <ac:spMkLst>
            <pc:docMk/>
            <pc:sldMk cId="4249639346" sldId="521"/>
            <ac:spMk id="17" creationId="{100EDD19-6802-4EC3-95CE-CFFAB042CFD6}"/>
          </ac:spMkLst>
        </pc:spChg>
        <pc:spChg chg="add">
          <ac:chgData name="Randy Cates" userId="a0f05542c82a1465" providerId="LiveId" clId="{E331C4EE-73B1-4D1E-B665-4EBF52F45040}" dt="2022-07-10T02:44:49.816" v="11942" actId="26606"/>
          <ac:spMkLst>
            <pc:docMk/>
            <pc:sldMk cId="4249639346" sldId="521"/>
            <ac:spMk id="19" creationId="{DB17E863-922E-4C26-BD64-E8FD41D28661}"/>
          </ac:spMkLst>
        </pc:spChg>
      </pc:sldChg>
      <pc:sldChg chg="addSp delSp modSp new mod ord setBg">
        <pc:chgData name="Randy Cates" userId="a0f05542c82a1465" providerId="LiveId" clId="{E331C4EE-73B1-4D1E-B665-4EBF52F45040}" dt="2022-07-10T15:14:57.883" v="13350" actId="113"/>
        <pc:sldMkLst>
          <pc:docMk/>
          <pc:sldMk cId="3693989017" sldId="522"/>
        </pc:sldMkLst>
        <pc:spChg chg="add mod">
          <ac:chgData name="Randy Cates" userId="a0f05542c82a1465" providerId="LiveId" clId="{E331C4EE-73B1-4D1E-B665-4EBF52F45040}" dt="2022-07-10T15:14:57.883" v="13350" actId="113"/>
          <ac:spMkLst>
            <pc:docMk/>
            <pc:sldMk cId="3693989017" sldId="522"/>
            <ac:spMk id="3" creationId="{F0C2DD6C-2A45-F02D-2245-0B05E9E3018F}"/>
          </ac:spMkLst>
        </pc:spChg>
        <pc:spChg chg="add del">
          <ac:chgData name="Randy Cates" userId="a0f05542c82a1465" providerId="LiveId" clId="{E331C4EE-73B1-4D1E-B665-4EBF52F45040}" dt="2022-07-10T02:45:33.380" v="11943" actId="26606"/>
          <ac:spMkLst>
            <pc:docMk/>
            <pc:sldMk cId="3693989017" sldId="522"/>
            <ac:spMk id="8" creationId="{1BB867FF-FC45-48F7-8104-F89BE54909F1}"/>
          </ac:spMkLst>
        </pc:spChg>
        <pc:spChg chg="add del">
          <ac:chgData name="Randy Cates" userId="a0f05542c82a1465" providerId="LiveId" clId="{E331C4EE-73B1-4D1E-B665-4EBF52F45040}" dt="2022-07-10T02:45:33.380" v="11943" actId="26606"/>
          <ac:spMkLst>
            <pc:docMk/>
            <pc:sldMk cId="3693989017" sldId="522"/>
            <ac:spMk id="10" creationId="{8BB56887-D0D5-4F0C-9E19-7247EB83C8B7}"/>
          </ac:spMkLst>
        </pc:spChg>
        <pc:spChg chg="add del">
          <ac:chgData name="Randy Cates" userId="a0f05542c82a1465" providerId="LiveId" clId="{E331C4EE-73B1-4D1E-B665-4EBF52F45040}" dt="2022-07-10T02:45:33.380" v="11943" actId="26606"/>
          <ac:spMkLst>
            <pc:docMk/>
            <pc:sldMk cId="3693989017" sldId="522"/>
            <ac:spMk id="12" creationId="{081E4A58-353D-44AE-B2FC-2A74E2E400F7}"/>
          </ac:spMkLst>
        </pc:spChg>
        <pc:spChg chg="add">
          <ac:chgData name="Randy Cates" userId="a0f05542c82a1465" providerId="LiveId" clId="{E331C4EE-73B1-4D1E-B665-4EBF52F45040}" dt="2022-07-10T02:45:33.380" v="11943" actId="26606"/>
          <ac:spMkLst>
            <pc:docMk/>
            <pc:sldMk cId="3693989017" sldId="522"/>
            <ac:spMk id="17" creationId="{100EDD19-6802-4EC3-95CE-CFFAB042CFD6}"/>
          </ac:spMkLst>
        </pc:spChg>
        <pc:spChg chg="add">
          <ac:chgData name="Randy Cates" userId="a0f05542c82a1465" providerId="LiveId" clId="{E331C4EE-73B1-4D1E-B665-4EBF52F45040}" dt="2022-07-10T02:45:33.380" v="11943" actId="26606"/>
          <ac:spMkLst>
            <pc:docMk/>
            <pc:sldMk cId="3693989017" sldId="522"/>
            <ac:spMk id="19" creationId="{DB17E863-922E-4C26-BD64-E8FD41D28661}"/>
          </ac:spMkLst>
        </pc:spChg>
      </pc:sldChg>
      <pc:sldChg chg="addSp modSp add del mod">
        <pc:chgData name="Randy Cates" userId="a0f05542c82a1465" providerId="LiveId" clId="{E331C4EE-73B1-4D1E-B665-4EBF52F45040}" dt="2022-07-04T12:29:05.823" v="3748" actId="2696"/>
        <pc:sldMkLst>
          <pc:docMk/>
          <pc:sldMk cId="2538828232" sldId="523"/>
        </pc:sldMkLst>
        <pc:spChg chg="mod">
          <ac:chgData name="Randy Cates" userId="a0f05542c82a1465" providerId="LiveId" clId="{E331C4EE-73B1-4D1E-B665-4EBF52F45040}" dt="2022-07-04T12:26:55.767" v="3736" actId="20577"/>
          <ac:spMkLst>
            <pc:docMk/>
            <pc:sldMk cId="2538828232" sldId="523"/>
            <ac:spMk id="3" creationId="{17114286-AC72-577D-EE24-01714056C4AF}"/>
          </ac:spMkLst>
        </pc:spChg>
        <pc:spChg chg="add">
          <ac:chgData name="Randy Cates" userId="a0f05542c82a1465" providerId="LiveId" clId="{E331C4EE-73B1-4D1E-B665-4EBF52F45040}" dt="2022-07-04T12:28:28.825" v="3744" actId="22"/>
          <ac:spMkLst>
            <pc:docMk/>
            <pc:sldMk cId="2538828232" sldId="523"/>
            <ac:spMk id="5" creationId="{43359B4F-3698-5CEA-FAF4-DB166930BBFC}"/>
          </ac:spMkLst>
        </pc:spChg>
      </pc:sldChg>
      <pc:sldChg chg="addSp delSp modSp new mod ord setBg">
        <pc:chgData name="Randy Cates" userId="a0f05542c82a1465" providerId="LiveId" clId="{E331C4EE-73B1-4D1E-B665-4EBF52F45040}" dt="2022-07-11T00:50:40.341" v="14173" actId="26606"/>
        <pc:sldMkLst>
          <pc:docMk/>
          <pc:sldMk cId="3807224052" sldId="524"/>
        </pc:sldMkLst>
        <pc:spChg chg="add mod">
          <ac:chgData name="Randy Cates" userId="a0f05542c82a1465" providerId="LiveId" clId="{E331C4EE-73B1-4D1E-B665-4EBF52F45040}" dt="2022-07-11T00:50:40.341" v="14173" actId="26606"/>
          <ac:spMkLst>
            <pc:docMk/>
            <pc:sldMk cId="3807224052" sldId="524"/>
            <ac:spMk id="3" creationId="{0E9DBA4D-6618-1D56-0F8F-C838CEB16255}"/>
          </ac:spMkLst>
        </pc:spChg>
        <pc:spChg chg="add del">
          <ac:chgData name="Randy Cates" userId="a0f05542c82a1465" providerId="LiveId" clId="{E331C4EE-73B1-4D1E-B665-4EBF52F45040}" dt="2022-07-10T02:50:27.494" v="11949" actId="26606"/>
          <ac:spMkLst>
            <pc:docMk/>
            <pc:sldMk cId="3807224052" sldId="524"/>
            <ac:spMk id="8" creationId="{1BB867FF-FC45-48F7-8104-F89BE54909F1}"/>
          </ac:spMkLst>
        </pc:spChg>
        <pc:spChg chg="add del">
          <ac:chgData name="Randy Cates" userId="a0f05542c82a1465" providerId="LiveId" clId="{E331C4EE-73B1-4D1E-B665-4EBF52F45040}" dt="2022-07-10T02:50:27.494" v="11949" actId="26606"/>
          <ac:spMkLst>
            <pc:docMk/>
            <pc:sldMk cId="3807224052" sldId="524"/>
            <ac:spMk id="10" creationId="{8BB56887-D0D5-4F0C-9E19-7247EB83C8B7}"/>
          </ac:spMkLst>
        </pc:spChg>
        <pc:spChg chg="add del">
          <ac:chgData name="Randy Cates" userId="a0f05542c82a1465" providerId="LiveId" clId="{E331C4EE-73B1-4D1E-B665-4EBF52F45040}" dt="2022-07-10T02:50:27.494" v="11949" actId="26606"/>
          <ac:spMkLst>
            <pc:docMk/>
            <pc:sldMk cId="3807224052" sldId="524"/>
            <ac:spMk id="12" creationId="{081E4A58-353D-44AE-B2FC-2A74E2E400F7}"/>
          </ac:spMkLst>
        </pc:spChg>
        <pc:spChg chg="add del">
          <ac:chgData name="Randy Cates" userId="a0f05542c82a1465" providerId="LiveId" clId="{E331C4EE-73B1-4D1E-B665-4EBF52F45040}" dt="2022-07-11T00:50:40.341" v="14173" actId="26606"/>
          <ac:spMkLst>
            <pc:docMk/>
            <pc:sldMk cId="3807224052" sldId="524"/>
            <ac:spMk id="17" creationId="{100EDD19-6802-4EC3-95CE-CFFAB042CFD6}"/>
          </ac:spMkLst>
        </pc:spChg>
        <pc:spChg chg="add del">
          <ac:chgData name="Randy Cates" userId="a0f05542c82a1465" providerId="LiveId" clId="{E331C4EE-73B1-4D1E-B665-4EBF52F45040}" dt="2022-07-11T00:50:40.341" v="14173" actId="26606"/>
          <ac:spMkLst>
            <pc:docMk/>
            <pc:sldMk cId="3807224052" sldId="524"/>
            <ac:spMk id="19" creationId="{DB17E863-922E-4C26-BD64-E8FD41D28661}"/>
          </ac:spMkLst>
        </pc:spChg>
        <pc:spChg chg="add">
          <ac:chgData name="Randy Cates" userId="a0f05542c82a1465" providerId="LiveId" clId="{E331C4EE-73B1-4D1E-B665-4EBF52F45040}" dt="2022-07-11T00:50:40.341" v="14173" actId="26606"/>
          <ac:spMkLst>
            <pc:docMk/>
            <pc:sldMk cId="3807224052" sldId="524"/>
            <ac:spMk id="67591" creationId="{45D37F4E-DDB4-456B-97E0-9937730A039F}"/>
          </ac:spMkLst>
        </pc:spChg>
        <pc:spChg chg="add">
          <ac:chgData name="Randy Cates" userId="a0f05542c82a1465" providerId="LiveId" clId="{E331C4EE-73B1-4D1E-B665-4EBF52F45040}" dt="2022-07-11T00:50:40.341" v="14173" actId="26606"/>
          <ac:spMkLst>
            <pc:docMk/>
            <pc:sldMk cId="3807224052" sldId="524"/>
            <ac:spMk id="67593" creationId="{B2DD41CD-8F47-4F56-AD12-4E2FF7696987}"/>
          </ac:spMkLst>
        </pc:spChg>
        <pc:picChg chg="add mod">
          <ac:chgData name="Randy Cates" userId="a0f05542c82a1465" providerId="LiveId" clId="{E331C4EE-73B1-4D1E-B665-4EBF52F45040}" dt="2022-07-11T00:50:40.341" v="14173" actId="26606"/>
          <ac:picMkLst>
            <pc:docMk/>
            <pc:sldMk cId="3807224052" sldId="524"/>
            <ac:picMk id="67586" creationId="{B3D4F615-3843-D796-B007-BB1331D08708}"/>
          </ac:picMkLst>
        </pc:picChg>
      </pc:sldChg>
      <pc:sldChg chg="addSp delSp modSp add mod ord setBg">
        <pc:chgData name="Randy Cates" userId="a0f05542c82a1465" providerId="LiveId" clId="{E331C4EE-73B1-4D1E-B665-4EBF52F45040}" dt="2022-07-10T02:51:08.110" v="11953" actId="20577"/>
        <pc:sldMkLst>
          <pc:docMk/>
          <pc:sldMk cId="1667175928" sldId="525"/>
        </pc:sldMkLst>
        <pc:spChg chg="mod">
          <ac:chgData name="Randy Cates" userId="a0f05542c82a1465" providerId="LiveId" clId="{E331C4EE-73B1-4D1E-B665-4EBF52F45040}" dt="2022-07-10T02:50:23.537" v="11948" actId="26606"/>
          <ac:spMkLst>
            <pc:docMk/>
            <pc:sldMk cId="1667175928" sldId="525"/>
            <ac:spMk id="2" creationId="{5508C400-1B8D-00CC-6ED1-6BB9668EEBC6}"/>
          </ac:spMkLst>
        </pc:spChg>
        <pc:spChg chg="mod">
          <ac:chgData name="Randy Cates" userId="a0f05542c82a1465" providerId="LiveId" clId="{E331C4EE-73B1-4D1E-B665-4EBF52F45040}" dt="2022-07-10T02:51:08.110" v="11953" actId="20577"/>
          <ac:spMkLst>
            <pc:docMk/>
            <pc:sldMk cId="1667175928" sldId="525"/>
            <ac:spMk id="3" creationId="{17114286-AC72-577D-EE24-01714056C4AF}"/>
          </ac:spMkLst>
        </pc:spChg>
        <pc:spChg chg="add del">
          <ac:chgData name="Randy Cates" userId="a0f05542c82a1465" providerId="LiveId" clId="{E331C4EE-73B1-4D1E-B665-4EBF52F45040}" dt="2022-07-10T02:50:23.537" v="11948" actId="26606"/>
          <ac:spMkLst>
            <pc:docMk/>
            <pc:sldMk cId="1667175928" sldId="525"/>
            <ac:spMk id="8" creationId="{1BB867FF-FC45-48F7-8104-F89BE54909F1}"/>
          </ac:spMkLst>
        </pc:spChg>
        <pc:spChg chg="add del">
          <ac:chgData name="Randy Cates" userId="a0f05542c82a1465" providerId="LiveId" clId="{E331C4EE-73B1-4D1E-B665-4EBF52F45040}" dt="2022-07-10T02:50:23.537" v="11948" actId="26606"/>
          <ac:spMkLst>
            <pc:docMk/>
            <pc:sldMk cId="1667175928" sldId="525"/>
            <ac:spMk id="10" creationId="{8BB56887-D0D5-4F0C-9E19-7247EB83C8B7}"/>
          </ac:spMkLst>
        </pc:spChg>
        <pc:spChg chg="add del">
          <ac:chgData name="Randy Cates" userId="a0f05542c82a1465" providerId="LiveId" clId="{E331C4EE-73B1-4D1E-B665-4EBF52F45040}" dt="2022-07-10T02:50:23.537" v="11948" actId="26606"/>
          <ac:spMkLst>
            <pc:docMk/>
            <pc:sldMk cId="1667175928" sldId="525"/>
            <ac:spMk id="12" creationId="{081E4A58-353D-44AE-B2FC-2A74E2E400F7}"/>
          </ac:spMkLst>
        </pc:spChg>
        <pc:spChg chg="add">
          <ac:chgData name="Randy Cates" userId="a0f05542c82a1465" providerId="LiveId" clId="{E331C4EE-73B1-4D1E-B665-4EBF52F45040}" dt="2022-07-10T02:50:23.537" v="11948" actId="26606"/>
          <ac:spMkLst>
            <pc:docMk/>
            <pc:sldMk cId="1667175928" sldId="525"/>
            <ac:spMk id="17" creationId="{100EDD19-6802-4EC3-95CE-CFFAB042CFD6}"/>
          </ac:spMkLst>
        </pc:spChg>
        <pc:spChg chg="add">
          <ac:chgData name="Randy Cates" userId="a0f05542c82a1465" providerId="LiveId" clId="{E331C4EE-73B1-4D1E-B665-4EBF52F45040}" dt="2022-07-10T02:50:23.537" v="11948" actId="26606"/>
          <ac:spMkLst>
            <pc:docMk/>
            <pc:sldMk cId="1667175928" sldId="525"/>
            <ac:spMk id="19" creationId="{DB17E863-922E-4C26-BD64-E8FD41D28661}"/>
          </ac:spMkLst>
        </pc:spChg>
      </pc:sldChg>
      <pc:sldChg chg="addSp delSp modSp add mod ord setBg">
        <pc:chgData name="Randy Cates" userId="a0f05542c82a1465" providerId="LiveId" clId="{E331C4EE-73B1-4D1E-B665-4EBF52F45040}" dt="2022-07-10T02:51:18.911" v="11954" actId="26606"/>
        <pc:sldMkLst>
          <pc:docMk/>
          <pc:sldMk cId="1243213331" sldId="526"/>
        </pc:sldMkLst>
        <pc:spChg chg="mod">
          <ac:chgData name="Randy Cates" userId="a0f05542c82a1465" providerId="LiveId" clId="{E331C4EE-73B1-4D1E-B665-4EBF52F45040}" dt="2022-07-10T02:51:18.911" v="11954" actId="26606"/>
          <ac:spMkLst>
            <pc:docMk/>
            <pc:sldMk cId="1243213331" sldId="526"/>
            <ac:spMk id="2" creationId="{5508C400-1B8D-00CC-6ED1-6BB9668EEBC6}"/>
          </ac:spMkLst>
        </pc:spChg>
        <pc:spChg chg="mod">
          <ac:chgData name="Randy Cates" userId="a0f05542c82a1465" providerId="LiveId" clId="{E331C4EE-73B1-4D1E-B665-4EBF52F45040}" dt="2022-07-10T02:51:18.911" v="11954" actId="26606"/>
          <ac:spMkLst>
            <pc:docMk/>
            <pc:sldMk cId="1243213331" sldId="526"/>
            <ac:spMk id="3" creationId="{17114286-AC72-577D-EE24-01714056C4AF}"/>
          </ac:spMkLst>
        </pc:spChg>
        <pc:spChg chg="add del">
          <ac:chgData name="Randy Cates" userId="a0f05542c82a1465" providerId="LiveId" clId="{E331C4EE-73B1-4D1E-B665-4EBF52F45040}" dt="2022-07-10T02:51:18.911" v="11954" actId="26606"/>
          <ac:spMkLst>
            <pc:docMk/>
            <pc:sldMk cId="1243213331" sldId="526"/>
            <ac:spMk id="8" creationId="{1BB867FF-FC45-48F7-8104-F89BE54909F1}"/>
          </ac:spMkLst>
        </pc:spChg>
        <pc:spChg chg="add del">
          <ac:chgData name="Randy Cates" userId="a0f05542c82a1465" providerId="LiveId" clId="{E331C4EE-73B1-4D1E-B665-4EBF52F45040}" dt="2022-07-10T02:51:18.911" v="11954" actId="26606"/>
          <ac:spMkLst>
            <pc:docMk/>
            <pc:sldMk cId="1243213331" sldId="526"/>
            <ac:spMk id="10" creationId="{8BB56887-D0D5-4F0C-9E19-7247EB83C8B7}"/>
          </ac:spMkLst>
        </pc:spChg>
        <pc:spChg chg="add del">
          <ac:chgData name="Randy Cates" userId="a0f05542c82a1465" providerId="LiveId" clId="{E331C4EE-73B1-4D1E-B665-4EBF52F45040}" dt="2022-07-10T02:51:18.911" v="11954" actId="26606"/>
          <ac:spMkLst>
            <pc:docMk/>
            <pc:sldMk cId="1243213331" sldId="526"/>
            <ac:spMk id="12" creationId="{081E4A58-353D-44AE-B2FC-2A74E2E400F7}"/>
          </ac:spMkLst>
        </pc:spChg>
        <pc:spChg chg="add">
          <ac:chgData name="Randy Cates" userId="a0f05542c82a1465" providerId="LiveId" clId="{E331C4EE-73B1-4D1E-B665-4EBF52F45040}" dt="2022-07-10T02:51:18.911" v="11954" actId="26606"/>
          <ac:spMkLst>
            <pc:docMk/>
            <pc:sldMk cId="1243213331" sldId="526"/>
            <ac:spMk id="17" creationId="{100EDD19-6802-4EC3-95CE-CFFAB042CFD6}"/>
          </ac:spMkLst>
        </pc:spChg>
        <pc:spChg chg="add">
          <ac:chgData name="Randy Cates" userId="a0f05542c82a1465" providerId="LiveId" clId="{E331C4EE-73B1-4D1E-B665-4EBF52F45040}" dt="2022-07-10T02:51:18.911" v="11954" actId="26606"/>
          <ac:spMkLst>
            <pc:docMk/>
            <pc:sldMk cId="1243213331" sldId="526"/>
            <ac:spMk id="19" creationId="{DB17E863-922E-4C26-BD64-E8FD41D28661}"/>
          </ac:spMkLst>
        </pc:spChg>
      </pc:sldChg>
      <pc:sldChg chg="addSp delSp modSp add mod setBg">
        <pc:chgData name="Randy Cates" userId="a0f05542c82a1465" providerId="LiveId" clId="{E331C4EE-73B1-4D1E-B665-4EBF52F45040}" dt="2022-07-11T01:09:51.345" v="14197" actId="26606"/>
        <pc:sldMkLst>
          <pc:docMk/>
          <pc:sldMk cId="3210901501" sldId="527"/>
        </pc:sldMkLst>
        <pc:spChg chg="mod">
          <ac:chgData name="Randy Cates" userId="a0f05542c82a1465" providerId="LiveId" clId="{E331C4EE-73B1-4D1E-B665-4EBF52F45040}" dt="2022-07-11T01:09:51.345" v="14197" actId="26606"/>
          <ac:spMkLst>
            <pc:docMk/>
            <pc:sldMk cId="3210901501" sldId="527"/>
            <ac:spMk id="2" creationId="{5508C400-1B8D-00CC-6ED1-6BB9668EEBC6}"/>
          </ac:spMkLst>
        </pc:spChg>
        <pc:spChg chg="mod">
          <ac:chgData name="Randy Cates" userId="a0f05542c82a1465" providerId="LiveId" clId="{E331C4EE-73B1-4D1E-B665-4EBF52F45040}" dt="2022-07-11T01:09:51.345" v="14197" actId="26606"/>
          <ac:spMkLst>
            <pc:docMk/>
            <pc:sldMk cId="3210901501" sldId="527"/>
            <ac:spMk id="3" creationId="{17114286-AC72-577D-EE24-01714056C4AF}"/>
          </ac:spMkLst>
        </pc:spChg>
        <pc:spChg chg="add del">
          <ac:chgData name="Randy Cates" userId="a0f05542c82a1465" providerId="LiveId" clId="{E331C4EE-73B1-4D1E-B665-4EBF52F45040}" dt="2022-07-10T02:51:22.154" v="11955" actId="26606"/>
          <ac:spMkLst>
            <pc:docMk/>
            <pc:sldMk cId="3210901501" sldId="527"/>
            <ac:spMk id="8" creationId="{1BB867FF-FC45-48F7-8104-F89BE54909F1}"/>
          </ac:spMkLst>
        </pc:spChg>
        <pc:spChg chg="add del">
          <ac:chgData name="Randy Cates" userId="a0f05542c82a1465" providerId="LiveId" clId="{E331C4EE-73B1-4D1E-B665-4EBF52F45040}" dt="2022-07-10T02:51:22.154" v="11955" actId="26606"/>
          <ac:spMkLst>
            <pc:docMk/>
            <pc:sldMk cId="3210901501" sldId="527"/>
            <ac:spMk id="10" creationId="{8BB56887-D0D5-4F0C-9E19-7247EB83C8B7}"/>
          </ac:spMkLst>
        </pc:spChg>
        <pc:spChg chg="add del">
          <ac:chgData name="Randy Cates" userId="a0f05542c82a1465" providerId="LiveId" clId="{E331C4EE-73B1-4D1E-B665-4EBF52F45040}" dt="2022-07-10T02:51:22.154" v="11955" actId="26606"/>
          <ac:spMkLst>
            <pc:docMk/>
            <pc:sldMk cId="3210901501" sldId="527"/>
            <ac:spMk id="12" creationId="{081E4A58-353D-44AE-B2FC-2A74E2E400F7}"/>
          </ac:spMkLst>
        </pc:spChg>
        <pc:spChg chg="add del">
          <ac:chgData name="Randy Cates" userId="a0f05542c82a1465" providerId="LiveId" clId="{E331C4EE-73B1-4D1E-B665-4EBF52F45040}" dt="2022-07-11T01:09:26.326" v="14190" actId="26606"/>
          <ac:spMkLst>
            <pc:docMk/>
            <pc:sldMk cId="3210901501" sldId="527"/>
            <ac:spMk id="17" creationId="{100EDD19-6802-4EC3-95CE-CFFAB042CFD6}"/>
          </ac:spMkLst>
        </pc:spChg>
        <pc:spChg chg="add del">
          <ac:chgData name="Randy Cates" userId="a0f05542c82a1465" providerId="LiveId" clId="{E331C4EE-73B1-4D1E-B665-4EBF52F45040}" dt="2022-07-11T01:09:26.326" v="14190" actId="26606"/>
          <ac:spMkLst>
            <pc:docMk/>
            <pc:sldMk cId="3210901501" sldId="527"/>
            <ac:spMk id="19" creationId="{DB17E863-922E-4C26-BD64-E8FD41D28661}"/>
          </ac:spMkLst>
        </pc:spChg>
        <pc:spChg chg="add del">
          <ac:chgData name="Randy Cates" userId="a0f05542c82a1465" providerId="LiveId" clId="{E331C4EE-73B1-4D1E-B665-4EBF52F45040}" dt="2022-07-11T01:09:51.345" v="14197" actId="26606"/>
          <ac:spMkLst>
            <pc:docMk/>
            <pc:sldMk cId="3210901501" sldId="527"/>
            <ac:spMk id="71687" creationId="{2B97F24A-32CE-4C1C-A50D-3016B394DCFB}"/>
          </ac:spMkLst>
        </pc:spChg>
        <pc:spChg chg="add del">
          <ac:chgData name="Randy Cates" userId="a0f05542c82a1465" providerId="LiveId" clId="{E331C4EE-73B1-4D1E-B665-4EBF52F45040}" dt="2022-07-11T01:09:51.345" v="14197" actId="26606"/>
          <ac:spMkLst>
            <pc:docMk/>
            <pc:sldMk cId="3210901501" sldId="527"/>
            <ac:spMk id="71689" creationId="{CD8B4F24-440B-49E9-B85D-733523DC064B}"/>
          </ac:spMkLst>
        </pc:spChg>
        <pc:spChg chg="add del">
          <ac:chgData name="Randy Cates" userId="a0f05542c82a1465" providerId="LiveId" clId="{E331C4EE-73B1-4D1E-B665-4EBF52F45040}" dt="2022-07-11T01:09:46.058" v="14194" actId="26606"/>
          <ac:spMkLst>
            <pc:docMk/>
            <pc:sldMk cId="3210901501" sldId="527"/>
            <ac:spMk id="71694" creationId="{45D37F4E-DDB4-456B-97E0-9937730A039F}"/>
          </ac:spMkLst>
        </pc:spChg>
        <pc:spChg chg="add del">
          <ac:chgData name="Randy Cates" userId="a0f05542c82a1465" providerId="LiveId" clId="{E331C4EE-73B1-4D1E-B665-4EBF52F45040}" dt="2022-07-11T01:09:46.058" v="14194" actId="26606"/>
          <ac:spMkLst>
            <pc:docMk/>
            <pc:sldMk cId="3210901501" sldId="527"/>
            <ac:spMk id="71696" creationId="{B2DD41CD-8F47-4F56-AD12-4E2FF7696987}"/>
          </ac:spMkLst>
        </pc:spChg>
        <pc:spChg chg="add del">
          <ac:chgData name="Randy Cates" userId="a0f05542c82a1465" providerId="LiveId" clId="{E331C4EE-73B1-4D1E-B665-4EBF52F45040}" dt="2022-07-11T01:09:51.337" v="14196" actId="26606"/>
          <ac:spMkLst>
            <pc:docMk/>
            <pc:sldMk cId="3210901501" sldId="527"/>
            <ac:spMk id="71698" creationId="{2B97F24A-32CE-4C1C-A50D-3016B394DCFB}"/>
          </ac:spMkLst>
        </pc:spChg>
        <pc:spChg chg="add del">
          <ac:chgData name="Randy Cates" userId="a0f05542c82a1465" providerId="LiveId" clId="{E331C4EE-73B1-4D1E-B665-4EBF52F45040}" dt="2022-07-11T01:09:51.337" v="14196" actId="26606"/>
          <ac:spMkLst>
            <pc:docMk/>
            <pc:sldMk cId="3210901501" sldId="527"/>
            <ac:spMk id="71699" creationId="{CD8B4F24-440B-49E9-B85D-733523DC064B}"/>
          </ac:spMkLst>
        </pc:spChg>
        <pc:spChg chg="add">
          <ac:chgData name="Randy Cates" userId="a0f05542c82a1465" providerId="LiveId" clId="{E331C4EE-73B1-4D1E-B665-4EBF52F45040}" dt="2022-07-11T01:09:51.345" v="14197" actId="26606"/>
          <ac:spMkLst>
            <pc:docMk/>
            <pc:sldMk cId="3210901501" sldId="527"/>
            <ac:spMk id="71701" creationId="{743AA782-23D1-4521-8CAD-47662984AA08}"/>
          </ac:spMkLst>
        </pc:spChg>
        <pc:spChg chg="add">
          <ac:chgData name="Randy Cates" userId="a0f05542c82a1465" providerId="LiveId" clId="{E331C4EE-73B1-4D1E-B665-4EBF52F45040}" dt="2022-07-11T01:09:51.345" v="14197" actId="26606"/>
          <ac:spMkLst>
            <pc:docMk/>
            <pc:sldMk cId="3210901501" sldId="527"/>
            <ac:spMk id="71702" creationId="{71877DBC-BB60-40F0-AC93-2ACDBAAE60CE}"/>
          </ac:spMkLst>
        </pc:spChg>
        <pc:picChg chg="add mod">
          <ac:chgData name="Randy Cates" userId="a0f05542c82a1465" providerId="LiveId" clId="{E331C4EE-73B1-4D1E-B665-4EBF52F45040}" dt="2022-07-11T01:09:51.345" v="14197" actId="26606"/>
          <ac:picMkLst>
            <pc:docMk/>
            <pc:sldMk cId="3210901501" sldId="527"/>
            <ac:picMk id="71682" creationId="{A35774A6-527D-4B68-1FFD-8633CBA0C70A}"/>
          </ac:picMkLst>
        </pc:picChg>
      </pc:sldChg>
      <pc:sldChg chg="addSp delSp modSp add mod ord setBg">
        <pc:chgData name="Randy Cates" userId="a0f05542c82a1465" providerId="LiveId" clId="{E331C4EE-73B1-4D1E-B665-4EBF52F45040}" dt="2022-07-10T02:51:31.558" v="11956" actId="26606"/>
        <pc:sldMkLst>
          <pc:docMk/>
          <pc:sldMk cId="1361332253" sldId="528"/>
        </pc:sldMkLst>
        <pc:spChg chg="mod">
          <ac:chgData name="Randy Cates" userId="a0f05542c82a1465" providerId="LiveId" clId="{E331C4EE-73B1-4D1E-B665-4EBF52F45040}" dt="2022-07-10T02:51:31.558" v="11956" actId="26606"/>
          <ac:spMkLst>
            <pc:docMk/>
            <pc:sldMk cId="1361332253" sldId="528"/>
            <ac:spMk id="2" creationId="{5508C400-1B8D-00CC-6ED1-6BB9668EEBC6}"/>
          </ac:spMkLst>
        </pc:spChg>
        <pc:spChg chg="mod">
          <ac:chgData name="Randy Cates" userId="a0f05542c82a1465" providerId="LiveId" clId="{E331C4EE-73B1-4D1E-B665-4EBF52F45040}" dt="2022-07-10T02:51:31.558" v="11956" actId="26606"/>
          <ac:spMkLst>
            <pc:docMk/>
            <pc:sldMk cId="1361332253" sldId="528"/>
            <ac:spMk id="3" creationId="{17114286-AC72-577D-EE24-01714056C4AF}"/>
          </ac:spMkLst>
        </pc:spChg>
        <pc:spChg chg="add del">
          <ac:chgData name="Randy Cates" userId="a0f05542c82a1465" providerId="LiveId" clId="{E331C4EE-73B1-4D1E-B665-4EBF52F45040}" dt="2022-07-10T02:51:31.558" v="11956" actId="26606"/>
          <ac:spMkLst>
            <pc:docMk/>
            <pc:sldMk cId="1361332253" sldId="528"/>
            <ac:spMk id="8" creationId="{1BB867FF-FC45-48F7-8104-F89BE54909F1}"/>
          </ac:spMkLst>
        </pc:spChg>
        <pc:spChg chg="add del">
          <ac:chgData name="Randy Cates" userId="a0f05542c82a1465" providerId="LiveId" clId="{E331C4EE-73B1-4D1E-B665-4EBF52F45040}" dt="2022-07-10T02:51:31.558" v="11956" actId="26606"/>
          <ac:spMkLst>
            <pc:docMk/>
            <pc:sldMk cId="1361332253" sldId="528"/>
            <ac:spMk id="10" creationId="{8BB56887-D0D5-4F0C-9E19-7247EB83C8B7}"/>
          </ac:spMkLst>
        </pc:spChg>
        <pc:spChg chg="add del">
          <ac:chgData name="Randy Cates" userId="a0f05542c82a1465" providerId="LiveId" clId="{E331C4EE-73B1-4D1E-B665-4EBF52F45040}" dt="2022-07-10T02:51:31.558" v="11956" actId="26606"/>
          <ac:spMkLst>
            <pc:docMk/>
            <pc:sldMk cId="1361332253" sldId="528"/>
            <ac:spMk id="12" creationId="{081E4A58-353D-44AE-B2FC-2A74E2E400F7}"/>
          </ac:spMkLst>
        </pc:spChg>
        <pc:spChg chg="add">
          <ac:chgData name="Randy Cates" userId="a0f05542c82a1465" providerId="LiveId" clId="{E331C4EE-73B1-4D1E-B665-4EBF52F45040}" dt="2022-07-10T02:51:31.558" v="11956" actId="26606"/>
          <ac:spMkLst>
            <pc:docMk/>
            <pc:sldMk cId="1361332253" sldId="528"/>
            <ac:spMk id="17" creationId="{100EDD19-6802-4EC3-95CE-CFFAB042CFD6}"/>
          </ac:spMkLst>
        </pc:spChg>
        <pc:spChg chg="add">
          <ac:chgData name="Randy Cates" userId="a0f05542c82a1465" providerId="LiveId" clId="{E331C4EE-73B1-4D1E-B665-4EBF52F45040}" dt="2022-07-10T02:51:31.558" v="11956" actId="26606"/>
          <ac:spMkLst>
            <pc:docMk/>
            <pc:sldMk cId="1361332253" sldId="528"/>
            <ac:spMk id="19" creationId="{DB17E863-922E-4C26-BD64-E8FD41D28661}"/>
          </ac:spMkLst>
        </pc:spChg>
      </pc:sldChg>
      <pc:sldChg chg="addSp delSp modSp add mod setBg">
        <pc:chgData name="Randy Cates" userId="a0f05542c82a1465" providerId="LiveId" clId="{E331C4EE-73B1-4D1E-B665-4EBF52F45040}" dt="2022-07-10T02:52:09.759" v="11957" actId="26606"/>
        <pc:sldMkLst>
          <pc:docMk/>
          <pc:sldMk cId="388672222" sldId="529"/>
        </pc:sldMkLst>
        <pc:spChg chg="mod">
          <ac:chgData name="Randy Cates" userId="a0f05542c82a1465" providerId="LiveId" clId="{E331C4EE-73B1-4D1E-B665-4EBF52F45040}" dt="2022-07-10T02:52:09.759" v="11957" actId="26606"/>
          <ac:spMkLst>
            <pc:docMk/>
            <pc:sldMk cId="388672222" sldId="529"/>
            <ac:spMk id="2" creationId="{5508C400-1B8D-00CC-6ED1-6BB9668EEBC6}"/>
          </ac:spMkLst>
        </pc:spChg>
        <pc:spChg chg="mod">
          <ac:chgData name="Randy Cates" userId="a0f05542c82a1465" providerId="LiveId" clId="{E331C4EE-73B1-4D1E-B665-4EBF52F45040}" dt="2022-07-10T02:52:09.759" v="11957" actId="26606"/>
          <ac:spMkLst>
            <pc:docMk/>
            <pc:sldMk cId="388672222" sldId="529"/>
            <ac:spMk id="3" creationId="{17114286-AC72-577D-EE24-01714056C4AF}"/>
          </ac:spMkLst>
        </pc:spChg>
        <pc:spChg chg="add del">
          <ac:chgData name="Randy Cates" userId="a0f05542c82a1465" providerId="LiveId" clId="{E331C4EE-73B1-4D1E-B665-4EBF52F45040}" dt="2022-07-10T02:52:09.759" v="11957" actId="26606"/>
          <ac:spMkLst>
            <pc:docMk/>
            <pc:sldMk cId="388672222" sldId="529"/>
            <ac:spMk id="8" creationId="{1BB867FF-FC45-48F7-8104-F89BE54909F1}"/>
          </ac:spMkLst>
        </pc:spChg>
        <pc:spChg chg="add del">
          <ac:chgData name="Randy Cates" userId="a0f05542c82a1465" providerId="LiveId" clId="{E331C4EE-73B1-4D1E-B665-4EBF52F45040}" dt="2022-07-10T02:52:09.759" v="11957" actId="26606"/>
          <ac:spMkLst>
            <pc:docMk/>
            <pc:sldMk cId="388672222" sldId="529"/>
            <ac:spMk id="10" creationId="{8BB56887-D0D5-4F0C-9E19-7247EB83C8B7}"/>
          </ac:spMkLst>
        </pc:spChg>
        <pc:spChg chg="add del">
          <ac:chgData name="Randy Cates" userId="a0f05542c82a1465" providerId="LiveId" clId="{E331C4EE-73B1-4D1E-B665-4EBF52F45040}" dt="2022-07-10T02:52:09.759" v="11957" actId="26606"/>
          <ac:spMkLst>
            <pc:docMk/>
            <pc:sldMk cId="388672222" sldId="529"/>
            <ac:spMk id="12" creationId="{081E4A58-353D-44AE-B2FC-2A74E2E400F7}"/>
          </ac:spMkLst>
        </pc:spChg>
        <pc:spChg chg="add">
          <ac:chgData name="Randy Cates" userId="a0f05542c82a1465" providerId="LiveId" clId="{E331C4EE-73B1-4D1E-B665-4EBF52F45040}" dt="2022-07-10T02:52:09.759" v="11957" actId="26606"/>
          <ac:spMkLst>
            <pc:docMk/>
            <pc:sldMk cId="388672222" sldId="529"/>
            <ac:spMk id="17" creationId="{100EDD19-6802-4EC3-95CE-CFFAB042CFD6}"/>
          </ac:spMkLst>
        </pc:spChg>
        <pc:spChg chg="add">
          <ac:chgData name="Randy Cates" userId="a0f05542c82a1465" providerId="LiveId" clId="{E331C4EE-73B1-4D1E-B665-4EBF52F45040}" dt="2022-07-10T02:52:09.759" v="11957" actId="26606"/>
          <ac:spMkLst>
            <pc:docMk/>
            <pc:sldMk cId="388672222" sldId="529"/>
            <ac:spMk id="19" creationId="{DB17E863-922E-4C26-BD64-E8FD41D28661}"/>
          </ac:spMkLst>
        </pc:spChg>
      </pc:sldChg>
      <pc:sldChg chg="addSp delSp modSp new mod ord setBg">
        <pc:chgData name="Randy Cates" userId="a0f05542c82a1465" providerId="LiveId" clId="{E331C4EE-73B1-4D1E-B665-4EBF52F45040}" dt="2022-07-10T02:52:15.162" v="11958" actId="26606"/>
        <pc:sldMkLst>
          <pc:docMk/>
          <pc:sldMk cId="1344337561" sldId="530"/>
        </pc:sldMkLst>
        <pc:spChg chg="add mod">
          <ac:chgData name="Randy Cates" userId="a0f05542c82a1465" providerId="LiveId" clId="{E331C4EE-73B1-4D1E-B665-4EBF52F45040}" dt="2022-07-10T02:52:15.162" v="11958" actId="26606"/>
          <ac:spMkLst>
            <pc:docMk/>
            <pc:sldMk cId="1344337561" sldId="530"/>
            <ac:spMk id="3" creationId="{B833A6A0-E6C2-B8CC-F3E2-E45277902EDA}"/>
          </ac:spMkLst>
        </pc:spChg>
        <pc:spChg chg="add del">
          <ac:chgData name="Randy Cates" userId="a0f05542c82a1465" providerId="LiveId" clId="{E331C4EE-73B1-4D1E-B665-4EBF52F45040}" dt="2022-07-10T02:52:15.162" v="11958" actId="26606"/>
          <ac:spMkLst>
            <pc:docMk/>
            <pc:sldMk cId="1344337561" sldId="530"/>
            <ac:spMk id="8" creationId="{D1A671DE-D529-4A2A-A35D-E97400239504}"/>
          </ac:spMkLst>
        </pc:spChg>
        <pc:spChg chg="add del">
          <ac:chgData name="Randy Cates" userId="a0f05542c82a1465" providerId="LiveId" clId="{E331C4EE-73B1-4D1E-B665-4EBF52F45040}" dt="2022-07-10T02:52:15.162" v="11958" actId="26606"/>
          <ac:spMkLst>
            <pc:docMk/>
            <pc:sldMk cId="1344337561" sldId="530"/>
            <ac:spMk id="10" creationId="{755E9CD0-04B0-4A3C-B291-AD913379C713}"/>
          </ac:spMkLst>
        </pc:spChg>
        <pc:spChg chg="add del">
          <ac:chgData name="Randy Cates" userId="a0f05542c82a1465" providerId="LiveId" clId="{E331C4EE-73B1-4D1E-B665-4EBF52F45040}" dt="2022-07-10T02:52:15.162" v="11958" actId="26606"/>
          <ac:spMkLst>
            <pc:docMk/>
            <pc:sldMk cId="1344337561" sldId="530"/>
            <ac:spMk id="14" creationId="{80BC66F9-7A74-4286-AD22-1174052CC22C}"/>
          </ac:spMkLst>
        </pc:spChg>
        <pc:spChg chg="add del">
          <ac:chgData name="Randy Cates" userId="a0f05542c82a1465" providerId="LiveId" clId="{E331C4EE-73B1-4D1E-B665-4EBF52F45040}" dt="2022-07-10T02:52:15.162" v="11958" actId="26606"/>
          <ac:spMkLst>
            <pc:docMk/>
            <pc:sldMk cId="1344337561" sldId="530"/>
            <ac:spMk id="16" creationId="{D8142CC3-2B5C-48E6-9DF0-6C8ACBAF23EF}"/>
          </ac:spMkLst>
        </pc:spChg>
        <pc:spChg chg="add del">
          <ac:chgData name="Randy Cates" userId="a0f05542c82a1465" providerId="LiveId" clId="{E331C4EE-73B1-4D1E-B665-4EBF52F45040}" dt="2022-07-10T02:52:15.162" v="11958" actId="26606"/>
          <ac:spMkLst>
            <pc:docMk/>
            <pc:sldMk cId="1344337561" sldId="530"/>
            <ac:spMk id="18" creationId="{1DD8BF3B-6066-418C-8D1A-75C5E396FC04}"/>
          </ac:spMkLst>
        </pc:spChg>
        <pc:spChg chg="add del">
          <ac:chgData name="Randy Cates" userId="a0f05542c82a1465" providerId="LiveId" clId="{E331C4EE-73B1-4D1E-B665-4EBF52F45040}" dt="2022-07-10T02:52:15.162" v="11958" actId="26606"/>
          <ac:spMkLst>
            <pc:docMk/>
            <pc:sldMk cId="1344337561" sldId="530"/>
            <ac:spMk id="20" creationId="{46A89C79-8EF3-4AF9-B3D9-59A883F41C83}"/>
          </ac:spMkLst>
        </pc:spChg>
        <pc:spChg chg="add del">
          <ac:chgData name="Randy Cates" userId="a0f05542c82a1465" providerId="LiveId" clId="{E331C4EE-73B1-4D1E-B665-4EBF52F45040}" dt="2022-07-10T02:52:15.162" v="11958" actId="26606"/>
          <ac:spMkLst>
            <pc:docMk/>
            <pc:sldMk cId="1344337561" sldId="530"/>
            <ac:spMk id="22" creationId="{72AF41FE-63D7-4695-81D2-66D2510E4486}"/>
          </ac:spMkLst>
        </pc:spChg>
        <pc:spChg chg="add del">
          <ac:chgData name="Randy Cates" userId="a0f05542c82a1465" providerId="LiveId" clId="{E331C4EE-73B1-4D1E-B665-4EBF52F45040}" dt="2022-07-10T02:52:15.162" v="11958" actId="26606"/>
          <ac:spMkLst>
            <pc:docMk/>
            <pc:sldMk cId="1344337561" sldId="530"/>
            <ac:spMk id="24" creationId="{EFE5CE34-4543-42E5-B82C-1F3D12422CDD}"/>
          </ac:spMkLst>
        </pc:spChg>
        <pc:spChg chg="add">
          <ac:chgData name="Randy Cates" userId="a0f05542c82a1465" providerId="LiveId" clId="{E331C4EE-73B1-4D1E-B665-4EBF52F45040}" dt="2022-07-10T02:52:15.162" v="11958" actId="26606"/>
          <ac:spMkLst>
            <pc:docMk/>
            <pc:sldMk cId="1344337561" sldId="530"/>
            <ac:spMk id="29" creationId="{943CAA20-3569-4189-9E48-239A229A86CA}"/>
          </ac:spMkLst>
        </pc:spChg>
        <pc:spChg chg="add">
          <ac:chgData name="Randy Cates" userId="a0f05542c82a1465" providerId="LiveId" clId="{E331C4EE-73B1-4D1E-B665-4EBF52F45040}" dt="2022-07-10T02:52:15.162" v="11958" actId="26606"/>
          <ac:spMkLst>
            <pc:docMk/>
            <pc:sldMk cId="1344337561" sldId="530"/>
            <ac:spMk id="31" creationId="{DA542B6D-E775-4832-91DC-2D20F857813A}"/>
          </ac:spMkLst>
        </pc:spChg>
        <pc:cxnChg chg="add del">
          <ac:chgData name="Randy Cates" userId="a0f05542c82a1465" providerId="LiveId" clId="{E331C4EE-73B1-4D1E-B665-4EBF52F45040}" dt="2022-07-10T02:52:15.162" v="11958" actId="26606"/>
          <ac:cxnSpMkLst>
            <pc:docMk/>
            <pc:sldMk cId="1344337561" sldId="530"/>
            <ac:cxnSpMk id="12" creationId="{7B2D303B-3DD0-4319-9EAD-361847FEC71D}"/>
          </ac:cxnSpMkLst>
        </pc:cxnChg>
      </pc:sldChg>
      <pc:sldChg chg="addSp delSp modSp add mod setBg">
        <pc:chgData name="Randy Cates" userId="a0f05542c82a1465" providerId="LiveId" clId="{E331C4EE-73B1-4D1E-B665-4EBF52F45040}" dt="2022-07-10T02:52:23.086" v="11959" actId="26606"/>
        <pc:sldMkLst>
          <pc:docMk/>
          <pc:sldMk cId="2506142177" sldId="531"/>
        </pc:sldMkLst>
        <pc:spChg chg="mod">
          <ac:chgData name="Randy Cates" userId="a0f05542c82a1465" providerId="LiveId" clId="{E331C4EE-73B1-4D1E-B665-4EBF52F45040}" dt="2022-07-10T02:52:23.086" v="11959" actId="26606"/>
          <ac:spMkLst>
            <pc:docMk/>
            <pc:sldMk cId="2506142177" sldId="531"/>
            <ac:spMk id="2" creationId="{5508C400-1B8D-00CC-6ED1-6BB9668EEBC6}"/>
          </ac:spMkLst>
        </pc:spChg>
        <pc:spChg chg="mod">
          <ac:chgData name="Randy Cates" userId="a0f05542c82a1465" providerId="LiveId" clId="{E331C4EE-73B1-4D1E-B665-4EBF52F45040}" dt="2022-07-10T02:52:23.086" v="11959" actId="26606"/>
          <ac:spMkLst>
            <pc:docMk/>
            <pc:sldMk cId="2506142177" sldId="531"/>
            <ac:spMk id="3" creationId="{17114286-AC72-577D-EE24-01714056C4AF}"/>
          </ac:spMkLst>
        </pc:spChg>
        <pc:spChg chg="add del">
          <ac:chgData name="Randy Cates" userId="a0f05542c82a1465" providerId="LiveId" clId="{E331C4EE-73B1-4D1E-B665-4EBF52F45040}" dt="2022-07-10T02:52:23.086" v="11959" actId="26606"/>
          <ac:spMkLst>
            <pc:docMk/>
            <pc:sldMk cId="2506142177" sldId="531"/>
            <ac:spMk id="8" creationId="{1BB867FF-FC45-48F7-8104-F89BE54909F1}"/>
          </ac:spMkLst>
        </pc:spChg>
        <pc:spChg chg="add del">
          <ac:chgData name="Randy Cates" userId="a0f05542c82a1465" providerId="LiveId" clId="{E331C4EE-73B1-4D1E-B665-4EBF52F45040}" dt="2022-07-10T02:52:23.086" v="11959" actId="26606"/>
          <ac:spMkLst>
            <pc:docMk/>
            <pc:sldMk cId="2506142177" sldId="531"/>
            <ac:spMk id="10" creationId="{8BB56887-D0D5-4F0C-9E19-7247EB83C8B7}"/>
          </ac:spMkLst>
        </pc:spChg>
        <pc:spChg chg="add del">
          <ac:chgData name="Randy Cates" userId="a0f05542c82a1465" providerId="LiveId" clId="{E331C4EE-73B1-4D1E-B665-4EBF52F45040}" dt="2022-07-10T02:52:23.086" v="11959" actId="26606"/>
          <ac:spMkLst>
            <pc:docMk/>
            <pc:sldMk cId="2506142177" sldId="531"/>
            <ac:spMk id="12" creationId="{081E4A58-353D-44AE-B2FC-2A74E2E400F7}"/>
          </ac:spMkLst>
        </pc:spChg>
        <pc:spChg chg="add">
          <ac:chgData name="Randy Cates" userId="a0f05542c82a1465" providerId="LiveId" clId="{E331C4EE-73B1-4D1E-B665-4EBF52F45040}" dt="2022-07-10T02:52:23.086" v="11959" actId="26606"/>
          <ac:spMkLst>
            <pc:docMk/>
            <pc:sldMk cId="2506142177" sldId="531"/>
            <ac:spMk id="17" creationId="{100EDD19-6802-4EC3-95CE-CFFAB042CFD6}"/>
          </ac:spMkLst>
        </pc:spChg>
        <pc:spChg chg="add">
          <ac:chgData name="Randy Cates" userId="a0f05542c82a1465" providerId="LiveId" clId="{E331C4EE-73B1-4D1E-B665-4EBF52F45040}" dt="2022-07-10T02:52:23.086" v="11959" actId="26606"/>
          <ac:spMkLst>
            <pc:docMk/>
            <pc:sldMk cId="2506142177" sldId="531"/>
            <ac:spMk id="19" creationId="{DB17E863-922E-4C26-BD64-E8FD41D28661}"/>
          </ac:spMkLst>
        </pc:spChg>
      </pc:sldChg>
      <pc:sldChg chg="addSp delSp modSp add mod setBg">
        <pc:chgData name="Randy Cates" userId="a0f05542c82a1465" providerId="LiveId" clId="{E331C4EE-73B1-4D1E-B665-4EBF52F45040}" dt="2022-07-10T02:52:38.986" v="11962" actId="26606"/>
        <pc:sldMkLst>
          <pc:docMk/>
          <pc:sldMk cId="4286466238" sldId="532"/>
        </pc:sldMkLst>
        <pc:spChg chg="mod">
          <ac:chgData name="Randy Cates" userId="a0f05542c82a1465" providerId="LiveId" clId="{E331C4EE-73B1-4D1E-B665-4EBF52F45040}" dt="2022-07-10T02:52:38.986" v="11962" actId="26606"/>
          <ac:spMkLst>
            <pc:docMk/>
            <pc:sldMk cId="4286466238" sldId="532"/>
            <ac:spMk id="2" creationId="{5508C400-1B8D-00CC-6ED1-6BB9668EEBC6}"/>
          </ac:spMkLst>
        </pc:spChg>
        <pc:spChg chg="mod">
          <ac:chgData name="Randy Cates" userId="a0f05542c82a1465" providerId="LiveId" clId="{E331C4EE-73B1-4D1E-B665-4EBF52F45040}" dt="2022-07-10T02:52:38.986" v="11962" actId="26606"/>
          <ac:spMkLst>
            <pc:docMk/>
            <pc:sldMk cId="4286466238" sldId="532"/>
            <ac:spMk id="3" creationId="{17114286-AC72-577D-EE24-01714056C4AF}"/>
          </ac:spMkLst>
        </pc:spChg>
        <pc:spChg chg="add del">
          <ac:chgData name="Randy Cates" userId="a0f05542c82a1465" providerId="LiveId" clId="{E331C4EE-73B1-4D1E-B665-4EBF52F45040}" dt="2022-07-10T02:52:38.986" v="11962" actId="26606"/>
          <ac:spMkLst>
            <pc:docMk/>
            <pc:sldMk cId="4286466238" sldId="532"/>
            <ac:spMk id="8" creationId="{1BB867FF-FC45-48F7-8104-F89BE54909F1}"/>
          </ac:spMkLst>
        </pc:spChg>
        <pc:spChg chg="add del">
          <ac:chgData name="Randy Cates" userId="a0f05542c82a1465" providerId="LiveId" clId="{E331C4EE-73B1-4D1E-B665-4EBF52F45040}" dt="2022-07-10T02:52:38.986" v="11962" actId="26606"/>
          <ac:spMkLst>
            <pc:docMk/>
            <pc:sldMk cId="4286466238" sldId="532"/>
            <ac:spMk id="10" creationId="{8BB56887-D0D5-4F0C-9E19-7247EB83C8B7}"/>
          </ac:spMkLst>
        </pc:spChg>
        <pc:spChg chg="add del">
          <ac:chgData name="Randy Cates" userId="a0f05542c82a1465" providerId="LiveId" clId="{E331C4EE-73B1-4D1E-B665-4EBF52F45040}" dt="2022-07-10T02:52:38.986" v="11962" actId="26606"/>
          <ac:spMkLst>
            <pc:docMk/>
            <pc:sldMk cId="4286466238" sldId="532"/>
            <ac:spMk id="12" creationId="{081E4A58-353D-44AE-B2FC-2A74E2E400F7}"/>
          </ac:spMkLst>
        </pc:spChg>
        <pc:spChg chg="add">
          <ac:chgData name="Randy Cates" userId="a0f05542c82a1465" providerId="LiveId" clId="{E331C4EE-73B1-4D1E-B665-4EBF52F45040}" dt="2022-07-10T02:52:38.986" v="11962" actId="26606"/>
          <ac:spMkLst>
            <pc:docMk/>
            <pc:sldMk cId="4286466238" sldId="532"/>
            <ac:spMk id="17" creationId="{100EDD19-6802-4EC3-95CE-CFFAB042CFD6}"/>
          </ac:spMkLst>
        </pc:spChg>
        <pc:spChg chg="add">
          <ac:chgData name="Randy Cates" userId="a0f05542c82a1465" providerId="LiveId" clId="{E331C4EE-73B1-4D1E-B665-4EBF52F45040}" dt="2022-07-10T02:52:38.986" v="11962" actId="26606"/>
          <ac:spMkLst>
            <pc:docMk/>
            <pc:sldMk cId="4286466238" sldId="532"/>
            <ac:spMk id="19" creationId="{DB17E863-922E-4C26-BD64-E8FD41D28661}"/>
          </ac:spMkLst>
        </pc:spChg>
      </pc:sldChg>
      <pc:sldChg chg="addSp delSp modSp add mod setBg">
        <pc:chgData name="Randy Cates" userId="a0f05542c82a1465" providerId="LiveId" clId="{E331C4EE-73B1-4D1E-B665-4EBF52F45040}" dt="2022-07-10T02:52:35.252" v="11961" actId="26606"/>
        <pc:sldMkLst>
          <pc:docMk/>
          <pc:sldMk cId="2791638004" sldId="533"/>
        </pc:sldMkLst>
        <pc:spChg chg="mod">
          <ac:chgData name="Randy Cates" userId="a0f05542c82a1465" providerId="LiveId" clId="{E331C4EE-73B1-4D1E-B665-4EBF52F45040}" dt="2022-07-10T02:52:35.252" v="11961" actId="26606"/>
          <ac:spMkLst>
            <pc:docMk/>
            <pc:sldMk cId="2791638004" sldId="533"/>
            <ac:spMk id="2" creationId="{5508C400-1B8D-00CC-6ED1-6BB9668EEBC6}"/>
          </ac:spMkLst>
        </pc:spChg>
        <pc:spChg chg="mod">
          <ac:chgData name="Randy Cates" userId="a0f05542c82a1465" providerId="LiveId" clId="{E331C4EE-73B1-4D1E-B665-4EBF52F45040}" dt="2022-07-10T02:52:35.252" v="11961" actId="26606"/>
          <ac:spMkLst>
            <pc:docMk/>
            <pc:sldMk cId="2791638004" sldId="533"/>
            <ac:spMk id="3" creationId="{17114286-AC72-577D-EE24-01714056C4AF}"/>
          </ac:spMkLst>
        </pc:spChg>
        <pc:spChg chg="add del">
          <ac:chgData name="Randy Cates" userId="a0f05542c82a1465" providerId="LiveId" clId="{E331C4EE-73B1-4D1E-B665-4EBF52F45040}" dt="2022-07-10T02:52:35.252" v="11961" actId="26606"/>
          <ac:spMkLst>
            <pc:docMk/>
            <pc:sldMk cId="2791638004" sldId="533"/>
            <ac:spMk id="8" creationId="{1BB867FF-FC45-48F7-8104-F89BE54909F1}"/>
          </ac:spMkLst>
        </pc:spChg>
        <pc:spChg chg="add del">
          <ac:chgData name="Randy Cates" userId="a0f05542c82a1465" providerId="LiveId" clId="{E331C4EE-73B1-4D1E-B665-4EBF52F45040}" dt="2022-07-10T02:52:35.252" v="11961" actId="26606"/>
          <ac:spMkLst>
            <pc:docMk/>
            <pc:sldMk cId="2791638004" sldId="533"/>
            <ac:spMk id="10" creationId="{8BB56887-D0D5-4F0C-9E19-7247EB83C8B7}"/>
          </ac:spMkLst>
        </pc:spChg>
        <pc:spChg chg="add del">
          <ac:chgData name="Randy Cates" userId="a0f05542c82a1465" providerId="LiveId" clId="{E331C4EE-73B1-4D1E-B665-4EBF52F45040}" dt="2022-07-10T02:52:35.252" v="11961" actId="26606"/>
          <ac:spMkLst>
            <pc:docMk/>
            <pc:sldMk cId="2791638004" sldId="533"/>
            <ac:spMk id="12" creationId="{081E4A58-353D-44AE-B2FC-2A74E2E400F7}"/>
          </ac:spMkLst>
        </pc:spChg>
        <pc:spChg chg="add">
          <ac:chgData name="Randy Cates" userId="a0f05542c82a1465" providerId="LiveId" clId="{E331C4EE-73B1-4D1E-B665-4EBF52F45040}" dt="2022-07-10T02:52:35.252" v="11961" actId="26606"/>
          <ac:spMkLst>
            <pc:docMk/>
            <pc:sldMk cId="2791638004" sldId="533"/>
            <ac:spMk id="17" creationId="{100EDD19-6802-4EC3-95CE-CFFAB042CFD6}"/>
          </ac:spMkLst>
        </pc:spChg>
        <pc:spChg chg="add">
          <ac:chgData name="Randy Cates" userId="a0f05542c82a1465" providerId="LiveId" clId="{E331C4EE-73B1-4D1E-B665-4EBF52F45040}" dt="2022-07-10T02:52:35.252" v="11961" actId="26606"/>
          <ac:spMkLst>
            <pc:docMk/>
            <pc:sldMk cId="2791638004" sldId="533"/>
            <ac:spMk id="19" creationId="{DB17E863-922E-4C26-BD64-E8FD41D28661}"/>
          </ac:spMkLst>
        </pc:spChg>
      </pc:sldChg>
      <pc:sldChg chg="addSp delSp modSp add mod setBg">
        <pc:chgData name="Randy Cates" userId="a0f05542c82a1465" providerId="LiveId" clId="{E331C4EE-73B1-4D1E-B665-4EBF52F45040}" dt="2022-07-10T02:52:27.260" v="11960" actId="26606"/>
        <pc:sldMkLst>
          <pc:docMk/>
          <pc:sldMk cId="4188795808" sldId="534"/>
        </pc:sldMkLst>
        <pc:spChg chg="mod">
          <ac:chgData name="Randy Cates" userId="a0f05542c82a1465" providerId="LiveId" clId="{E331C4EE-73B1-4D1E-B665-4EBF52F45040}" dt="2022-07-10T02:52:27.260" v="11960" actId="26606"/>
          <ac:spMkLst>
            <pc:docMk/>
            <pc:sldMk cId="4188795808" sldId="534"/>
            <ac:spMk id="2" creationId="{5508C400-1B8D-00CC-6ED1-6BB9668EEBC6}"/>
          </ac:spMkLst>
        </pc:spChg>
        <pc:spChg chg="mod">
          <ac:chgData name="Randy Cates" userId="a0f05542c82a1465" providerId="LiveId" clId="{E331C4EE-73B1-4D1E-B665-4EBF52F45040}" dt="2022-07-10T02:52:27.260" v="11960" actId="26606"/>
          <ac:spMkLst>
            <pc:docMk/>
            <pc:sldMk cId="4188795808" sldId="534"/>
            <ac:spMk id="3" creationId="{17114286-AC72-577D-EE24-01714056C4AF}"/>
          </ac:spMkLst>
        </pc:spChg>
        <pc:spChg chg="add del">
          <ac:chgData name="Randy Cates" userId="a0f05542c82a1465" providerId="LiveId" clId="{E331C4EE-73B1-4D1E-B665-4EBF52F45040}" dt="2022-07-10T02:52:27.260" v="11960" actId="26606"/>
          <ac:spMkLst>
            <pc:docMk/>
            <pc:sldMk cId="4188795808" sldId="534"/>
            <ac:spMk id="8" creationId="{1BB867FF-FC45-48F7-8104-F89BE54909F1}"/>
          </ac:spMkLst>
        </pc:spChg>
        <pc:spChg chg="add del">
          <ac:chgData name="Randy Cates" userId="a0f05542c82a1465" providerId="LiveId" clId="{E331C4EE-73B1-4D1E-B665-4EBF52F45040}" dt="2022-07-10T02:52:27.260" v="11960" actId="26606"/>
          <ac:spMkLst>
            <pc:docMk/>
            <pc:sldMk cId="4188795808" sldId="534"/>
            <ac:spMk id="10" creationId="{8BB56887-D0D5-4F0C-9E19-7247EB83C8B7}"/>
          </ac:spMkLst>
        </pc:spChg>
        <pc:spChg chg="add del">
          <ac:chgData name="Randy Cates" userId="a0f05542c82a1465" providerId="LiveId" clId="{E331C4EE-73B1-4D1E-B665-4EBF52F45040}" dt="2022-07-10T02:52:27.260" v="11960" actId="26606"/>
          <ac:spMkLst>
            <pc:docMk/>
            <pc:sldMk cId="4188795808" sldId="534"/>
            <ac:spMk id="12" creationId="{081E4A58-353D-44AE-B2FC-2A74E2E400F7}"/>
          </ac:spMkLst>
        </pc:spChg>
        <pc:spChg chg="add">
          <ac:chgData name="Randy Cates" userId="a0f05542c82a1465" providerId="LiveId" clId="{E331C4EE-73B1-4D1E-B665-4EBF52F45040}" dt="2022-07-10T02:52:27.260" v="11960" actId="26606"/>
          <ac:spMkLst>
            <pc:docMk/>
            <pc:sldMk cId="4188795808" sldId="534"/>
            <ac:spMk id="17" creationId="{100EDD19-6802-4EC3-95CE-CFFAB042CFD6}"/>
          </ac:spMkLst>
        </pc:spChg>
        <pc:spChg chg="add">
          <ac:chgData name="Randy Cates" userId="a0f05542c82a1465" providerId="LiveId" clId="{E331C4EE-73B1-4D1E-B665-4EBF52F45040}" dt="2022-07-10T02:52:27.260" v="11960" actId="26606"/>
          <ac:spMkLst>
            <pc:docMk/>
            <pc:sldMk cId="4188795808" sldId="534"/>
            <ac:spMk id="19" creationId="{DB17E863-922E-4C26-BD64-E8FD41D28661}"/>
          </ac:spMkLst>
        </pc:spChg>
      </pc:sldChg>
      <pc:sldChg chg="addSp delSp modSp add mod setBg">
        <pc:chgData name="Randy Cates" userId="a0f05542c82a1465" providerId="LiveId" clId="{E331C4EE-73B1-4D1E-B665-4EBF52F45040}" dt="2022-07-10T02:52:46.102" v="11963" actId="26606"/>
        <pc:sldMkLst>
          <pc:docMk/>
          <pc:sldMk cId="2773448043" sldId="535"/>
        </pc:sldMkLst>
        <pc:spChg chg="mod">
          <ac:chgData name="Randy Cates" userId="a0f05542c82a1465" providerId="LiveId" clId="{E331C4EE-73B1-4D1E-B665-4EBF52F45040}" dt="2022-07-10T02:52:46.102" v="11963" actId="26606"/>
          <ac:spMkLst>
            <pc:docMk/>
            <pc:sldMk cId="2773448043" sldId="535"/>
            <ac:spMk id="2" creationId="{5508C400-1B8D-00CC-6ED1-6BB9668EEBC6}"/>
          </ac:spMkLst>
        </pc:spChg>
        <pc:spChg chg="mod">
          <ac:chgData name="Randy Cates" userId="a0f05542c82a1465" providerId="LiveId" clId="{E331C4EE-73B1-4D1E-B665-4EBF52F45040}" dt="2022-07-10T02:52:46.102" v="11963" actId="26606"/>
          <ac:spMkLst>
            <pc:docMk/>
            <pc:sldMk cId="2773448043" sldId="535"/>
            <ac:spMk id="3" creationId="{17114286-AC72-577D-EE24-01714056C4AF}"/>
          </ac:spMkLst>
        </pc:spChg>
        <pc:spChg chg="add del">
          <ac:chgData name="Randy Cates" userId="a0f05542c82a1465" providerId="LiveId" clId="{E331C4EE-73B1-4D1E-B665-4EBF52F45040}" dt="2022-07-10T02:52:46.102" v="11963" actId="26606"/>
          <ac:spMkLst>
            <pc:docMk/>
            <pc:sldMk cId="2773448043" sldId="535"/>
            <ac:spMk id="8" creationId="{1BB867FF-FC45-48F7-8104-F89BE54909F1}"/>
          </ac:spMkLst>
        </pc:spChg>
        <pc:spChg chg="add del">
          <ac:chgData name="Randy Cates" userId="a0f05542c82a1465" providerId="LiveId" clId="{E331C4EE-73B1-4D1E-B665-4EBF52F45040}" dt="2022-07-10T02:52:46.102" v="11963" actId="26606"/>
          <ac:spMkLst>
            <pc:docMk/>
            <pc:sldMk cId="2773448043" sldId="535"/>
            <ac:spMk id="10" creationId="{8BB56887-D0D5-4F0C-9E19-7247EB83C8B7}"/>
          </ac:spMkLst>
        </pc:spChg>
        <pc:spChg chg="add del">
          <ac:chgData name="Randy Cates" userId="a0f05542c82a1465" providerId="LiveId" clId="{E331C4EE-73B1-4D1E-B665-4EBF52F45040}" dt="2022-07-10T02:52:46.102" v="11963" actId="26606"/>
          <ac:spMkLst>
            <pc:docMk/>
            <pc:sldMk cId="2773448043" sldId="535"/>
            <ac:spMk id="12" creationId="{081E4A58-353D-44AE-B2FC-2A74E2E400F7}"/>
          </ac:spMkLst>
        </pc:spChg>
        <pc:spChg chg="add">
          <ac:chgData name="Randy Cates" userId="a0f05542c82a1465" providerId="LiveId" clId="{E331C4EE-73B1-4D1E-B665-4EBF52F45040}" dt="2022-07-10T02:52:46.102" v="11963" actId="26606"/>
          <ac:spMkLst>
            <pc:docMk/>
            <pc:sldMk cId="2773448043" sldId="535"/>
            <ac:spMk id="17" creationId="{100EDD19-6802-4EC3-95CE-CFFAB042CFD6}"/>
          </ac:spMkLst>
        </pc:spChg>
        <pc:spChg chg="add">
          <ac:chgData name="Randy Cates" userId="a0f05542c82a1465" providerId="LiveId" clId="{E331C4EE-73B1-4D1E-B665-4EBF52F45040}" dt="2022-07-10T02:52:46.102" v="11963" actId="26606"/>
          <ac:spMkLst>
            <pc:docMk/>
            <pc:sldMk cId="2773448043" sldId="535"/>
            <ac:spMk id="19" creationId="{DB17E863-922E-4C26-BD64-E8FD41D28661}"/>
          </ac:spMkLst>
        </pc:spChg>
      </pc:sldChg>
      <pc:sldChg chg="addSp delSp modSp add mod setBg setClrOvrMap">
        <pc:chgData name="Randy Cates" userId="a0f05542c82a1465" providerId="LiveId" clId="{E331C4EE-73B1-4D1E-B665-4EBF52F45040}" dt="2022-07-11T01:12:35.067" v="14211"/>
        <pc:sldMkLst>
          <pc:docMk/>
          <pc:sldMk cId="3309807642" sldId="536"/>
        </pc:sldMkLst>
        <pc:spChg chg="mod">
          <ac:chgData name="Randy Cates" userId="a0f05542c82a1465" providerId="LiveId" clId="{E331C4EE-73B1-4D1E-B665-4EBF52F45040}" dt="2022-07-11T01:12:34.344" v="14210" actId="26606"/>
          <ac:spMkLst>
            <pc:docMk/>
            <pc:sldMk cId="3309807642" sldId="536"/>
            <ac:spMk id="2" creationId="{5508C400-1B8D-00CC-6ED1-6BB9668EEBC6}"/>
          </ac:spMkLst>
        </pc:spChg>
        <pc:spChg chg="mod ord">
          <ac:chgData name="Randy Cates" userId="a0f05542c82a1465" providerId="LiveId" clId="{E331C4EE-73B1-4D1E-B665-4EBF52F45040}" dt="2022-07-11T01:12:34.344" v="14210" actId="26606"/>
          <ac:spMkLst>
            <pc:docMk/>
            <pc:sldMk cId="3309807642" sldId="536"/>
            <ac:spMk id="3" creationId="{17114286-AC72-577D-EE24-01714056C4AF}"/>
          </ac:spMkLst>
        </pc:spChg>
        <pc:spChg chg="add del">
          <ac:chgData name="Randy Cates" userId="a0f05542c82a1465" providerId="LiveId" clId="{E331C4EE-73B1-4D1E-B665-4EBF52F45040}" dt="2022-07-10T02:52:57.197" v="11964" actId="26606"/>
          <ac:spMkLst>
            <pc:docMk/>
            <pc:sldMk cId="3309807642" sldId="536"/>
            <ac:spMk id="8" creationId="{1BB867FF-FC45-48F7-8104-F89BE54909F1}"/>
          </ac:spMkLst>
        </pc:spChg>
        <pc:spChg chg="add del">
          <ac:chgData name="Randy Cates" userId="a0f05542c82a1465" providerId="LiveId" clId="{E331C4EE-73B1-4D1E-B665-4EBF52F45040}" dt="2022-07-10T02:52:57.197" v="11964" actId="26606"/>
          <ac:spMkLst>
            <pc:docMk/>
            <pc:sldMk cId="3309807642" sldId="536"/>
            <ac:spMk id="10" creationId="{8BB56887-D0D5-4F0C-9E19-7247EB83C8B7}"/>
          </ac:spMkLst>
        </pc:spChg>
        <pc:spChg chg="add del">
          <ac:chgData name="Randy Cates" userId="a0f05542c82a1465" providerId="LiveId" clId="{E331C4EE-73B1-4D1E-B665-4EBF52F45040}" dt="2022-07-10T02:52:57.197" v="11964" actId="26606"/>
          <ac:spMkLst>
            <pc:docMk/>
            <pc:sldMk cId="3309807642" sldId="536"/>
            <ac:spMk id="12" creationId="{081E4A58-353D-44AE-B2FC-2A74E2E400F7}"/>
          </ac:spMkLst>
        </pc:spChg>
        <pc:spChg chg="add del">
          <ac:chgData name="Randy Cates" userId="a0f05542c82a1465" providerId="LiveId" clId="{E331C4EE-73B1-4D1E-B665-4EBF52F45040}" dt="2022-07-11T01:12:34.344" v="14210" actId="26606"/>
          <ac:spMkLst>
            <pc:docMk/>
            <pc:sldMk cId="3309807642" sldId="536"/>
            <ac:spMk id="17" creationId="{100EDD19-6802-4EC3-95CE-CFFAB042CFD6}"/>
          </ac:spMkLst>
        </pc:spChg>
        <pc:spChg chg="add del">
          <ac:chgData name="Randy Cates" userId="a0f05542c82a1465" providerId="LiveId" clId="{E331C4EE-73B1-4D1E-B665-4EBF52F45040}" dt="2022-07-11T01:12:34.344" v="14210" actId="26606"/>
          <ac:spMkLst>
            <pc:docMk/>
            <pc:sldMk cId="3309807642" sldId="536"/>
            <ac:spMk id="19" creationId="{DB17E863-922E-4C26-BD64-E8FD41D28661}"/>
          </ac:spMkLst>
        </pc:spChg>
        <pc:spChg chg="add del">
          <ac:chgData name="Randy Cates" userId="a0f05542c82a1465" providerId="LiveId" clId="{E331C4EE-73B1-4D1E-B665-4EBF52F45040}" dt="2022-07-11T01:12:26.901" v="14208" actId="26606"/>
          <ac:spMkLst>
            <pc:docMk/>
            <pc:sldMk cId="3309807642" sldId="536"/>
            <ac:spMk id="75782" creationId="{A8908DB7-C3A6-4FCB-9820-CEE02B398C4A}"/>
          </ac:spMkLst>
        </pc:spChg>
        <pc:spChg chg="add del">
          <ac:chgData name="Randy Cates" userId="a0f05542c82a1465" providerId="LiveId" clId="{E331C4EE-73B1-4D1E-B665-4EBF52F45040}" dt="2022-07-11T01:11:31.127" v="14200" actId="26606"/>
          <ac:spMkLst>
            <pc:docMk/>
            <pc:sldMk cId="3309807642" sldId="536"/>
            <ac:spMk id="75783" creationId="{1A9F7B4E-B03D-4F64-BE33-00D074458D45}"/>
          </ac:spMkLst>
        </pc:spChg>
        <pc:spChg chg="add del">
          <ac:chgData name="Randy Cates" userId="a0f05542c82a1465" providerId="LiveId" clId="{E331C4EE-73B1-4D1E-B665-4EBF52F45040}" dt="2022-07-11T01:11:31.127" v="14200" actId="26606"/>
          <ac:spMkLst>
            <pc:docMk/>
            <pc:sldMk cId="3309807642" sldId="536"/>
            <ac:spMk id="75785" creationId="{7E2BE7F7-CA89-4002-ACCE-A478AEA24F5E}"/>
          </ac:spMkLst>
        </pc:spChg>
        <pc:spChg chg="add del">
          <ac:chgData name="Randy Cates" userId="a0f05542c82a1465" providerId="LiveId" clId="{E331C4EE-73B1-4D1E-B665-4EBF52F45040}" dt="2022-07-11T01:12:26.901" v="14208" actId="26606"/>
          <ac:spMkLst>
            <pc:docMk/>
            <pc:sldMk cId="3309807642" sldId="536"/>
            <ac:spMk id="75787" creationId="{535742DD-1B16-4E9D-B715-0D74B4574A68}"/>
          </ac:spMkLst>
        </pc:spChg>
        <pc:spChg chg="add del">
          <ac:chgData name="Randy Cates" userId="a0f05542c82a1465" providerId="LiveId" clId="{E331C4EE-73B1-4D1E-B665-4EBF52F45040}" dt="2022-07-11T01:12:34.344" v="14210" actId="26606"/>
          <ac:spMkLst>
            <pc:docMk/>
            <pc:sldMk cId="3309807642" sldId="536"/>
            <ac:spMk id="75789" creationId="{A7B99495-F43F-4D80-A44F-2CB4764EB90B}"/>
          </ac:spMkLst>
        </pc:spChg>
        <pc:spChg chg="add del">
          <ac:chgData name="Randy Cates" userId="a0f05542c82a1465" providerId="LiveId" clId="{E331C4EE-73B1-4D1E-B665-4EBF52F45040}" dt="2022-07-11T01:12:34.344" v="14210" actId="26606"/>
          <ac:spMkLst>
            <pc:docMk/>
            <pc:sldMk cId="3309807642" sldId="536"/>
            <ac:spMk id="75790" creationId="{77C59BEC-C4CC-4741-B975-08C543178D3D}"/>
          </ac:spMkLst>
        </pc:spChg>
        <pc:spChg chg="add del">
          <ac:chgData name="Randy Cates" userId="a0f05542c82a1465" providerId="LiveId" clId="{E331C4EE-73B1-4D1E-B665-4EBF52F45040}" dt="2022-07-11T01:12:34.344" v="14210" actId="26606"/>
          <ac:spMkLst>
            <pc:docMk/>
            <pc:sldMk cId="3309807642" sldId="536"/>
            <ac:spMk id="75791" creationId="{72DEF309-605D-4117-9340-6D589B6C3A34}"/>
          </ac:spMkLst>
        </pc:spChg>
        <pc:picChg chg="add del mod ord">
          <ac:chgData name="Randy Cates" userId="a0f05542c82a1465" providerId="LiveId" clId="{E331C4EE-73B1-4D1E-B665-4EBF52F45040}" dt="2022-07-11T01:11:50.378" v="14205"/>
          <ac:picMkLst>
            <pc:docMk/>
            <pc:sldMk cId="3309807642" sldId="536"/>
            <ac:picMk id="75778" creationId="{0CDDD27D-D779-1A2B-FE53-8397DCD53599}"/>
          </ac:picMkLst>
        </pc:picChg>
        <pc:picChg chg="add del mod">
          <ac:chgData name="Randy Cates" userId="a0f05542c82a1465" providerId="LiveId" clId="{E331C4EE-73B1-4D1E-B665-4EBF52F45040}" dt="2022-07-11T01:12:35.067" v="14211"/>
          <ac:picMkLst>
            <pc:docMk/>
            <pc:sldMk cId="3309807642" sldId="536"/>
            <ac:picMk id="75780" creationId="{37CE6159-E354-B9D1-4491-E1D880CDC4A8}"/>
          </ac:picMkLst>
        </pc:picChg>
      </pc:sldChg>
      <pc:sldChg chg="addSp delSp modSp add mod setBg">
        <pc:chgData name="Randy Cates" userId="a0f05542c82a1465" providerId="LiveId" clId="{E331C4EE-73B1-4D1E-B665-4EBF52F45040}" dt="2022-07-10T04:59:37.022" v="13103" actId="20577"/>
        <pc:sldMkLst>
          <pc:docMk/>
          <pc:sldMk cId="1590378462" sldId="537"/>
        </pc:sldMkLst>
        <pc:spChg chg="mod">
          <ac:chgData name="Randy Cates" userId="a0f05542c82a1465" providerId="LiveId" clId="{E331C4EE-73B1-4D1E-B665-4EBF52F45040}" dt="2022-07-10T02:53:39.533" v="11996" actId="26606"/>
          <ac:spMkLst>
            <pc:docMk/>
            <pc:sldMk cId="1590378462" sldId="537"/>
            <ac:spMk id="2" creationId="{5508C400-1B8D-00CC-6ED1-6BB9668EEBC6}"/>
          </ac:spMkLst>
        </pc:spChg>
        <pc:spChg chg="mod">
          <ac:chgData name="Randy Cates" userId="a0f05542c82a1465" providerId="LiveId" clId="{E331C4EE-73B1-4D1E-B665-4EBF52F45040}" dt="2022-07-10T04:59:37.022" v="13103" actId="20577"/>
          <ac:spMkLst>
            <pc:docMk/>
            <pc:sldMk cId="1590378462" sldId="537"/>
            <ac:spMk id="3" creationId="{17114286-AC72-577D-EE24-01714056C4AF}"/>
          </ac:spMkLst>
        </pc:spChg>
        <pc:spChg chg="add del">
          <ac:chgData name="Randy Cates" userId="a0f05542c82a1465" providerId="LiveId" clId="{E331C4EE-73B1-4D1E-B665-4EBF52F45040}" dt="2022-07-10T02:53:39.533" v="11996" actId="26606"/>
          <ac:spMkLst>
            <pc:docMk/>
            <pc:sldMk cId="1590378462" sldId="537"/>
            <ac:spMk id="8" creationId="{1BB867FF-FC45-48F7-8104-F89BE54909F1}"/>
          </ac:spMkLst>
        </pc:spChg>
        <pc:spChg chg="add del">
          <ac:chgData name="Randy Cates" userId="a0f05542c82a1465" providerId="LiveId" clId="{E331C4EE-73B1-4D1E-B665-4EBF52F45040}" dt="2022-07-10T02:53:39.533" v="11996" actId="26606"/>
          <ac:spMkLst>
            <pc:docMk/>
            <pc:sldMk cId="1590378462" sldId="537"/>
            <ac:spMk id="10" creationId="{8BB56887-D0D5-4F0C-9E19-7247EB83C8B7}"/>
          </ac:spMkLst>
        </pc:spChg>
        <pc:spChg chg="add del">
          <ac:chgData name="Randy Cates" userId="a0f05542c82a1465" providerId="LiveId" clId="{E331C4EE-73B1-4D1E-B665-4EBF52F45040}" dt="2022-07-10T02:53:39.533" v="11996" actId="26606"/>
          <ac:spMkLst>
            <pc:docMk/>
            <pc:sldMk cId="1590378462" sldId="537"/>
            <ac:spMk id="12" creationId="{081E4A58-353D-44AE-B2FC-2A74E2E400F7}"/>
          </ac:spMkLst>
        </pc:spChg>
        <pc:spChg chg="add">
          <ac:chgData name="Randy Cates" userId="a0f05542c82a1465" providerId="LiveId" clId="{E331C4EE-73B1-4D1E-B665-4EBF52F45040}" dt="2022-07-10T02:53:39.533" v="11996" actId="26606"/>
          <ac:spMkLst>
            <pc:docMk/>
            <pc:sldMk cId="1590378462" sldId="537"/>
            <ac:spMk id="17" creationId="{100EDD19-6802-4EC3-95CE-CFFAB042CFD6}"/>
          </ac:spMkLst>
        </pc:spChg>
        <pc:spChg chg="add">
          <ac:chgData name="Randy Cates" userId="a0f05542c82a1465" providerId="LiveId" clId="{E331C4EE-73B1-4D1E-B665-4EBF52F45040}" dt="2022-07-10T02:53:39.533" v="11996" actId="26606"/>
          <ac:spMkLst>
            <pc:docMk/>
            <pc:sldMk cId="1590378462" sldId="537"/>
            <ac:spMk id="19" creationId="{DB17E863-922E-4C26-BD64-E8FD41D28661}"/>
          </ac:spMkLst>
        </pc:spChg>
      </pc:sldChg>
      <pc:sldChg chg="addSp delSp modSp add mod ord setBg">
        <pc:chgData name="Randy Cates" userId="a0f05542c82a1465" providerId="LiveId" clId="{E331C4EE-73B1-4D1E-B665-4EBF52F45040}" dt="2022-07-10T02:55:18.247" v="11997" actId="26606"/>
        <pc:sldMkLst>
          <pc:docMk/>
          <pc:sldMk cId="300563422" sldId="538"/>
        </pc:sldMkLst>
        <pc:spChg chg="mod">
          <ac:chgData name="Randy Cates" userId="a0f05542c82a1465" providerId="LiveId" clId="{E331C4EE-73B1-4D1E-B665-4EBF52F45040}" dt="2022-07-10T02:55:18.247" v="11997" actId="26606"/>
          <ac:spMkLst>
            <pc:docMk/>
            <pc:sldMk cId="300563422" sldId="538"/>
            <ac:spMk id="2" creationId="{5508C400-1B8D-00CC-6ED1-6BB9668EEBC6}"/>
          </ac:spMkLst>
        </pc:spChg>
        <pc:spChg chg="mod">
          <ac:chgData name="Randy Cates" userId="a0f05542c82a1465" providerId="LiveId" clId="{E331C4EE-73B1-4D1E-B665-4EBF52F45040}" dt="2022-07-10T02:55:18.247" v="11997" actId="26606"/>
          <ac:spMkLst>
            <pc:docMk/>
            <pc:sldMk cId="300563422" sldId="538"/>
            <ac:spMk id="3" creationId="{17114286-AC72-577D-EE24-01714056C4AF}"/>
          </ac:spMkLst>
        </pc:spChg>
        <pc:spChg chg="add del">
          <ac:chgData name="Randy Cates" userId="a0f05542c82a1465" providerId="LiveId" clId="{E331C4EE-73B1-4D1E-B665-4EBF52F45040}" dt="2022-07-10T02:55:18.247" v="11997" actId="26606"/>
          <ac:spMkLst>
            <pc:docMk/>
            <pc:sldMk cId="300563422" sldId="538"/>
            <ac:spMk id="8" creationId="{1BB867FF-FC45-48F7-8104-F89BE54909F1}"/>
          </ac:spMkLst>
        </pc:spChg>
        <pc:spChg chg="add del">
          <ac:chgData name="Randy Cates" userId="a0f05542c82a1465" providerId="LiveId" clId="{E331C4EE-73B1-4D1E-B665-4EBF52F45040}" dt="2022-07-10T02:55:18.247" v="11997" actId="26606"/>
          <ac:spMkLst>
            <pc:docMk/>
            <pc:sldMk cId="300563422" sldId="538"/>
            <ac:spMk id="10" creationId="{8BB56887-D0D5-4F0C-9E19-7247EB83C8B7}"/>
          </ac:spMkLst>
        </pc:spChg>
        <pc:spChg chg="add del">
          <ac:chgData name="Randy Cates" userId="a0f05542c82a1465" providerId="LiveId" clId="{E331C4EE-73B1-4D1E-B665-4EBF52F45040}" dt="2022-07-10T02:55:18.247" v="11997" actId="26606"/>
          <ac:spMkLst>
            <pc:docMk/>
            <pc:sldMk cId="300563422" sldId="538"/>
            <ac:spMk id="12" creationId="{081E4A58-353D-44AE-B2FC-2A74E2E400F7}"/>
          </ac:spMkLst>
        </pc:spChg>
        <pc:spChg chg="add">
          <ac:chgData name="Randy Cates" userId="a0f05542c82a1465" providerId="LiveId" clId="{E331C4EE-73B1-4D1E-B665-4EBF52F45040}" dt="2022-07-10T02:55:18.247" v="11997" actId="26606"/>
          <ac:spMkLst>
            <pc:docMk/>
            <pc:sldMk cId="300563422" sldId="538"/>
            <ac:spMk id="17" creationId="{100EDD19-6802-4EC3-95CE-CFFAB042CFD6}"/>
          </ac:spMkLst>
        </pc:spChg>
        <pc:spChg chg="add">
          <ac:chgData name="Randy Cates" userId="a0f05542c82a1465" providerId="LiveId" clId="{E331C4EE-73B1-4D1E-B665-4EBF52F45040}" dt="2022-07-10T02:55:18.247" v="11997" actId="26606"/>
          <ac:spMkLst>
            <pc:docMk/>
            <pc:sldMk cId="300563422" sldId="538"/>
            <ac:spMk id="19" creationId="{DB17E863-922E-4C26-BD64-E8FD41D28661}"/>
          </ac:spMkLst>
        </pc:spChg>
      </pc:sldChg>
      <pc:sldChg chg="addSp delSp modSp add mod setBg">
        <pc:chgData name="Randy Cates" userId="a0f05542c82a1465" providerId="LiveId" clId="{E331C4EE-73B1-4D1E-B665-4EBF52F45040}" dt="2022-07-10T02:55:28.908" v="12000" actId="26606"/>
        <pc:sldMkLst>
          <pc:docMk/>
          <pc:sldMk cId="3630554461" sldId="539"/>
        </pc:sldMkLst>
        <pc:spChg chg="mod">
          <ac:chgData name="Randy Cates" userId="a0f05542c82a1465" providerId="LiveId" clId="{E331C4EE-73B1-4D1E-B665-4EBF52F45040}" dt="2022-07-10T02:55:28.908" v="12000" actId="26606"/>
          <ac:spMkLst>
            <pc:docMk/>
            <pc:sldMk cId="3630554461" sldId="539"/>
            <ac:spMk id="2" creationId="{5508C400-1B8D-00CC-6ED1-6BB9668EEBC6}"/>
          </ac:spMkLst>
        </pc:spChg>
        <pc:spChg chg="mod">
          <ac:chgData name="Randy Cates" userId="a0f05542c82a1465" providerId="LiveId" clId="{E331C4EE-73B1-4D1E-B665-4EBF52F45040}" dt="2022-07-10T02:55:28.908" v="12000" actId="26606"/>
          <ac:spMkLst>
            <pc:docMk/>
            <pc:sldMk cId="3630554461" sldId="539"/>
            <ac:spMk id="3" creationId="{17114286-AC72-577D-EE24-01714056C4AF}"/>
          </ac:spMkLst>
        </pc:spChg>
        <pc:spChg chg="add del">
          <ac:chgData name="Randy Cates" userId="a0f05542c82a1465" providerId="LiveId" clId="{E331C4EE-73B1-4D1E-B665-4EBF52F45040}" dt="2022-07-10T02:55:28.908" v="12000" actId="26606"/>
          <ac:spMkLst>
            <pc:docMk/>
            <pc:sldMk cId="3630554461" sldId="539"/>
            <ac:spMk id="8" creationId="{1BB867FF-FC45-48F7-8104-F89BE54909F1}"/>
          </ac:spMkLst>
        </pc:spChg>
        <pc:spChg chg="add del">
          <ac:chgData name="Randy Cates" userId="a0f05542c82a1465" providerId="LiveId" clId="{E331C4EE-73B1-4D1E-B665-4EBF52F45040}" dt="2022-07-10T02:55:28.908" v="12000" actId="26606"/>
          <ac:spMkLst>
            <pc:docMk/>
            <pc:sldMk cId="3630554461" sldId="539"/>
            <ac:spMk id="10" creationId="{8BB56887-D0D5-4F0C-9E19-7247EB83C8B7}"/>
          </ac:spMkLst>
        </pc:spChg>
        <pc:spChg chg="add del">
          <ac:chgData name="Randy Cates" userId="a0f05542c82a1465" providerId="LiveId" clId="{E331C4EE-73B1-4D1E-B665-4EBF52F45040}" dt="2022-07-10T02:55:28.908" v="12000" actId="26606"/>
          <ac:spMkLst>
            <pc:docMk/>
            <pc:sldMk cId="3630554461" sldId="539"/>
            <ac:spMk id="12" creationId="{081E4A58-353D-44AE-B2FC-2A74E2E400F7}"/>
          </ac:spMkLst>
        </pc:spChg>
        <pc:spChg chg="add">
          <ac:chgData name="Randy Cates" userId="a0f05542c82a1465" providerId="LiveId" clId="{E331C4EE-73B1-4D1E-B665-4EBF52F45040}" dt="2022-07-10T02:55:28.908" v="12000" actId="26606"/>
          <ac:spMkLst>
            <pc:docMk/>
            <pc:sldMk cId="3630554461" sldId="539"/>
            <ac:spMk id="17" creationId="{100EDD19-6802-4EC3-95CE-CFFAB042CFD6}"/>
          </ac:spMkLst>
        </pc:spChg>
        <pc:spChg chg="add">
          <ac:chgData name="Randy Cates" userId="a0f05542c82a1465" providerId="LiveId" clId="{E331C4EE-73B1-4D1E-B665-4EBF52F45040}" dt="2022-07-10T02:55:28.908" v="12000" actId="26606"/>
          <ac:spMkLst>
            <pc:docMk/>
            <pc:sldMk cId="3630554461" sldId="539"/>
            <ac:spMk id="19" creationId="{DB17E863-922E-4C26-BD64-E8FD41D28661}"/>
          </ac:spMkLst>
        </pc:spChg>
      </pc:sldChg>
      <pc:sldChg chg="addSp delSp modSp add mod setBg">
        <pc:chgData name="Randy Cates" userId="a0f05542c82a1465" providerId="LiveId" clId="{E331C4EE-73B1-4D1E-B665-4EBF52F45040}" dt="2022-07-10T02:55:26.896" v="11999" actId="26606"/>
        <pc:sldMkLst>
          <pc:docMk/>
          <pc:sldMk cId="3954916893" sldId="540"/>
        </pc:sldMkLst>
        <pc:spChg chg="mod">
          <ac:chgData name="Randy Cates" userId="a0f05542c82a1465" providerId="LiveId" clId="{E331C4EE-73B1-4D1E-B665-4EBF52F45040}" dt="2022-07-10T02:55:26.896" v="11999" actId="26606"/>
          <ac:spMkLst>
            <pc:docMk/>
            <pc:sldMk cId="3954916893" sldId="540"/>
            <ac:spMk id="2" creationId="{5508C400-1B8D-00CC-6ED1-6BB9668EEBC6}"/>
          </ac:spMkLst>
        </pc:spChg>
        <pc:spChg chg="mod">
          <ac:chgData name="Randy Cates" userId="a0f05542c82a1465" providerId="LiveId" clId="{E331C4EE-73B1-4D1E-B665-4EBF52F45040}" dt="2022-07-10T02:55:26.896" v="11999" actId="26606"/>
          <ac:spMkLst>
            <pc:docMk/>
            <pc:sldMk cId="3954916893" sldId="540"/>
            <ac:spMk id="3" creationId="{17114286-AC72-577D-EE24-01714056C4AF}"/>
          </ac:spMkLst>
        </pc:spChg>
        <pc:spChg chg="add del">
          <ac:chgData name="Randy Cates" userId="a0f05542c82a1465" providerId="LiveId" clId="{E331C4EE-73B1-4D1E-B665-4EBF52F45040}" dt="2022-07-10T02:55:26.896" v="11999" actId="26606"/>
          <ac:spMkLst>
            <pc:docMk/>
            <pc:sldMk cId="3954916893" sldId="540"/>
            <ac:spMk id="8" creationId="{1BB867FF-FC45-48F7-8104-F89BE54909F1}"/>
          </ac:spMkLst>
        </pc:spChg>
        <pc:spChg chg="add del">
          <ac:chgData name="Randy Cates" userId="a0f05542c82a1465" providerId="LiveId" clId="{E331C4EE-73B1-4D1E-B665-4EBF52F45040}" dt="2022-07-10T02:55:26.896" v="11999" actId="26606"/>
          <ac:spMkLst>
            <pc:docMk/>
            <pc:sldMk cId="3954916893" sldId="540"/>
            <ac:spMk id="10" creationId="{8BB56887-D0D5-4F0C-9E19-7247EB83C8B7}"/>
          </ac:spMkLst>
        </pc:spChg>
        <pc:spChg chg="add del">
          <ac:chgData name="Randy Cates" userId="a0f05542c82a1465" providerId="LiveId" clId="{E331C4EE-73B1-4D1E-B665-4EBF52F45040}" dt="2022-07-10T02:55:26.896" v="11999" actId="26606"/>
          <ac:spMkLst>
            <pc:docMk/>
            <pc:sldMk cId="3954916893" sldId="540"/>
            <ac:spMk id="12" creationId="{081E4A58-353D-44AE-B2FC-2A74E2E400F7}"/>
          </ac:spMkLst>
        </pc:spChg>
        <pc:spChg chg="add">
          <ac:chgData name="Randy Cates" userId="a0f05542c82a1465" providerId="LiveId" clId="{E331C4EE-73B1-4D1E-B665-4EBF52F45040}" dt="2022-07-10T02:55:26.896" v="11999" actId="26606"/>
          <ac:spMkLst>
            <pc:docMk/>
            <pc:sldMk cId="3954916893" sldId="540"/>
            <ac:spMk id="17" creationId="{100EDD19-6802-4EC3-95CE-CFFAB042CFD6}"/>
          </ac:spMkLst>
        </pc:spChg>
        <pc:spChg chg="add">
          <ac:chgData name="Randy Cates" userId="a0f05542c82a1465" providerId="LiveId" clId="{E331C4EE-73B1-4D1E-B665-4EBF52F45040}" dt="2022-07-10T02:55:26.896" v="11999" actId="26606"/>
          <ac:spMkLst>
            <pc:docMk/>
            <pc:sldMk cId="3954916893" sldId="540"/>
            <ac:spMk id="19" creationId="{DB17E863-922E-4C26-BD64-E8FD41D28661}"/>
          </ac:spMkLst>
        </pc:spChg>
      </pc:sldChg>
      <pc:sldChg chg="addSp delSp modSp add mod setBg">
        <pc:chgData name="Randy Cates" userId="a0f05542c82a1465" providerId="LiveId" clId="{E331C4EE-73B1-4D1E-B665-4EBF52F45040}" dt="2022-07-10T02:55:23.998" v="11998" actId="26606"/>
        <pc:sldMkLst>
          <pc:docMk/>
          <pc:sldMk cId="1638536871" sldId="541"/>
        </pc:sldMkLst>
        <pc:spChg chg="mod">
          <ac:chgData name="Randy Cates" userId="a0f05542c82a1465" providerId="LiveId" clId="{E331C4EE-73B1-4D1E-B665-4EBF52F45040}" dt="2022-07-10T02:55:23.998" v="11998" actId="26606"/>
          <ac:spMkLst>
            <pc:docMk/>
            <pc:sldMk cId="1638536871" sldId="541"/>
            <ac:spMk id="2" creationId="{5508C400-1B8D-00CC-6ED1-6BB9668EEBC6}"/>
          </ac:spMkLst>
        </pc:spChg>
        <pc:spChg chg="mod">
          <ac:chgData name="Randy Cates" userId="a0f05542c82a1465" providerId="LiveId" clId="{E331C4EE-73B1-4D1E-B665-4EBF52F45040}" dt="2022-07-10T02:55:23.998" v="11998" actId="26606"/>
          <ac:spMkLst>
            <pc:docMk/>
            <pc:sldMk cId="1638536871" sldId="541"/>
            <ac:spMk id="3" creationId="{17114286-AC72-577D-EE24-01714056C4AF}"/>
          </ac:spMkLst>
        </pc:spChg>
        <pc:spChg chg="add del">
          <ac:chgData name="Randy Cates" userId="a0f05542c82a1465" providerId="LiveId" clId="{E331C4EE-73B1-4D1E-B665-4EBF52F45040}" dt="2022-07-10T02:55:23.998" v="11998" actId="26606"/>
          <ac:spMkLst>
            <pc:docMk/>
            <pc:sldMk cId="1638536871" sldId="541"/>
            <ac:spMk id="8" creationId="{1BB867FF-FC45-48F7-8104-F89BE54909F1}"/>
          </ac:spMkLst>
        </pc:spChg>
        <pc:spChg chg="add del">
          <ac:chgData name="Randy Cates" userId="a0f05542c82a1465" providerId="LiveId" clId="{E331C4EE-73B1-4D1E-B665-4EBF52F45040}" dt="2022-07-10T02:55:23.998" v="11998" actId="26606"/>
          <ac:spMkLst>
            <pc:docMk/>
            <pc:sldMk cId="1638536871" sldId="541"/>
            <ac:spMk id="10" creationId="{8BB56887-D0D5-4F0C-9E19-7247EB83C8B7}"/>
          </ac:spMkLst>
        </pc:spChg>
        <pc:spChg chg="add del">
          <ac:chgData name="Randy Cates" userId="a0f05542c82a1465" providerId="LiveId" clId="{E331C4EE-73B1-4D1E-B665-4EBF52F45040}" dt="2022-07-10T02:55:23.998" v="11998" actId="26606"/>
          <ac:spMkLst>
            <pc:docMk/>
            <pc:sldMk cId="1638536871" sldId="541"/>
            <ac:spMk id="12" creationId="{081E4A58-353D-44AE-B2FC-2A74E2E400F7}"/>
          </ac:spMkLst>
        </pc:spChg>
        <pc:spChg chg="add">
          <ac:chgData name="Randy Cates" userId="a0f05542c82a1465" providerId="LiveId" clId="{E331C4EE-73B1-4D1E-B665-4EBF52F45040}" dt="2022-07-10T02:55:23.998" v="11998" actId="26606"/>
          <ac:spMkLst>
            <pc:docMk/>
            <pc:sldMk cId="1638536871" sldId="541"/>
            <ac:spMk id="17" creationId="{100EDD19-6802-4EC3-95CE-CFFAB042CFD6}"/>
          </ac:spMkLst>
        </pc:spChg>
        <pc:spChg chg="add">
          <ac:chgData name="Randy Cates" userId="a0f05542c82a1465" providerId="LiveId" clId="{E331C4EE-73B1-4D1E-B665-4EBF52F45040}" dt="2022-07-10T02:55:23.998" v="11998" actId="26606"/>
          <ac:spMkLst>
            <pc:docMk/>
            <pc:sldMk cId="1638536871" sldId="541"/>
            <ac:spMk id="19" creationId="{DB17E863-922E-4C26-BD64-E8FD41D28661}"/>
          </ac:spMkLst>
        </pc:spChg>
      </pc:sldChg>
      <pc:sldChg chg="addSp delSp modSp add mod setBg">
        <pc:chgData name="Randy Cates" userId="a0f05542c82a1465" providerId="LiveId" clId="{E331C4EE-73B1-4D1E-B665-4EBF52F45040}" dt="2022-07-10T02:55:31.457" v="12001" actId="26606"/>
        <pc:sldMkLst>
          <pc:docMk/>
          <pc:sldMk cId="992729012" sldId="542"/>
        </pc:sldMkLst>
        <pc:spChg chg="mod">
          <ac:chgData name="Randy Cates" userId="a0f05542c82a1465" providerId="LiveId" clId="{E331C4EE-73B1-4D1E-B665-4EBF52F45040}" dt="2022-07-10T02:55:31.457" v="12001" actId="26606"/>
          <ac:spMkLst>
            <pc:docMk/>
            <pc:sldMk cId="992729012" sldId="542"/>
            <ac:spMk id="2" creationId="{5508C400-1B8D-00CC-6ED1-6BB9668EEBC6}"/>
          </ac:spMkLst>
        </pc:spChg>
        <pc:spChg chg="mod">
          <ac:chgData name="Randy Cates" userId="a0f05542c82a1465" providerId="LiveId" clId="{E331C4EE-73B1-4D1E-B665-4EBF52F45040}" dt="2022-07-10T02:55:31.457" v="12001" actId="26606"/>
          <ac:spMkLst>
            <pc:docMk/>
            <pc:sldMk cId="992729012" sldId="542"/>
            <ac:spMk id="3" creationId="{17114286-AC72-577D-EE24-01714056C4AF}"/>
          </ac:spMkLst>
        </pc:spChg>
        <pc:spChg chg="add del">
          <ac:chgData name="Randy Cates" userId="a0f05542c82a1465" providerId="LiveId" clId="{E331C4EE-73B1-4D1E-B665-4EBF52F45040}" dt="2022-07-10T02:55:31.457" v="12001" actId="26606"/>
          <ac:spMkLst>
            <pc:docMk/>
            <pc:sldMk cId="992729012" sldId="542"/>
            <ac:spMk id="8" creationId="{1BB867FF-FC45-48F7-8104-F89BE54909F1}"/>
          </ac:spMkLst>
        </pc:spChg>
        <pc:spChg chg="add del">
          <ac:chgData name="Randy Cates" userId="a0f05542c82a1465" providerId="LiveId" clId="{E331C4EE-73B1-4D1E-B665-4EBF52F45040}" dt="2022-07-10T02:55:31.457" v="12001" actId="26606"/>
          <ac:spMkLst>
            <pc:docMk/>
            <pc:sldMk cId="992729012" sldId="542"/>
            <ac:spMk id="10" creationId="{8BB56887-D0D5-4F0C-9E19-7247EB83C8B7}"/>
          </ac:spMkLst>
        </pc:spChg>
        <pc:spChg chg="add del">
          <ac:chgData name="Randy Cates" userId="a0f05542c82a1465" providerId="LiveId" clId="{E331C4EE-73B1-4D1E-B665-4EBF52F45040}" dt="2022-07-10T02:55:31.457" v="12001" actId="26606"/>
          <ac:spMkLst>
            <pc:docMk/>
            <pc:sldMk cId="992729012" sldId="542"/>
            <ac:spMk id="12" creationId="{081E4A58-353D-44AE-B2FC-2A74E2E400F7}"/>
          </ac:spMkLst>
        </pc:spChg>
        <pc:spChg chg="add">
          <ac:chgData name="Randy Cates" userId="a0f05542c82a1465" providerId="LiveId" clId="{E331C4EE-73B1-4D1E-B665-4EBF52F45040}" dt="2022-07-10T02:55:31.457" v="12001" actId="26606"/>
          <ac:spMkLst>
            <pc:docMk/>
            <pc:sldMk cId="992729012" sldId="542"/>
            <ac:spMk id="17" creationId="{100EDD19-6802-4EC3-95CE-CFFAB042CFD6}"/>
          </ac:spMkLst>
        </pc:spChg>
        <pc:spChg chg="add">
          <ac:chgData name="Randy Cates" userId="a0f05542c82a1465" providerId="LiveId" clId="{E331C4EE-73B1-4D1E-B665-4EBF52F45040}" dt="2022-07-10T02:55:31.457" v="12001" actId="26606"/>
          <ac:spMkLst>
            <pc:docMk/>
            <pc:sldMk cId="992729012" sldId="542"/>
            <ac:spMk id="19" creationId="{DB17E863-922E-4C26-BD64-E8FD41D28661}"/>
          </ac:spMkLst>
        </pc:spChg>
      </pc:sldChg>
      <pc:sldChg chg="addSp delSp modSp add mod setBg">
        <pc:chgData name="Randy Cates" userId="a0f05542c82a1465" providerId="LiveId" clId="{E331C4EE-73B1-4D1E-B665-4EBF52F45040}" dt="2022-07-10T02:55:37.539" v="12002" actId="26606"/>
        <pc:sldMkLst>
          <pc:docMk/>
          <pc:sldMk cId="3192380063" sldId="543"/>
        </pc:sldMkLst>
        <pc:spChg chg="mod">
          <ac:chgData name="Randy Cates" userId="a0f05542c82a1465" providerId="LiveId" clId="{E331C4EE-73B1-4D1E-B665-4EBF52F45040}" dt="2022-07-10T02:55:37.539" v="12002" actId="26606"/>
          <ac:spMkLst>
            <pc:docMk/>
            <pc:sldMk cId="3192380063" sldId="543"/>
            <ac:spMk id="2" creationId="{5508C400-1B8D-00CC-6ED1-6BB9668EEBC6}"/>
          </ac:spMkLst>
        </pc:spChg>
        <pc:spChg chg="mod">
          <ac:chgData name="Randy Cates" userId="a0f05542c82a1465" providerId="LiveId" clId="{E331C4EE-73B1-4D1E-B665-4EBF52F45040}" dt="2022-07-10T02:55:37.539" v="12002" actId="26606"/>
          <ac:spMkLst>
            <pc:docMk/>
            <pc:sldMk cId="3192380063" sldId="543"/>
            <ac:spMk id="3" creationId="{17114286-AC72-577D-EE24-01714056C4AF}"/>
          </ac:spMkLst>
        </pc:spChg>
        <pc:spChg chg="add del">
          <ac:chgData name="Randy Cates" userId="a0f05542c82a1465" providerId="LiveId" clId="{E331C4EE-73B1-4D1E-B665-4EBF52F45040}" dt="2022-07-10T02:55:37.539" v="12002" actId="26606"/>
          <ac:spMkLst>
            <pc:docMk/>
            <pc:sldMk cId="3192380063" sldId="543"/>
            <ac:spMk id="8" creationId="{1BB867FF-FC45-48F7-8104-F89BE54909F1}"/>
          </ac:spMkLst>
        </pc:spChg>
        <pc:spChg chg="add del">
          <ac:chgData name="Randy Cates" userId="a0f05542c82a1465" providerId="LiveId" clId="{E331C4EE-73B1-4D1E-B665-4EBF52F45040}" dt="2022-07-10T02:55:37.539" v="12002" actId="26606"/>
          <ac:spMkLst>
            <pc:docMk/>
            <pc:sldMk cId="3192380063" sldId="543"/>
            <ac:spMk id="10" creationId="{8BB56887-D0D5-4F0C-9E19-7247EB83C8B7}"/>
          </ac:spMkLst>
        </pc:spChg>
        <pc:spChg chg="add del">
          <ac:chgData name="Randy Cates" userId="a0f05542c82a1465" providerId="LiveId" clId="{E331C4EE-73B1-4D1E-B665-4EBF52F45040}" dt="2022-07-10T02:55:37.539" v="12002" actId="26606"/>
          <ac:spMkLst>
            <pc:docMk/>
            <pc:sldMk cId="3192380063" sldId="543"/>
            <ac:spMk id="12" creationId="{081E4A58-353D-44AE-B2FC-2A74E2E400F7}"/>
          </ac:spMkLst>
        </pc:spChg>
        <pc:spChg chg="add">
          <ac:chgData name="Randy Cates" userId="a0f05542c82a1465" providerId="LiveId" clId="{E331C4EE-73B1-4D1E-B665-4EBF52F45040}" dt="2022-07-10T02:55:37.539" v="12002" actId="26606"/>
          <ac:spMkLst>
            <pc:docMk/>
            <pc:sldMk cId="3192380063" sldId="543"/>
            <ac:spMk id="17" creationId="{100EDD19-6802-4EC3-95CE-CFFAB042CFD6}"/>
          </ac:spMkLst>
        </pc:spChg>
        <pc:spChg chg="add">
          <ac:chgData name="Randy Cates" userId="a0f05542c82a1465" providerId="LiveId" clId="{E331C4EE-73B1-4D1E-B665-4EBF52F45040}" dt="2022-07-10T02:55:37.539" v="12002" actId="26606"/>
          <ac:spMkLst>
            <pc:docMk/>
            <pc:sldMk cId="3192380063" sldId="543"/>
            <ac:spMk id="19" creationId="{DB17E863-922E-4C26-BD64-E8FD41D28661}"/>
          </ac:spMkLst>
        </pc:spChg>
      </pc:sldChg>
      <pc:sldChg chg="addSp delSp modSp add del mod ord setBg">
        <pc:chgData name="Randy Cates" userId="a0f05542c82a1465" providerId="LiveId" clId="{E331C4EE-73B1-4D1E-B665-4EBF52F45040}" dt="2022-07-10T02:56:10.027" v="12004" actId="2696"/>
        <pc:sldMkLst>
          <pc:docMk/>
          <pc:sldMk cId="1464237346" sldId="544"/>
        </pc:sldMkLst>
        <pc:spChg chg="mod">
          <ac:chgData name="Randy Cates" userId="a0f05542c82a1465" providerId="LiveId" clId="{E331C4EE-73B1-4D1E-B665-4EBF52F45040}" dt="2022-07-10T02:55:58.082" v="12003" actId="26606"/>
          <ac:spMkLst>
            <pc:docMk/>
            <pc:sldMk cId="1464237346" sldId="544"/>
            <ac:spMk id="2" creationId="{5508C400-1B8D-00CC-6ED1-6BB9668EEBC6}"/>
          </ac:spMkLst>
        </pc:spChg>
        <pc:spChg chg="mod">
          <ac:chgData name="Randy Cates" userId="a0f05542c82a1465" providerId="LiveId" clId="{E331C4EE-73B1-4D1E-B665-4EBF52F45040}" dt="2022-07-10T02:55:58.082" v="12003" actId="26606"/>
          <ac:spMkLst>
            <pc:docMk/>
            <pc:sldMk cId="1464237346" sldId="544"/>
            <ac:spMk id="3" creationId="{17114286-AC72-577D-EE24-01714056C4AF}"/>
          </ac:spMkLst>
        </pc:spChg>
        <pc:spChg chg="add del">
          <ac:chgData name="Randy Cates" userId="a0f05542c82a1465" providerId="LiveId" clId="{E331C4EE-73B1-4D1E-B665-4EBF52F45040}" dt="2022-07-10T02:55:58.082" v="12003" actId="26606"/>
          <ac:spMkLst>
            <pc:docMk/>
            <pc:sldMk cId="1464237346" sldId="544"/>
            <ac:spMk id="8" creationId="{1BB867FF-FC45-48F7-8104-F89BE54909F1}"/>
          </ac:spMkLst>
        </pc:spChg>
        <pc:spChg chg="add del">
          <ac:chgData name="Randy Cates" userId="a0f05542c82a1465" providerId="LiveId" clId="{E331C4EE-73B1-4D1E-B665-4EBF52F45040}" dt="2022-07-10T02:55:58.082" v="12003" actId="26606"/>
          <ac:spMkLst>
            <pc:docMk/>
            <pc:sldMk cId="1464237346" sldId="544"/>
            <ac:spMk id="10" creationId="{8BB56887-D0D5-4F0C-9E19-7247EB83C8B7}"/>
          </ac:spMkLst>
        </pc:spChg>
        <pc:spChg chg="add del">
          <ac:chgData name="Randy Cates" userId="a0f05542c82a1465" providerId="LiveId" clId="{E331C4EE-73B1-4D1E-B665-4EBF52F45040}" dt="2022-07-10T02:55:58.082" v="12003" actId="26606"/>
          <ac:spMkLst>
            <pc:docMk/>
            <pc:sldMk cId="1464237346" sldId="544"/>
            <ac:spMk id="12" creationId="{081E4A58-353D-44AE-B2FC-2A74E2E400F7}"/>
          </ac:spMkLst>
        </pc:spChg>
        <pc:spChg chg="add">
          <ac:chgData name="Randy Cates" userId="a0f05542c82a1465" providerId="LiveId" clId="{E331C4EE-73B1-4D1E-B665-4EBF52F45040}" dt="2022-07-10T02:55:58.082" v="12003" actId="26606"/>
          <ac:spMkLst>
            <pc:docMk/>
            <pc:sldMk cId="1464237346" sldId="544"/>
            <ac:spMk id="17" creationId="{100EDD19-6802-4EC3-95CE-CFFAB042CFD6}"/>
          </ac:spMkLst>
        </pc:spChg>
        <pc:spChg chg="add">
          <ac:chgData name="Randy Cates" userId="a0f05542c82a1465" providerId="LiveId" clId="{E331C4EE-73B1-4D1E-B665-4EBF52F45040}" dt="2022-07-10T02:55:58.082" v="12003" actId="26606"/>
          <ac:spMkLst>
            <pc:docMk/>
            <pc:sldMk cId="1464237346" sldId="544"/>
            <ac:spMk id="19" creationId="{DB17E863-922E-4C26-BD64-E8FD41D28661}"/>
          </ac:spMkLst>
        </pc:spChg>
      </pc:sldChg>
      <pc:sldChg chg="addSp delSp modSp add mod ord setBg">
        <pc:chgData name="Randy Cates" userId="a0f05542c82a1465" providerId="LiveId" clId="{E331C4EE-73B1-4D1E-B665-4EBF52F45040}" dt="2022-07-10T02:56:12.980" v="12005" actId="26606"/>
        <pc:sldMkLst>
          <pc:docMk/>
          <pc:sldMk cId="1069412010" sldId="545"/>
        </pc:sldMkLst>
        <pc:spChg chg="mod">
          <ac:chgData name="Randy Cates" userId="a0f05542c82a1465" providerId="LiveId" clId="{E331C4EE-73B1-4D1E-B665-4EBF52F45040}" dt="2022-07-10T02:56:12.980" v="12005" actId="26606"/>
          <ac:spMkLst>
            <pc:docMk/>
            <pc:sldMk cId="1069412010" sldId="545"/>
            <ac:spMk id="2" creationId="{5508C400-1B8D-00CC-6ED1-6BB9668EEBC6}"/>
          </ac:spMkLst>
        </pc:spChg>
        <pc:spChg chg="mod">
          <ac:chgData name="Randy Cates" userId="a0f05542c82a1465" providerId="LiveId" clId="{E331C4EE-73B1-4D1E-B665-4EBF52F45040}" dt="2022-07-10T02:56:12.980" v="12005" actId="26606"/>
          <ac:spMkLst>
            <pc:docMk/>
            <pc:sldMk cId="1069412010" sldId="545"/>
            <ac:spMk id="3" creationId="{17114286-AC72-577D-EE24-01714056C4AF}"/>
          </ac:spMkLst>
        </pc:spChg>
        <pc:spChg chg="add del">
          <ac:chgData name="Randy Cates" userId="a0f05542c82a1465" providerId="LiveId" clId="{E331C4EE-73B1-4D1E-B665-4EBF52F45040}" dt="2022-07-10T02:56:12.980" v="12005" actId="26606"/>
          <ac:spMkLst>
            <pc:docMk/>
            <pc:sldMk cId="1069412010" sldId="545"/>
            <ac:spMk id="8" creationId="{1BB867FF-FC45-48F7-8104-F89BE54909F1}"/>
          </ac:spMkLst>
        </pc:spChg>
        <pc:spChg chg="add del">
          <ac:chgData name="Randy Cates" userId="a0f05542c82a1465" providerId="LiveId" clId="{E331C4EE-73B1-4D1E-B665-4EBF52F45040}" dt="2022-07-10T02:56:12.980" v="12005" actId="26606"/>
          <ac:spMkLst>
            <pc:docMk/>
            <pc:sldMk cId="1069412010" sldId="545"/>
            <ac:spMk id="10" creationId="{8BB56887-D0D5-4F0C-9E19-7247EB83C8B7}"/>
          </ac:spMkLst>
        </pc:spChg>
        <pc:spChg chg="add del">
          <ac:chgData name="Randy Cates" userId="a0f05542c82a1465" providerId="LiveId" clId="{E331C4EE-73B1-4D1E-B665-4EBF52F45040}" dt="2022-07-10T02:56:12.980" v="12005" actId="26606"/>
          <ac:spMkLst>
            <pc:docMk/>
            <pc:sldMk cId="1069412010" sldId="545"/>
            <ac:spMk id="12" creationId="{081E4A58-353D-44AE-B2FC-2A74E2E400F7}"/>
          </ac:spMkLst>
        </pc:spChg>
        <pc:spChg chg="add">
          <ac:chgData name="Randy Cates" userId="a0f05542c82a1465" providerId="LiveId" clId="{E331C4EE-73B1-4D1E-B665-4EBF52F45040}" dt="2022-07-10T02:56:12.980" v="12005" actId="26606"/>
          <ac:spMkLst>
            <pc:docMk/>
            <pc:sldMk cId="1069412010" sldId="545"/>
            <ac:spMk id="17" creationId="{100EDD19-6802-4EC3-95CE-CFFAB042CFD6}"/>
          </ac:spMkLst>
        </pc:spChg>
        <pc:spChg chg="add">
          <ac:chgData name="Randy Cates" userId="a0f05542c82a1465" providerId="LiveId" clId="{E331C4EE-73B1-4D1E-B665-4EBF52F45040}" dt="2022-07-10T02:56:12.980" v="12005" actId="26606"/>
          <ac:spMkLst>
            <pc:docMk/>
            <pc:sldMk cId="1069412010" sldId="545"/>
            <ac:spMk id="19" creationId="{DB17E863-922E-4C26-BD64-E8FD41D28661}"/>
          </ac:spMkLst>
        </pc:spChg>
      </pc:sldChg>
      <pc:sldChg chg="addSp delSp modSp add mod setBg">
        <pc:chgData name="Randy Cates" userId="a0f05542c82a1465" providerId="LiveId" clId="{E331C4EE-73B1-4D1E-B665-4EBF52F45040}" dt="2022-07-10T02:56:24.072" v="12007" actId="26606"/>
        <pc:sldMkLst>
          <pc:docMk/>
          <pc:sldMk cId="2334118014" sldId="546"/>
        </pc:sldMkLst>
        <pc:spChg chg="mod">
          <ac:chgData name="Randy Cates" userId="a0f05542c82a1465" providerId="LiveId" clId="{E331C4EE-73B1-4D1E-B665-4EBF52F45040}" dt="2022-07-10T02:56:24.072" v="12007" actId="26606"/>
          <ac:spMkLst>
            <pc:docMk/>
            <pc:sldMk cId="2334118014" sldId="546"/>
            <ac:spMk id="2" creationId="{5508C400-1B8D-00CC-6ED1-6BB9668EEBC6}"/>
          </ac:spMkLst>
        </pc:spChg>
        <pc:spChg chg="mod">
          <ac:chgData name="Randy Cates" userId="a0f05542c82a1465" providerId="LiveId" clId="{E331C4EE-73B1-4D1E-B665-4EBF52F45040}" dt="2022-07-10T02:56:24.072" v="12007" actId="26606"/>
          <ac:spMkLst>
            <pc:docMk/>
            <pc:sldMk cId="2334118014" sldId="546"/>
            <ac:spMk id="3" creationId="{17114286-AC72-577D-EE24-01714056C4AF}"/>
          </ac:spMkLst>
        </pc:spChg>
        <pc:spChg chg="add del">
          <ac:chgData name="Randy Cates" userId="a0f05542c82a1465" providerId="LiveId" clId="{E331C4EE-73B1-4D1E-B665-4EBF52F45040}" dt="2022-07-10T02:56:24.072" v="12007" actId="26606"/>
          <ac:spMkLst>
            <pc:docMk/>
            <pc:sldMk cId="2334118014" sldId="546"/>
            <ac:spMk id="8" creationId="{1BB867FF-FC45-48F7-8104-F89BE54909F1}"/>
          </ac:spMkLst>
        </pc:spChg>
        <pc:spChg chg="add del">
          <ac:chgData name="Randy Cates" userId="a0f05542c82a1465" providerId="LiveId" clId="{E331C4EE-73B1-4D1E-B665-4EBF52F45040}" dt="2022-07-10T02:56:24.072" v="12007" actId="26606"/>
          <ac:spMkLst>
            <pc:docMk/>
            <pc:sldMk cId="2334118014" sldId="546"/>
            <ac:spMk id="10" creationId="{8BB56887-D0D5-4F0C-9E19-7247EB83C8B7}"/>
          </ac:spMkLst>
        </pc:spChg>
        <pc:spChg chg="add del">
          <ac:chgData name="Randy Cates" userId="a0f05542c82a1465" providerId="LiveId" clId="{E331C4EE-73B1-4D1E-B665-4EBF52F45040}" dt="2022-07-10T02:56:24.072" v="12007" actId="26606"/>
          <ac:spMkLst>
            <pc:docMk/>
            <pc:sldMk cId="2334118014" sldId="546"/>
            <ac:spMk id="12" creationId="{081E4A58-353D-44AE-B2FC-2A74E2E400F7}"/>
          </ac:spMkLst>
        </pc:spChg>
        <pc:spChg chg="add">
          <ac:chgData name="Randy Cates" userId="a0f05542c82a1465" providerId="LiveId" clId="{E331C4EE-73B1-4D1E-B665-4EBF52F45040}" dt="2022-07-10T02:56:24.072" v="12007" actId="26606"/>
          <ac:spMkLst>
            <pc:docMk/>
            <pc:sldMk cId="2334118014" sldId="546"/>
            <ac:spMk id="17" creationId="{100EDD19-6802-4EC3-95CE-CFFAB042CFD6}"/>
          </ac:spMkLst>
        </pc:spChg>
        <pc:spChg chg="add">
          <ac:chgData name="Randy Cates" userId="a0f05542c82a1465" providerId="LiveId" clId="{E331C4EE-73B1-4D1E-B665-4EBF52F45040}" dt="2022-07-10T02:56:24.072" v="12007" actId="26606"/>
          <ac:spMkLst>
            <pc:docMk/>
            <pc:sldMk cId="2334118014" sldId="546"/>
            <ac:spMk id="19" creationId="{DB17E863-922E-4C26-BD64-E8FD41D28661}"/>
          </ac:spMkLst>
        </pc:spChg>
      </pc:sldChg>
      <pc:sldChg chg="addSp delSp modSp add mod setBg">
        <pc:chgData name="Randy Cates" userId="a0f05542c82a1465" providerId="LiveId" clId="{E331C4EE-73B1-4D1E-B665-4EBF52F45040}" dt="2022-07-10T02:56:29.601" v="12008" actId="26606"/>
        <pc:sldMkLst>
          <pc:docMk/>
          <pc:sldMk cId="478864593" sldId="547"/>
        </pc:sldMkLst>
        <pc:spChg chg="mod">
          <ac:chgData name="Randy Cates" userId="a0f05542c82a1465" providerId="LiveId" clId="{E331C4EE-73B1-4D1E-B665-4EBF52F45040}" dt="2022-07-10T02:56:29.601" v="12008" actId="26606"/>
          <ac:spMkLst>
            <pc:docMk/>
            <pc:sldMk cId="478864593" sldId="547"/>
            <ac:spMk id="2" creationId="{5508C400-1B8D-00CC-6ED1-6BB9668EEBC6}"/>
          </ac:spMkLst>
        </pc:spChg>
        <pc:spChg chg="mod">
          <ac:chgData name="Randy Cates" userId="a0f05542c82a1465" providerId="LiveId" clId="{E331C4EE-73B1-4D1E-B665-4EBF52F45040}" dt="2022-07-10T02:56:29.601" v="12008" actId="26606"/>
          <ac:spMkLst>
            <pc:docMk/>
            <pc:sldMk cId="478864593" sldId="547"/>
            <ac:spMk id="3" creationId="{17114286-AC72-577D-EE24-01714056C4AF}"/>
          </ac:spMkLst>
        </pc:spChg>
        <pc:spChg chg="add del">
          <ac:chgData name="Randy Cates" userId="a0f05542c82a1465" providerId="LiveId" clId="{E331C4EE-73B1-4D1E-B665-4EBF52F45040}" dt="2022-07-10T02:56:29.601" v="12008" actId="26606"/>
          <ac:spMkLst>
            <pc:docMk/>
            <pc:sldMk cId="478864593" sldId="547"/>
            <ac:spMk id="8" creationId="{1BB867FF-FC45-48F7-8104-F89BE54909F1}"/>
          </ac:spMkLst>
        </pc:spChg>
        <pc:spChg chg="add del">
          <ac:chgData name="Randy Cates" userId="a0f05542c82a1465" providerId="LiveId" clId="{E331C4EE-73B1-4D1E-B665-4EBF52F45040}" dt="2022-07-10T02:56:29.601" v="12008" actId="26606"/>
          <ac:spMkLst>
            <pc:docMk/>
            <pc:sldMk cId="478864593" sldId="547"/>
            <ac:spMk id="10" creationId="{8BB56887-D0D5-4F0C-9E19-7247EB83C8B7}"/>
          </ac:spMkLst>
        </pc:spChg>
        <pc:spChg chg="add del">
          <ac:chgData name="Randy Cates" userId="a0f05542c82a1465" providerId="LiveId" clId="{E331C4EE-73B1-4D1E-B665-4EBF52F45040}" dt="2022-07-10T02:56:29.601" v="12008" actId="26606"/>
          <ac:spMkLst>
            <pc:docMk/>
            <pc:sldMk cId="478864593" sldId="547"/>
            <ac:spMk id="12" creationId="{081E4A58-353D-44AE-B2FC-2A74E2E400F7}"/>
          </ac:spMkLst>
        </pc:spChg>
        <pc:spChg chg="add">
          <ac:chgData name="Randy Cates" userId="a0f05542c82a1465" providerId="LiveId" clId="{E331C4EE-73B1-4D1E-B665-4EBF52F45040}" dt="2022-07-10T02:56:29.601" v="12008" actId="26606"/>
          <ac:spMkLst>
            <pc:docMk/>
            <pc:sldMk cId="478864593" sldId="547"/>
            <ac:spMk id="17" creationId="{100EDD19-6802-4EC3-95CE-CFFAB042CFD6}"/>
          </ac:spMkLst>
        </pc:spChg>
        <pc:spChg chg="add">
          <ac:chgData name="Randy Cates" userId="a0f05542c82a1465" providerId="LiveId" clId="{E331C4EE-73B1-4D1E-B665-4EBF52F45040}" dt="2022-07-10T02:56:29.601" v="12008" actId="26606"/>
          <ac:spMkLst>
            <pc:docMk/>
            <pc:sldMk cId="478864593" sldId="547"/>
            <ac:spMk id="19" creationId="{DB17E863-922E-4C26-BD64-E8FD41D28661}"/>
          </ac:spMkLst>
        </pc:spChg>
      </pc:sldChg>
      <pc:sldChg chg="addSp delSp modSp add mod setBg">
        <pc:chgData name="Randy Cates" userId="a0f05542c82a1465" providerId="LiveId" clId="{E331C4EE-73B1-4D1E-B665-4EBF52F45040}" dt="2022-07-10T02:56:32.884" v="12009" actId="26606"/>
        <pc:sldMkLst>
          <pc:docMk/>
          <pc:sldMk cId="13967278" sldId="548"/>
        </pc:sldMkLst>
        <pc:spChg chg="mod">
          <ac:chgData name="Randy Cates" userId="a0f05542c82a1465" providerId="LiveId" clId="{E331C4EE-73B1-4D1E-B665-4EBF52F45040}" dt="2022-07-10T02:56:32.884" v="12009" actId="26606"/>
          <ac:spMkLst>
            <pc:docMk/>
            <pc:sldMk cId="13967278" sldId="548"/>
            <ac:spMk id="2" creationId="{5508C400-1B8D-00CC-6ED1-6BB9668EEBC6}"/>
          </ac:spMkLst>
        </pc:spChg>
        <pc:spChg chg="mod">
          <ac:chgData name="Randy Cates" userId="a0f05542c82a1465" providerId="LiveId" clId="{E331C4EE-73B1-4D1E-B665-4EBF52F45040}" dt="2022-07-10T02:56:32.884" v="12009" actId="26606"/>
          <ac:spMkLst>
            <pc:docMk/>
            <pc:sldMk cId="13967278" sldId="548"/>
            <ac:spMk id="3" creationId="{17114286-AC72-577D-EE24-01714056C4AF}"/>
          </ac:spMkLst>
        </pc:spChg>
        <pc:spChg chg="add del">
          <ac:chgData name="Randy Cates" userId="a0f05542c82a1465" providerId="LiveId" clId="{E331C4EE-73B1-4D1E-B665-4EBF52F45040}" dt="2022-07-10T02:56:32.884" v="12009" actId="26606"/>
          <ac:spMkLst>
            <pc:docMk/>
            <pc:sldMk cId="13967278" sldId="548"/>
            <ac:spMk id="8" creationId="{1BB867FF-FC45-48F7-8104-F89BE54909F1}"/>
          </ac:spMkLst>
        </pc:spChg>
        <pc:spChg chg="add del">
          <ac:chgData name="Randy Cates" userId="a0f05542c82a1465" providerId="LiveId" clId="{E331C4EE-73B1-4D1E-B665-4EBF52F45040}" dt="2022-07-10T02:56:32.884" v="12009" actId="26606"/>
          <ac:spMkLst>
            <pc:docMk/>
            <pc:sldMk cId="13967278" sldId="548"/>
            <ac:spMk id="10" creationId="{8BB56887-D0D5-4F0C-9E19-7247EB83C8B7}"/>
          </ac:spMkLst>
        </pc:spChg>
        <pc:spChg chg="add del">
          <ac:chgData name="Randy Cates" userId="a0f05542c82a1465" providerId="LiveId" clId="{E331C4EE-73B1-4D1E-B665-4EBF52F45040}" dt="2022-07-10T02:56:32.884" v="12009" actId="26606"/>
          <ac:spMkLst>
            <pc:docMk/>
            <pc:sldMk cId="13967278" sldId="548"/>
            <ac:spMk id="12" creationId="{081E4A58-353D-44AE-B2FC-2A74E2E400F7}"/>
          </ac:spMkLst>
        </pc:spChg>
        <pc:spChg chg="add">
          <ac:chgData name="Randy Cates" userId="a0f05542c82a1465" providerId="LiveId" clId="{E331C4EE-73B1-4D1E-B665-4EBF52F45040}" dt="2022-07-10T02:56:32.884" v="12009" actId="26606"/>
          <ac:spMkLst>
            <pc:docMk/>
            <pc:sldMk cId="13967278" sldId="548"/>
            <ac:spMk id="17" creationId="{100EDD19-6802-4EC3-95CE-CFFAB042CFD6}"/>
          </ac:spMkLst>
        </pc:spChg>
        <pc:spChg chg="add">
          <ac:chgData name="Randy Cates" userId="a0f05542c82a1465" providerId="LiveId" clId="{E331C4EE-73B1-4D1E-B665-4EBF52F45040}" dt="2022-07-10T02:56:32.884" v="12009" actId="26606"/>
          <ac:spMkLst>
            <pc:docMk/>
            <pc:sldMk cId="13967278" sldId="548"/>
            <ac:spMk id="19" creationId="{DB17E863-922E-4C26-BD64-E8FD41D28661}"/>
          </ac:spMkLst>
        </pc:spChg>
      </pc:sldChg>
      <pc:sldChg chg="addSp delSp modSp add mod setBg">
        <pc:chgData name="Randy Cates" userId="a0f05542c82a1465" providerId="LiveId" clId="{E331C4EE-73B1-4D1E-B665-4EBF52F45040}" dt="2022-07-10T02:56:19.665" v="12006" actId="26606"/>
        <pc:sldMkLst>
          <pc:docMk/>
          <pc:sldMk cId="3613127235" sldId="549"/>
        </pc:sldMkLst>
        <pc:spChg chg="mod">
          <ac:chgData name="Randy Cates" userId="a0f05542c82a1465" providerId="LiveId" clId="{E331C4EE-73B1-4D1E-B665-4EBF52F45040}" dt="2022-07-10T02:56:19.665" v="12006" actId="26606"/>
          <ac:spMkLst>
            <pc:docMk/>
            <pc:sldMk cId="3613127235" sldId="549"/>
            <ac:spMk id="2" creationId="{5508C400-1B8D-00CC-6ED1-6BB9668EEBC6}"/>
          </ac:spMkLst>
        </pc:spChg>
        <pc:spChg chg="mod">
          <ac:chgData name="Randy Cates" userId="a0f05542c82a1465" providerId="LiveId" clId="{E331C4EE-73B1-4D1E-B665-4EBF52F45040}" dt="2022-07-10T02:56:19.665" v="12006" actId="26606"/>
          <ac:spMkLst>
            <pc:docMk/>
            <pc:sldMk cId="3613127235" sldId="549"/>
            <ac:spMk id="3" creationId="{17114286-AC72-577D-EE24-01714056C4AF}"/>
          </ac:spMkLst>
        </pc:spChg>
        <pc:spChg chg="add del">
          <ac:chgData name="Randy Cates" userId="a0f05542c82a1465" providerId="LiveId" clId="{E331C4EE-73B1-4D1E-B665-4EBF52F45040}" dt="2022-07-10T02:56:19.665" v="12006" actId="26606"/>
          <ac:spMkLst>
            <pc:docMk/>
            <pc:sldMk cId="3613127235" sldId="549"/>
            <ac:spMk id="8" creationId="{1BB867FF-FC45-48F7-8104-F89BE54909F1}"/>
          </ac:spMkLst>
        </pc:spChg>
        <pc:spChg chg="add del">
          <ac:chgData name="Randy Cates" userId="a0f05542c82a1465" providerId="LiveId" clId="{E331C4EE-73B1-4D1E-B665-4EBF52F45040}" dt="2022-07-10T02:56:19.665" v="12006" actId="26606"/>
          <ac:spMkLst>
            <pc:docMk/>
            <pc:sldMk cId="3613127235" sldId="549"/>
            <ac:spMk id="10" creationId="{8BB56887-D0D5-4F0C-9E19-7247EB83C8B7}"/>
          </ac:spMkLst>
        </pc:spChg>
        <pc:spChg chg="add del">
          <ac:chgData name="Randy Cates" userId="a0f05542c82a1465" providerId="LiveId" clId="{E331C4EE-73B1-4D1E-B665-4EBF52F45040}" dt="2022-07-10T02:56:19.665" v="12006" actId="26606"/>
          <ac:spMkLst>
            <pc:docMk/>
            <pc:sldMk cId="3613127235" sldId="549"/>
            <ac:spMk id="12" creationId="{081E4A58-353D-44AE-B2FC-2A74E2E400F7}"/>
          </ac:spMkLst>
        </pc:spChg>
        <pc:spChg chg="add">
          <ac:chgData name="Randy Cates" userId="a0f05542c82a1465" providerId="LiveId" clId="{E331C4EE-73B1-4D1E-B665-4EBF52F45040}" dt="2022-07-10T02:56:19.665" v="12006" actId="26606"/>
          <ac:spMkLst>
            <pc:docMk/>
            <pc:sldMk cId="3613127235" sldId="549"/>
            <ac:spMk id="17" creationId="{100EDD19-6802-4EC3-95CE-CFFAB042CFD6}"/>
          </ac:spMkLst>
        </pc:spChg>
        <pc:spChg chg="add">
          <ac:chgData name="Randy Cates" userId="a0f05542c82a1465" providerId="LiveId" clId="{E331C4EE-73B1-4D1E-B665-4EBF52F45040}" dt="2022-07-10T02:56:19.665" v="12006" actId="26606"/>
          <ac:spMkLst>
            <pc:docMk/>
            <pc:sldMk cId="3613127235" sldId="549"/>
            <ac:spMk id="19" creationId="{DB17E863-922E-4C26-BD64-E8FD41D28661}"/>
          </ac:spMkLst>
        </pc:spChg>
      </pc:sldChg>
      <pc:sldChg chg="addSp delSp modSp add mod ord setBg">
        <pc:chgData name="Randy Cates" userId="a0f05542c82a1465" providerId="LiveId" clId="{E331C4EE-73B1-4D1E-B665-4EBF52F45040}" dt="2022-07-10T15:20:36.935" v="13354" actId="20577"/>
        <pc:sldMkLst>
          <pc:docMk/>
          <pc:sldMk cId="1851851259" sldId="550"/>
        </pc:sldMkLst>
        <pc:spChg chg="mod">
          <ac:chgData name="Randy Cates" userId="a0f05542c82a1465" providerId="LiveId" clId="{E331C4EE-73B1-4D1E-B665-4EBF52F45040}" dt="2022-07-10T02:57:03.678" v="12010" actId="26606"/>
          <ac:spMkLst>
            <pc:docMk/>
            <pc:sldMk cId="1851851259" sldId="550"/>
            <ac:spMk id="2" creationId="{5508C400-1B8D-00CC-6ED1-6BB9668EEBC6}"/>
          </ac:spMkLst>
        </pc:spChg>
        <pc:spChg chg="mod">
          <ac:chgData name="Randy Cates" userId="a0f05542c82a1465" providerId="LiveId" clId="{E331C4EE-73B1-4D1E-B665-4EBF52F45040}" dt="2022-07-10T15:20:36.935" v="13354" actId="20577"/>
          <ac:spMkLst>
            <pc:docMk/>
            <pc:sldMk cId="1851851259" sldId="550"/>
            <ac:spMk id="3" creationId="{17114286-AC72-577D-EE24-01714056C4AF}"/>
          </ac:spMkLst>
        </pc:spChg>
        <pc:spChg chg="add del">
          <ac:chgData name="Randy Cates" userId="a0f05542c82a1465" providerId="LiveId" clId="{E331C4EE-73B1-4D1E-B665-4EBF52F45040}" dt="2022-07-10T02:57:03.678" v="12010" actId="26606"/>
          <ac:spMkLst>
            <pc:docMk/>
            <pc:sldMk cId="1851851259" sldId="550"/>
            <ac:spMk id="8" creationId="{1BB867FF-FC45-48F7-8104-F89BE54909F1}"/>
          </ac:spMkLst>
        </pc:spChg>
        <pc:spChg chg="add del">
          <ac:chgData name="Randy Cates" userId="a0f05542c82a1465" providerId="LiveId" clId="{E331C4EE-73B1-4D1E-B665-4EBF52F45040}" dt="2022-07-10T02:57:03.678" v="12010" actId="26606"/>
          <ac:spMkLst>
            <pc:docMk/>
            <pc:sldMk cId="1851851259" sldId="550"/>
            <ac:spMk id="10" creationId="{8BB56887-D0D5-4F0C-9E19-7247EB83C8B7}"/>
          </ac:spMkLst>
        </pc:spChg>
        <pc:spChg chg="add del">
          <ac:chgData name="Randy Cates" userId="a0f05542c82a1465" providerId="LiveId" clId="{E331C4EE-73B1-4D1E-B665-4EBF52F45040}" dt="2022-07-10T02:57:03.678" v="12010" actId="26606"/>
          <ac:spMkLst>
            <pc:docMk/>
            <pc:sldMk cId="1851851259" sldId="550"/>
            <ac:spMk id="12" creationId="{081E4A58-353D-44AE-B2FC-2A74E2E400F7}"/>
          </ac:spMkLst>
        </pc:spChg>
        <pc:spChg chg="add">
          <ac:chgData name="Randy Cates" userId="a0f05542c82a1465" providerId="LiveId" clId="{E331C4EE-73B1-4D1E-B665-4EBF52F45040}" dt="2022-07-10T02:57:03.678" v="12010" actId="26606"/>
          <ac:spMkLst>
            <pc:docMk/>
            <pc:sldMk cId="1851851259" sldId="550"/>
            <ac:spMk id="17" creationId="{100EDD19-6802-4EC3-95CE-CFFAB042CFD6}"/>
          </ac:spMkLst>
        </pc:spChg>
        <pc:spChg chg="add">
          <ac:chgData name="Randy Cates" userId="a0f05542c82a1465" providerId="LiveId" clId="{E331C4EE-73B1-4D1E-B665-4EBF52F45040}" dt="2022-07-10T02:57:03.678" v="12010" actId="26606"/>
          <ac:spMkLst>
            <pc:docMk/>
            <pc:sldMk cId="1851851259" sldId="550"/>
            <ac:spMk id="19" creationId="{DB17E863-922E-4C26-BD64-E8FD41D28661}"/>
          </ac:spMkLst>
        </pc:spChg>
      </pc:sldChg>
      <pc:sldChg chg="addSp delSp modSp add mod setBg">
        <pc:chgData name="Randy Cates" userId="a0f05542c82a1465" providerId="LiveId" clId="{E331C4EE-73B1-4D1E-B665-4EBF52F45040}" dt="2022-07-10T15:21:15.278" v="13363" actId="20577"/>
        <pc:sldMkLst>
          <pc:docMk/>
          <pc:sldMk cId="779074317" sldId="551"/>
        </pc:sldMkLst>
        <pc:spChg chg="mod">
          <ac:chgData name="Randy Cates" userId="a0f05542c82a1465" providerId="LiveId" clId="{E331C4EE-73B1-4D1E-B665-4EBF52F45040}" dt="2022-07-10T02:58:22.133" v="12036" actId="26606"/>
          <ac:spMkLst>
            <pc:docMk/>
            <pc:sldMk cId="779074317" sldId="551"/>
            <ac:spMk id="2" creationId="{5508C400-1B8D-00CC-6ED1-6BB9668EEBC6}"/>
          </ac:spMkLst>
        </pc:spChg>
        <pc:spChg chg="mod">
          <ac:chgData name="Randy Cates" userId="a0f05542c82a1465" providerId="LiveId" clId="{E331C4EE-73B1-4D1E-B665-4EBF52F45040}" dt="2022-07-10T15:21:15.278" v="13363" actId="20577"/>
          <ac:spMkLst>
            <pc:docMk/>
            <pc:sldMk cId="779074317" sldId="551"/>
            <ac:spMk id="3" creationId="{17114286-AC72-577D-EE24-01714056C4AF}"/>
          </ac:spMkLst>
        </pc:spChg>
        <pc:spChg chg="add del">
          <ac:chgData name="Randy Cates" userId="a0f05542c82a1465" providerId="LiveId" clId="{E331C4EE-73B1-4D1E-B665-4EBF52F45040}" dt="2022-07-10T02:58:22.133" v="12036" actId="26606"/>
          <ac:spMkLst>
            <pc:docMk/>
            <pc:sldMk cId="779074317" sldId="551"/>
            <ac:spMk id="8" creationId="{1BB867FF-FC45-48F7-8104-F89BE54909F1}"/>
          </ac:spMkLst>
        </pc:spChg>
        <pc:spChg chg="add del">
          <ac:chgData name="Randy Cates" userId="a0f05542c82a1465" providerId="LiveId" clId="{E331C4EE-73B1-4D1E-B665-4EBF52F45040}" dt="2022-07-10T02:58:22.133" v="12036" actId="26606"/>
          <ac:spMkLst>
            <pc:docMk/>
            <pc:sldMk cId="779074317" sldId="551"/>
            <ac:spMk id="10" creationId="{8BB56887-D0D5-4F0C-9E19-7247EB83C8B7}"/>
          </ac:spMkLst>
        </pc:spChg>
        <pc:spChg chg="add del">
          <ac:chgData name="Randy Cates" userId="a0f05542c82a1465" providerId="LiveId" clId="{E331C4EE-73B1-4D1E-B665-4EBF52F45040}" dt="2022-07-10T02:58:22.133" v="12036" actId="26606"/>
          <ac:spMkLst>
            <pc:docMk/>
            <pc:sldMk cId="779074317" sldId="551"/>
            <ac:spMk id="12" creationId="{081E4A58-353D-44AE-B2FC-2A74E2E400F7}"/>
          </ac:spMkLst>
        </pc:spChg>
        <pc:spChg chg="add">
          <ac:chgData name="Randy Cates" userId="a0f05542c82a1465" providerId="LiveId" clId="{E331C4EE-73B1-4D1E-B665-4EBF52F45040}" dt="2022-07-10T02:58:22.133" v="12036" actId="26606"/>
          <ac:spMkLst>
            <pc:docMk/>
            <pc:sldMk cId="779074317" sldId="551"/>
            <ac:spMk id="17" creationId="{100EDD19-6802-4EC3-95CE-CFFAB042CFD6}"/>
          </ac:spMkLst>
        </pc:spChg>
        <pc:spChg chg="add">
          <ac:chgData name="Randy Cates" userId="a0f05542c82a1465" providerId="LiveId" clId="{E331C4EE-73B1-4D1E-B665-4EBF52F45040}" dt="2022-07-10T02:58:22.133" v="12036" actId="26606"/>
          <ac:spMkLst>
            <pc:docMk/>
            <pc:sldMk cId="779074317" sldId="551"/>
            <ac:spMk id="19" creationId="{DB17E863-922E-4C26-BD64-E8FD41D28661}"/>
          </ac:spMkLst>
        </pc:spChg>
      </pc:sldChg>
      <pc:sldChg chg="addSp delSp modSp add mod setBg">
        <pc:chgData name="Randy Cates" userId="a0f05542c82a1465" providerId="LiveId" clId="{E331C4EE-73B1-4D1E-B665-4EBF52F45040}" dt="2022-07-10T15:21:20.102" v="13365" actId="20577"/>
        <pc:sldMkLst>
          <pc:docMk/>
          <pc:sldMk cId="960269431" sldId="552"/>
        </pc:sldMkLst>
        <pc:spChg chg="mod">
          <ac:chgData name="Randy Cates" userId="a0f05542c82a1465" providerId="LiveId" clId="{E331C4EE-73B1-4D1E-B665-4EBF52F45040}" dt="2022-07-10T02:58:48.800" v="12039" actId="26606"/>
          <ac:spMkLst>
            <pc:docMk/>
            <pc:sldMk cId="960269431" sldId="552"/>
            <ac:spMk id="2" creationId="{5508C400-1B8D-00CC-6ED1-6BB9668EEBC6}"/>
          </ac:spMkLst>
        </pc:spChg>
        <pc:spChg chg="mod">
          <ac:chgData name="Randy Cates" userId="a0f05542c82a1465" providerId="LiveId" clId="{E331C4EE-73B1-4D1E-B665-4EBF52F45040}" dt="2022-07-10T15:21:20.102" v="13365" actId="20577"/>
          <ac:spMkLst>
            <pc:docMk/>
            <pc:sldMk cId="960269431" sldId="552"/>
            <ac:spMk id="3" creationId="{17114286-AC72-577D-EE24-01714056C4AF}"/>
          </ac:spMkLst>
        </pc:spChg>
        <pc:spChg chg="add del">
          <ac:chgData name="Randy Cates" userId="a0f05542c82a1465" providerId="LiveId" clId="{E331C4EE-73B1-4D1E-B665-4EBF52F45040}" dt="2022-07-10T02:58:48.800" v="12039" actId="26606"/>
          <ac:spMkLst>
            <pc:docMk/>
            <pc:sldMk cId="960269431" sldId="552"/>
            <ac:spMk id="8" creationId="{1BB867FF-FC45-48F7-8104-F89BE54909F1}"/>
          </ac:spMkLst>
        </pc:spChg>
        <pc:spChg chg="add del">
          <ac:chgData name="Randy Cates" userId="a0f05542c82a1465" providerId="LiveId" clId="{E331C4EE-73B1-4D1E-B665-4EBF52F45040}" dt="2022-07-10T02:58:48.800" v="12039" actId="26606"/>
          <ac:spMkLst>
            <pc:docMk/>
            <pc:sldMk cId="960269431" sldId="552"/>
            <ac:spMk id="10" creationId="{8BB56887-D0D5-4F0C-9E19-7247EB83C8B7}"/>
          </ac:spMkLst>
        </pc:spChg>
        <pc:spChg chg="add del">
          <ac:chgData name="Randy Cates" userId="a0f05542c82a1465" providerId="LiveId" clId="{E331C4EE-73B1-4D1E-B665-4EBF52F45040}" dt="2022-07-10T02:58:48.800" v="12039" actId="26606"/>
          <ac:spMkLst>
            <pc:docMk/>
            <pc:sldMk cId="960269431" sldId="552"/>
            <ac:spMk id="12" creationId="{081E4A58-353D-44AE-B2FC-2A74E2E400F7}"/>
          </ac:spMkLst>
        </pc:spChg>
        <pc:spChg chg="add">
          <ac:chgData name="Randy Cates" userId="a0f05542c82a1465" providerId="LiveId" clId="{E331C4EE-73B1-4D1E-B665-4EBF52F45040}" dt="2022-07-10T02:58:48.800" v="12039" actId="26606"/>
          <ac:spMkLst>
            <pc:docMk/>
            <pc:sldMk cId="960269431" sldId="552"/>
            <ac:spMk id="17" creationId="{100EDD19-6802-4EC3-95CE-CFFAB042CFD6}"/>
          </ac:spMkLst>
        </pc:spChg>
        <pc:spChg chg="add">
          <ac:chgData name="Randy Cates" userId="a0f05542c82a1465" providerId="LiveId" clId="{E331C4EE-73B1-4D1E-B665-4EBF52F45040}" dt="2022-07-10T02:58:48.800" v="12039" actId="26606"/>
          <ac:spMkLst>
            <pc:docMk/>
            <pc:sldMk cId="960269431" sldId="552"/>
            <ac:spMk id="19" creationId="{DB17E863-922E-4C26-BD64-E8FD41D28661}"/>
          </ac:spMkLst>
        </pc:spChg>
      </pc:sldChg>
      <pc:sldChg chg="addSp delSp modSp add mod setBg">
        <pc:chgData name="Randy Cates" userId="a0f05542c82a1465" providerId="LiveId" clId="{E331C4EE-73B1-4D1E-B665-4EBF52F45040}" dt="2022-07-10T15:21:25.392" v="13367" actId="20577"/>
        <pc:sldMkLst>
          <pc:docMk/>
          <pc:sldMk cId="2479018632" sldId="553"/>
        </pc:sldMkLst>
        <pc:spChg chg="mod">
          <ac:chgData name="Randy Cates" userId="a0f05542c82a1465" providerId="LiveId" clId="{E331C4EE-73B1-4D1E-B665-4EBF52F45040}" dt="2022-07-10T02:59:03.834" v="12040" actId="26606"/>
          <ac:spMkLst>
            <pc:docMk/>
            <pc:sldMk cId="2479018632" sldId="553"/>
            <ac:spMk id="2" creationId="{5508C400-1B8D-00CC-6ED1-6BB9668EEBC6}"/>
          </ac:spMkLst>
        </pc:spChg>
        <pc:spChg chg="mod">
          <ac:chgData name="Randy Cates" userId="a0f05542c82a1465" providerId="LiveId" clId="{E331C4EE-73B1-4D1E-B665-4EBF52F45040}" dt="2022-07-10T15:21:25.392" v="13367" actId="20577"/>
          <ac:spMkLst>
            <pc:docMk/>
            <pc:sldMk cId="2479018632" sldId="553"/>
            <ac:spMk id="3" creationId="{17114286-AC72-577D-EE24-01714056C4AF}"/>
          </ac:spMkLst>
        </pc:spChg>
        <pc:spChg chg="add del">
          <ac:chgData name="Randy Cates" userId="a0f05542c82a1465" providerId="LiveId" clId="{E331C4EE-73B1-4D1E-B665-4EBF52F45040}" dt="2022-07-10T02:59:03.834" v="12040" actId="26606"/>
          <ac:spMkLst>
            <pc:docMk/>
            <pc:sldMk cId="2479018632" sldId="553"/>
            <ac:spMk id="8" creationId="{1BB867FF-FC45-48F7-8104-F89BE54909F1}"/>
          </ac:spMkLst>
        </pc:spChg>
        <pc:spChg chg="add del">
          <ac:chgData name="Randy Cates" userId="a0f05542c82a1465" providerId="LiveId" clId="{E331C4EE-73B1-4D1E-B665-4EBF52F45040}" dt="2022-07-10T02:59:03.834" v="12040" actId="26606"/>
          <ac:spMkLst>
            <pc:docMk/>
            <pc:sldMk cId="2479018632" sldId="553"/>
            <ac:spMk id="10" creationId="{8BB56887-D0D5-4F0C-9E19-7247EB83C8B7}"/>
          </ac:spMkLst>
        </pc:spChg>
        <pc:spChg chg="add del">
          <ac:chgData name="Randy Cates" userId="a0f05542c82a1465" providerId="LiveId" clId="{E331C4EE-73B1-4D1E-B665-4EBF52F45040}" dt="2022-07-10T02:59:03.834" v="12040" actId="26606"/>
          <ac:spMkLst>
            <pc:docMk/>
            <pc:sldMk cId="2479018632" sldId="553"/>
            <ac:spMk id="12" creationId="{081E4A58-353D-44AE-B2FC-2A74E2E400F7}"/>
          </ac:spMkLst>
        </pc:spChg>
        <pc:spChg chg="add">
          <ac:chgData name="Randy Cates" userId="a0f05542c82a1465" providerId="LiveId" clId="{E331C4EE-73B1-4D1E-B665-4EBF52F45040}" dt="2022-07-10T02:59:03.834" v="12040" actId="26606"/>
          <ac:spMkLst>
            <pc:docMk/>
            <pc:sldMk cId="2479018632" sldId="553"/>
            <ac:spMk id="17" creationId="{100EDD19-6802-4EC3-95CE-CFFAB042CFD6}"/>
          </ac:spMkLst>
        </pc:spChg>
        <pc:spChg chg="add">
          <ac:chgData name="Randy Cates" userId="a0f05542c82a1465" providerId="LiveId" clId="{E331C4EE-73B1-4D1E-B665-4EBF52F45040}" dt="2022-07-10T02:59:03.834" v="12040" actId="26606"/>
          <ac:spMkLst>
            <pc:docMk/>
            <pc:sldMk cId="2479018632" sldId="553"/>
            <ac:spMk id="19" creationId="{DB17E863-922E-4C26-BD64-E8FD41D28661}"/>
          </ac:spMkLst>
        </pc:spChg>
      </pc:sldChg>
      <pc:sldChg chg="addSp delSp modSp add mod setBg">
        <pc:chgData name="Randy Cates" userId="a0f05542c82a1465" providerId="LiveId" clId="{E331C4EE-73B1-4D1E-B665-4EBF52F45040}" dt="2022-07-10T15:21:44.115" v="13374" actId="20577"/>
        <pc:sldMkLst>
          <pc:docMk/>
          <pc:sldMk cId="3461729096" sldId="554"/>
        </pc:sldMkLst>
        <pc:spChg chg="mod">
          <ac:chgData name="Randy Cates" userId="a0f05542c82a1465" providerId="LiveId" clId="{E331C4EE-73B1-4D1E-B665-4EBF52F45040}" dt="2022-07-10T02:59:34.695" v="12042" actId="26606"/>
          <ac:spMkLst>
            <pc:docMk/>
            <pc:sldMk cId="3461729096" sldId="554"/>
            <ac:spMk id="2" creationId="{5508C400-1B8D-00CC-6ED1-6BB9668EEBC6}"/>
          </ac:spMkLst>
        </pc:spChg>
        <pc:spChg chg="mod">
          <ac:chgData name="Randy Cates" userId="a0f05542c82a1465" providerId="LiveId" clId="{E331C4EE-73B1-4D1E-B665-4EBF52F45040}" dt="2022-07-10T15:21:44.115" v="13374" actId="20577"/>
          <ac:spMkLst>
            <pc:docMk/>
            <pc:sldMk cId="3461729096" sldId="554"/>
            <ac:spMk id="3" creationId="{17114286-AC72-577D-EE24-01714056C4AF}"/>
          </ac:spMkLst>
        </pc:spChg>
        <pc:spChg chg="add del">
          <ac:chgData name="Randy Cates" userId="a0f05542c82a1465" providerId="LiveId" clId="{E331C4EE-73B1-4D1E-B665-4EBF52F45040}" dt="2022-07-10T02:59:34.695" v="12042" actId="26606"/>
          <ac:spMkLst>
            <pc:docMk/>
            <pc:sldMk cId="3461729096" sldId="554"/>
            <ac:spMk id="8" creationId="{1BB867FF-FC45-48F7-8104-F89BE54909F1}"/>
          </ac:spMkLst>
        </pc:spChg>
        <pc:spChg chg="add del">
          <ac:chgData name="Randy Cates" userId="a0f05542c82a1465" providerId="LiveId" clId="{E331C4EE-73B1-4D1E-B665-4EBF52F45040}" dt="2022-07-10T02:59:34.695" v="12042" actId="26606"/>
          <ac:spMkLst>
            <pc:docMk/>
            <pc:sldMk cId="3461729096" sldId="554"/>
            <ac:spMk id="10" creationId="{8BB56887-D0D5-4F0C-9E19-7247EB83C8B7}"/>
          </ac:spMkLst>
        </pc:spChg>
        <pc:spChg chg="add del">
          <ac:chgData name="Randy Cates" userId="a0f05542c82a1465" providerId="LiveId" clId="{E331C4EE-73B1-4D1E-B665-4EBF52F45040}" dt="2022-07-10T02:59:34.695" v="12042" actId="26606"/>
          <ac:spMkLst>
            <pc:docMk/>
            <pc:sldMk cId="3461729096" sldId="554"/>
            <ac:spMk id="12" creationId="{081E4A58-353D-44AE-B2FC-2A74E2E400F7}"/>
          </ac:spMkLst>
        </pc:spChg>
        <pc:spChg chg="add">
          <ac:chgData name="Randy Cates" userId="a0f05542c82a1465" providerId="LiveId" clId="{E331C4EE-73B1-4D1E-B665-4EBF52F45040}" dt="2022-07-10T02:59:34.695" v="12042" actId="26606"/>
          <ac:spMkLst>
            <pc:docMk/>
            <pc:sldMk cId="3461729096" sldId="554"/>
            <ac:spMk id="17" creationId="{100EDD19-6802-4EC3-95CE-CFFAB042CFD6}"/>
          </ac:spMkLst>
        </pc:spChg>
        <pc:spChg chg="add">
          <ac:chgData name="Randy Cates" userId="a0f05542c82a1465" providerId="LiveId" clId="{E331C4EE-73B1-4D1E-B665-4EBF52F45040}" dt="2022-07-10T02:59:34.695" v="12042" actId="26606"/>
          <ac:spMkLst>
            <pc:docMk/>
            <pc:sldMk cId="3461729096" sldId="554"/>
            <ac:spMk id="19" creationId="{DB17E863-922E-4C26-BD64-E8FD41D28661}"/>
          </ac:spMkLst>
        </pc:spChg>
      </pc:sldChg>
      <pc:sldChg chg="addSp delSp modSp add mod setBg">
        <pc:chgData name="Randy Cates" userId="a0f05542c82a1465" providerId="LiveId" clId="{E331C4EE-73B1-4D1E-B665-4EBF52F45040}" dt="2022-07-10T15:21:58.770" v="13377" actId="20577"/>
        <pc:sldMkLst>
          <pc:docMk/>
          <pc:sldMk cId="3561767692" sldId="555"/>
        </pc:sldMkLst>
        <pc:spChg chg="mod">
          <ac:chgData name="Randy Cates" userId="a0f05542c82a1465" providerId="LiveId" clId="{E331C4EE-73B1-4D1E-B665-4EBF52F45040}" dt="2022-07-10T03:00:12.420" v="12052" actId="26606"/>
          <ac:spMkLst>
            <pc:docMk/>
            <pc:sldMk cId="3561767692" sldId="555"/>
            <ac:spMk id="2" creationId="{5508C400-1B8D-00CC-6ED1-6BB9668EEBC6}"/>
          </ac:spMkLst>
        </pc:spChg>
        <pc:spChg chg="mod">
          <ac:chgData name="Randy Cates" userId="a0f05542c82a1465" providerId="LiveId" clId="{E331C4EE-73B1-4D1E-B665-4EBF52F45040}" dt="2022-07-10T15:21:58.770" v="13377" actId="20577"/>
          <ac:spMkLst>
            <pc:docMk/>
            <pc:sldMk cId="3561767692" sldId="555"/>
            <ac:spMk id="3" creationId="{17114286-AC72-577D-EE24-01714056C4AF}"/>
          </ac:spMkLst>
        </pc:spChg>
        <pc:spChg chg="add del">
          <ac:chgData name="Randy Cates" userId="a0f05542c82a1465" providerId="LiveId" clId="{E331C4EE-73B1-4D1E-B665-4EBF52F45040}" dt="2022-07-10T03:00:12.420" v="12052" actId="26606"/>
          <ac:spMkLst>
            <pc:docMk/>
            <pc:sldMk cId="3561767692" sldId="555"/>
            <ac:spMk id="8" creationId="{1BB867FF-FC45-48F7-8104-F89BE54909F1}"/>
          </ac:spMkLst>
        </pc:spChg>
        <pc:spChg chg="add del">
          <ac:chgData name="Randy Cates" userId="a0f05542c82a1465" providerId="LiveId" clId="{E331C4EE-73B1-4D1E-B665-4EBF52F45040}" dt="2022-07-10T03:00:12.420" v="12052" actId="26606"/>
          <ac:spMkLst>
            <pc:docMk/>
            <pc:sldMk cId="3561767692" sldId="555"/>
            <ac:spMk id="10" creationId="{8BB56887-D0D5-4F0C-9E19-7247EB83C8B7}"/>
          </ac:spMkLst>
        </pc:spChg>
        <pc:spChg chg="add del">
          <ac:chgData name="Randy Cates" userId="a0f05542c82a1465" providerId="LiveId" clId="{E331C4EE-73B1-4D1E-B665-4EBF52F45040}" dt="2022-07-10T03:00:12.420" v="12052" actId="26606"/>
          <ac:spMkLst>
            <pc:docMk/>
            <pc:sldMk cId="3561767692" sldId="555"/>
            <ac:spMk id="12" creationId="{081E4A58-353D-44AE-B2FC-2A74E2E400F7}"/>
          </ac:spMkLst>
        </pc:spChg>
        <pc:spChg chg="add">
          <ac:chgData name="Randy Cates" userId="a0f05542c82a1465" providerId="LiveId" clId="{E331C4EE-73B1-4D1E-B665-4EBF52F45040}" dt="2022-07-10T03:00:12.420" v="12052" actId="26606"/>
          <ac:spMkLst>
            <pc:docMk/>
            <pc:sldMk cId="3561767692" sldId="555"/>
            <ac:spMk id="17" creationId="{100EDD19-6802-4EC3-95CE-CFFAB042CFD6}"/>
          </ac:spMkLst>
        </pc:spChg>
        <pc:spChg chg="add">
          <ac:chgData name="Randy Cates" userId="a0f05542c82a1465" providerId="LiveId" clId="{E331C4EE-73B1-4D1E-B665-4EBF52F45040}" dt="2022-07-10T03:00:12.420" v="12052" actId="26606"/>
          <ac:spMkLst>
            <pc:docMk/>
            <pc:sldMk cId="3561767692" sldId="555"/>
            <ac:spMk id="19" creationId="{DB17E863-922E-4C26-BD64-E8FD41D28661}"/>
          </ac:spMkLst>
        </pc:spChg>
      </pc:sldChg>
      <pc:sldChg chg="addSp delSp modSp add mod setBg">
        <pc:chgData name="Randy Cates" userId="a0f05542c82a1465" providerId="LiveId" clId="{E331C4EE-73B1-4D1E-B665-4EBF52F45040}" dt="2022-07-10T15:20:53.439" v="13360" actId="20577"/>
        <pc:sldMkLst>
          <pc:docMk/>
          <pc:sldMk cId="1499042792" sldId="556"/>
        </pc:sldMkLst>
        <pc:spChg chg="mod">
          <ac:chgData name="Randy Cates" userId="a0f05542c82a1465" providerId="LiveId" clId="{E331C4EE-73B1-4D1E-B665-4EBF52F45040}" dt="2022-07-10T02:58:27.214" v="12037" actId="26606"/>
          <ac:spMkLst>
            <pc:docMk/>
            <pc:sldMk cId="1499042792" sldId="556"/>
            <ac:spMk id="2" creationId="{5508C400-1B8D-00CC-6ED1-6BB9668EEBC6}"/>
          </ac:spMkLst>
        </pc:spChg>
        <pc:spChg chg="mod">
          <ac:chgData name="Randy Cates" userId="a0f05542c82a1465" providerId="LiveId" clId="{E331C4EE-73B1-4D1E-B665-4EBF52F45040}" dt="2022-07-10T15:20:53.439" v="13360" actId="20577"/>
          <ac:spMkLst>
            <pc:docMk/>
            <pc:sldMk cId="1499042792" sldId="556"/>
            <ac:spMk id="3" creationId="{17114286-AC72-577D-EE24-01714056C4AF}"/>
          </ac:spMkLst>
        </pc:spChg>
        <pc:spChg chg="add del">
          <ac:chgData name="Randy Cates" userId="a0f05542c82a1465" providerId="LiveId" clId="{E331C4EE-73B1-4D1E-B665-4EBF52F45040}" dt="2022-07-10T02:58:27.214" v="12037" actId="26606"/>
          <ac:spMkLst>
            <pc:docMk/>
            <pc:sldMk cId="1499042792" sldId="556"/>
            <ac:spMk id="8" creationId="{1BB867FF-FC45-48F7-8104-F89BE54909F1}"/>
          </ac:spMkLst>
        </pc:spChg>
        <pc:spChg chg="add del">
          <ac:chgData name="Randy Cates" userId="a0f05542c82a1465" providerId="LiveId" clId="{E331C4EE-73B1-4D1E-B665-4EBF52F45040}" dt="2022-07-10T02:58:27.214" v="12037" actId="26606"/>
          <ac:spMkLst>
            <pc:docMk/>
            <pc:sldMk cId="1499042792" sldId="556"/>
            <ac:spMk id="10" creationId="{8BB56887-D0D5-4F0C-9E19-7247EB83C8B7}"/>
          </ac:spMkLst>
        </pc:spChg>
        <pc:spChg chg="add del">
          <ac:chgData name="Randy Cates" userId="a0f05542c82a1465" providerId="LiveId" clId="{E331C4EE-73B1-4D1E-B665-4EBF52F45040}" dt="2022-07-10T02:58:27.214" v="12037" actId="26606"/>
          <ac:spMkLst>
            <pc:docMk/>
            <pc:sldMk cId="1499042792" sldId="556"/>
            <ac:spMk id="12" creationId="{081E4A58-353D-44AE-B2FC-2A74E2E400F7}"/>
          </ac:spMkLst>
        </pc:spChg>
        <pc:spChg chg="add">
          <ac:chgData name="Randy Cates" userId="a0f05542c82a1465" providerId="LiveId" clId="{E331C4EE-73B1-4D1E-B665-4EBF52F45040}" dt="2022-07-10T02:58:27.214" v="12037" actId="26606"/>
          <ac:spMkLst>
            <pc:docMk/>
            <pc:sldMk cId="1499042792" sldId="556"/>
            <ac:spMk id="17" creationId="{100EDD19-6802-4EC3-95CE-CFFAB042CFD6}"/>
          </ac:spMkLst>
        </pc:spChg>
        <pc:spChg chg="add">
          <ac:chgData name="Randy Cates" userId="a0f05542c82a1465" providerId="LiveId" clId="{E331C4EE-73B1-4D1E-B665-4EBF52F45040}" dt="2022-07-10T02:58:27.214" v="12037" actId="26606"/>
          <ac:spMkLst>
            <pc:docMk/>
            <pc:sldMk cId="1499042792" sldId="556"/>
            <ac:spMk id="19" creationId="{DB17E863-922E-4C26-BD64-E8FD41D28661}"/>
          </ac:spMkLst>
        </pc:spChg>
      </pc:sldChg>
      <pc:sldChg chg="addSp delSp modSp add mod setBg">
        <pc:chgData name="Randy Cates" userId="a0f05542c82a1465" providerId="LiveId" clId="{E331C4EE-73B1-4D1E-B665-4EBF52F45040}" dt="2022-07-10T15:20:47.959" v="13358" actId="20577"/>
        <pc:sldMkLst>
          <pc:docMk/>
          <pc:sldMk cId="882577948" sldId="557"/>
        </pc:sldMkLst>
        <pc:spChg chg="mod">
          <ac:chgData name="Randy Cates" userId="a0f05542c82a1465" providerId="LiveId" clId="{E331C4EE-73B1-4D1E-B665-4EBF52F45040}" dt="2022-07-10T02:57:36.750" v="12021" actId="26606"/>
          <ac:spMkLst>
            <pc:docMk/>
            <pc:sldMk cId="882577948" sldId="557"/>
            <ac:spMk id="2" creationId="{5508C400-1B8D-00CC-6ED1-6BB9668EEBC6}"/>
          </ac:spMkLst>
        </pc:spChg>
        <pc:spChg chg="mod">
          <ac:chgData name="Randy Cates" userId="a0f05542c82a1465" providerId="LiveId" clId="{E331C4EE-73B1-4D1E-B665-4EBF52F45040}" dt="2022-07-10T15:20:47.959" v="13358" actId="20577"/>
          <ac:spMkLst>
            <pc:docMk/>
            <pc:sldMk cId="882577948" sldId="557"/>
            <ac:spMk id="3" creationId="{17114286-AC72-577D-EE24-01714056C4AF}"/>
          </ac:spMkLst>
        </pc:spChg>
        <pc:spChg chg="add del">
          <ac:chgData name="Randy Cates" userId="a0f05542c82a1465" providerId="LiveId" clId="{E331C4EE-73B1-4D1E-B665-4EBF52F45040}" dt="2022-07-10T02:57:36.750" v="12021" actId="26606"/>
          <ac:spMkLst>
            <pc:docMk/>
            <pc:sldMk cId="882577948" sldId="557"/>
            <ac:spMk id="8" creationId="{1BB867FF-FC45-48F7-8104-F89BE54909F1}"/>
          </ac:spMkLst>
        </pc:spChg>
        <pc:spChg chg="add del">
          <ac:chgData name="Randy Cates" userId="a0f05542c82a1465" providerId="LiveId" clId="{E331C4EE-73B1-4D1E-B665-4EBF52F45040}" dt="2022-07-10T02:57:36.750" v="12021" actId="26606"/>
          <ac:spMkLst>
            <pc:docMk/>
            <pc:sldMk cId="882577948" sldId="557"/>
            <ac:spMk id="10" creationId="{8BB56887-D0D5-4F0C-9E19-7247EB83C8B7}"/>
          </ac:spMkLst>
        </pc:spChg>
        <pc:spChg chg="add del">
          <ac:chgData name="Randy Cates" userId="a0f05542c82a1465" providerId="LiveId" clId="{E331C4EE-73B1-4D1E-B665-4EBF52F45040}" dt="2022-07-10T02:57:36.750" v="12021" actId="26606"/>
          <ac:spMkLst>
            <pc:docMk/>
            <pc:sldMk cId="882577948" sldId="557"/>
            <ac:spMk id="12" creationId="{081E4A58-353D-44AE-B2FC-2A74E2E400F7}"/>
          </ac:spMkLst>
        </pc:spChg>
        <pc:spChg chg="add">
          <ac:chgData name="Randy Cates" userId="a0f05542c82a1465" providerId="LiveId" clId="{E331C4EE-73B1-4D1E-B665-4EBF52F45040}" dt="2022-07-10T02:57:36.750" v="12021" actId="26606"/>
          <ac:spMkLst>
            <pc:docMk/>
            <pc:sldMk cId="882577948" sldId="557"/>
            <ac:spMk id="17" creationId="{100EDD19-6802-4EC3-95CE-CFFAB042CFD6}"/>
          </ac:spMkLst>
        </pc:spChg>
        <pc:spChg chg="add">
          <ac:chgData name="Randy Cates" userId="a0f05542c82a1465" providerId="LiveId" clId="{E331C4EE-73B1-4D1E-B665-4EBF52F45040}" dt="2022-07-10T02:57:36.750" v="12021" actId="26606"/>
          <ac:spMkLst>
            <pc:docMk/>
            <pc:sldMk cId="882577948" sldId="557"/>
            <ac:spMk id="19" creationId="{DB17E863-922E-4C26-BD64-E8FD41D28661}"/>
          </ac:spMkLst>
        </pc:spChg>
      </pc:sldChg>
      <pc:sldChg chg="addSp delSp modSp add mod setBg">
        <pc:chgData name="Randy Cates" userId="a0f05542c82a1465" providerId="LiveId" clId="{E331C4EE-73B1-4D1E-B665-4EBF52F45040}" dt="2022-07-10T15:20:42.771" v="13356" actId="20577"/>
        <pc:sldMkLst>
          <pc:docMk/>
          <pc:sldMk cId="3132410180" sldId="558"/>
        </pc:sldMkLst>
        <pc:spChg chg="mod">
          <ac:chgData name="Randy Cates" userId="a0f05542c82a1465" providerId="LiveId" clId="{E331C4EE-73B1-4D1E-B665-4EBF52F45040}" dt="2022-07-10T02:57:19.435" v="12015" actId="26606"/>
          <ac:spMkLst>
            <pc:docMk/>
            <pc:sldMk cId="3132410180" sldId="558"/>
            <ac:spMk id="2" creationId="{5508C400-1B8D-00CC-6ED1-6BB9668EEBC6}"/>
          </ac:spMkLst>
        </pc:spChg>
        <pc:spChg chg="mod">
          <ac:chgData name="Randy Cates" userId="a0f05542c82a1465" providerId="LiveId" clId="{E331C4EE-73B1-4D1E-B665-4EBF52F45040}" dt="2022-07-10T15:20:42.771" v="13356" actId="20577"/>
          <ac:spMkLst>
            <pc:docMk/>
            <pc:sldMk cId="3132410180" sldId="558"/>
            <ac:spMk id="3" creationId="{17114286-AC72-577D-EE24-01714056C4AF}"/>
          </ac:spMkLst>
        </pc:spChg>
        <pc:spChg chg="add del">
          <ac:chgData name="Randy Cates" userId="a0f05542c82a1465" providerId="LiveId" clId="{E331C4EE-73B1-4D1E-B665-4EBF52F45040}" dt="2022-07-10T02:57:19.435" v="12015" actId="26606"/>
          <ac:spMkLst>
            <pc:docMk/>
            <pc:sldMk cId="3132410180" sldId="558"/>
            <ac:spMk id="8" creationId="{1BB867FF-FC45-48F7-8104-F89BE54909F1}"/>
          </ac:spMkLst>
        </pc:spChg>
        <pc:spChg chg="add del">
          <ac:chgData name="Randy Cates" userId="a0f05542c82a1465" providerId="LiveId" clId="{E331C4EE-73B1-4D1E-B665-4EBF52F45040}" dt="2022-07-10T02:57:19.435" v="12015" actId="26606"/>
          <ac:spMkLst>
            <pc:docMk/>
            <pc:sldMk cId="3132410180" sldId="558"/>
            <ac:spMk id="10" creationId="{8BB56887-D0D5-4F0C-9E19-7247EB83C8B7}"/>
          </ac:spMkLst>
        </pc:spChg>
        <pc:spChg chg="add del">
          <ac:chgData name="Randy Cates" userId="a0f05542c82a1465" providerId="LiveId" clId="{E331C4EE-73B1-4D1E-B665-4EBF52F45040}" dt="2022-07-10T02:57:19.435" v="12015" actId="26606"/>
          <ac:spMkLst>
            <pc:docMk/>
            <pc:sldMk cId="3132410180" sldId="558"/>
            <ac:spMk id="12" creationId="{081E4A58-353D-44AE-B2FC-2A74E2E400F7}"/>
          </ac:spMkLst>
        </pc:spChg>
        <pc:spChg chg="add">
          <ac:chgData name="Randy Cates" userId="a0f05542c82a1465" providerId="LiveId" clId="{E331C4EE-73B1-4D1E-B665-4EBF52F45040}" dt="2022-07-10T02:57:19.435" v="12015" actId="26606"/>
          <ac:spMkLst>
            <pc:docMk/>
            <pc:sldMk cId="3132410180" sldId="558"/>
            <ac:spMk id="17" creationId="{100EDD19-6802-4EC3-95CE-CFFAB042CFD6}"/>
          </ac:spMkLst>
        </pc:spChg>
        <pc:spChg chg="add">
          <ac:chgData name="Randy Cates" userId="a0f05542c82a1465" providerId="LiveId" clId="{E331C4EE-73B1-4D1E-B665-4EBF52F45040}" dt="2022-07-10T02:57:19.435" v="12015" actId="26606"/>
          <ac:spMkLst>
            <pc:docMk/>
            <pc:sldMk cId="3132410180" sldId="558"/>
            <ac:spMk id="19" creationId="{DB17E863-922E-4C26-BD64-E8FD41D28661}"/>
          </ac:spMkLst>
        </pc:spChg>
      </pc:sldChg>
      <pc:sldChg chg="addSp delSp modSp new mod setBg">
        <pc:chgData name="Randy Cates" userId="a0f05542c82a1465" providerId="LiveId" clId="{E331C4EE-73B1-4D1E-B665-4EBF52F45040}" dt="2022-07-10T03:01:53.328" v="12060" actId="113"/>
        <pc:sldMkLst>
          <pc:docMk/>
          <pc:sldMk cId="998264018" sldId="559"/>
        </pc:sldMkLst>
        <pc:spChg chg="add mod">
          <ac:chgData name="Randy Cates" userId="a0f05542c82a1465" providerId="LiveId" clId="{E331C4EE-73B1-4D1E-B665-4EBF52F45040}" dt="2022-07-10T03:01:53.328" v="12060" actId="113"/>
          <ac:spMkLst>
            <pc:docMk/>
            <pc:sldMk cId="998264018" sldId="559"/>
            <ac:spMk id="3" creationId="{C2CC130C-5EBC-3DBB-4178-0C0517852DE3}"/>
          </ac:spMkLst>
        </pc:spChg>
        <pc:spChg chg="add del">
          <ac:chgData name="Randy Cates" userId="a0f05542c82a1465" providerId="LiveId" clId="{E331C4EE-73B1-4D1E-B665-4EBF52F45040}" dt="2022-07-10T03:00:28.076" v="12059" actId="26606"/>
          <ac:spMkLst>
            <pc:docMk/>
            <pc:sldMk cId="998264018" sldId="559"/>
            <ac:spMk id="8" creationId="{1BB867FF-FC45-48F7-8104-F89BE54909F1}"/>
          </ac:spMkLst>
        </pc:spChg>
        <pc:spChg chg="add del">
          <ac:chgData name="Randy Cates" userId="a0f05542c82a1465" providerId="LiveId" clId="{E331C4EE-73B1-4D1E-B665-4EBF52F45040}" dt="2022-07-10T03:00:28.076" v="12059" actId="26606"/>
          <ac:spMkLst>
            <pc:docMk/>
            <pc:sldMk cId="998264018" sldId="559"/>
            <ac:spMk id="10" creationId="{8BB56887-D0D5-4F0C-9E19-7247EB83C8B7}"/>
          </ac:spMkLst>
        </pc:spChg>
        <pc:spChg chg="add del">
          <ac:chgData name="Randy Cates" userId="a0f05542c82a1465" providerId="LiveId" clId="{E331C4EE-73B1-4D1E-B665-4EBF52F45040}" dt="2022-07-10T03:00:28.076" v="12059" actId="26606"/>
          <ac:spMkLst>
            <pc:docMk/>
            <pc:sldMk cId="998264018" sldId="559"/>
            <ac:spMk id="12" creationId="{081E4A58-353D-44AE-B2FC-2A74E2E400F7}"/>
          </ac:spMkLst>
        </pc:spChg>
        <pc:spChg chg="add del">
          <ac:chgData name="Randy Cates" userId="a0f05542c82a1465" providerId="LiveId" clId="{E331C4EE-73B1-4D1E-B665-4EBF52F45040}" dt="2022-07-10T03:00:28.069" v="12058" actId="26606"/>
          <ac:spMkLst>
            <pc:docMk/>
            <pc:sldMk cId="998264018" sldId="559"/>
            <ac:spMk id="17" creationId="{777A147A-9ED8-46B4-8660-1B3C2AA880B5}"/>
          </ac:spMkLst>
        </pc:spChg>
        <pc:spChg chg="add del">
          <ac:chgData name="Randy Cates" userId="a0f05542c82a1465" providerId="LiveId" clId="{E331C4EE-73B1-4D1E-B665-4EBF52F45040}" dt="2022-07-10T03:00:28.069" v="12058" actId="26606"/>
          <ac:spMkLst>
            <pc:docMk/>
            <pc:sldMk cId="998264018" sldId="559"/>
            <ac:spMk id="19" creationId="{5D6C15A0-C087-4593-8414-2B4EC1CDC3DE}"/>
          </ac:spMkLst>
        </pc:spChg>
        <pc:spChg chg="add">
          <ac:chgData name="Randy Cates" userId="a0f05542c82a1465" providerId="LiveId" clId="{E331C4EE-73B1-4D1E-B665-4EBF52F45040}" dt="2022-07-10T03:00:28.076" v="12059" actId="26606"/>
          <ac:spMkLst>
            <pc:docMk/>
            <pc:sldMk cId="998264018" sldId="559"/>
            <ac:spMk id="21" creationId="{100EDD19-6802-4EC3-95CE-CFFAB042CFD6}"/>
          </ac:spMkLst>
        </pc:spChg>
        <pc:spChg chg="add">
          <ac:chgData name="Randy Cates" userId="a0f05542c82a1465" providerId="LiveId" clId="{E331C4EE-73B1-4D1E-B665-4EBF52F45040}" dt="2022-07-10T03:00:28.076" v="12059" actId="26606"/>
          <ac:spMkLst>
            <pc:docMk/>
            <pc:sldMk cId="998264018" sldId="559"/>
            <ac:spMk id="22" creationId="{DB17E863-922E-4C26-BD64-E8FD41D28661}"/>
          </ac:spMkLst>
        </pc:spChg>
      </pc:sldChg>
      <pc:sldChg chg="addSp delSp modSp new del mod setBg">
        <pc:chgData name="Randy Cates" userId="a0f05542c82a1465" providerId="LiveId" clId="{E331C4EE-73B1-4D1E-B665-4EBF52F45040}" dt="2022-07-10T15:21:51.591" v="13375" actId="2696"/>
        <pc:sldMkLst>
          <pc:docMk/>
          <pc:sldMk cId="2519173685" sldId="560"/>
        </pc:sldMkLst>
        <pc:spChg chg="add mod">
          <ac:chgData name="Randy Cates" userId="a0f05542c82a1465" providerId="LiveId" clId="{E331C4EE-73B1-4D1E-B665-4EBF52F45040}" dt="2022-07-10T05:00:45.052" v="13104" actId="113"/>
          <ac:spMkLst>
            <pc:docMk/>
            <pc:sldMk cId="2519173685" sldId="560"/>
            <ac:spMk id="3" creationId="{92099BCC-409F-68FB-DDAF-4E6E5F9289C8}"/>
          </ac:spMkLst>
        </pc:spChg>
        <pc:spChg chg="add del">
          <ac:chgData name="Randy Cates" userId="a0f05542c82a1465" providerId="LiveId" clId="{E331C4EE-73B1-4D1E-B665-4EBF52F45040}" dt="2022-07-10T03:00:09.517" v="12051" actId="26606"/>
          <ac:spMkLst>
            <pc:docMk/>
            <pc:sldMk cId="2519173685" sldId="560"/>
            <ac:spMk id="8" creationId="{1BB867FF-FC45-48F7-8104-F89BE54909F1}"/>
          </ac:spMkLst>
        </pc:spChg>
        <pc:spChg chg="add del">
          <ac:chgData name="Randy Cates" userId="a0f05542c82a1465" providerId="LiveId" clId="{E331C4EE-73B1-4D1E-B665-4EBF52F45040}" dt="2022-07-10T03:00:09.517" v="12051" actId="26606"/>
          <ac:spMkLst>
            <pc:docMk/>
            <pc:sldMk cId="2519173685" sldId="560"/>
            <ac:spMk id="10" creationId="{8BB56887-D0D5-4F0C-9E19-7247EB83C8B7}"/>
          </ac:spMkLst>
        </pc:spChg>
        <pc:spChg chg="add del">
          <ac:chgData name="Randy Cates" userId="a0f05542c82a1465" providerId="LiveId" clId="{E331C4EE-73B1-4D1E-B665-4EBF52F45040}" dt="2022-07-10T03:00:09.517" v="12051" actId="26606"/>
          <ac:spMkLst>
            <pc:docMk/>
            <pc:sldMk cId="2519173685" sldId="560"/>
            <ac:spMk id="12" creationId="{081E4A58-353D-44AE-B2FC-2A74E2E400F7}"/>
          </ac:spMkLst>
        </pc:spChg>
        <pc:spChg chg="add">
          <ac:chgData name="Randy Cates" userId="a0f05542c82a1465" providerId="LiveId" clId="{E331C4EE-73B1-4D1E-B665-4EBF52F45040}" dt="2022-07-10T03:00:09.517" v="12051" actId="26606"/>
          <ac:spMkLst>
            <pc:docMk/>
            <pc:sldMk cId="2519173685" sldId="560"/>
            <ac:spMk id="17" creationId="{777A147A-9ED8-46B4-8660-1B3C2AA880B5}"/>
          </ac:spMkLst>
        </pc:spChg>
        <pc:spChg chg="add">
          <ac:chgData name="Randy Cates" userId="a0f05542c82a1465" providerId="LiveId" clId="{E331C4EE-73B1-4D1E-B665-4EBF52F45040}" dt="2022-07-10T03:00:09.517" v="12051" actId="26606"/>
          <ac:spMkLst>
            <pc:docMk/>
            <pc:sldMk cId="2519173685" sldId="560"/>
            <ac:spMk id="19" creationId="{5D6C15A0-C087-4593-8414-2B4EC1CDC3DE}"/>
          </ac:spMkLst>
        </pc:spChg>
      </pc:sldChg>
      <pc:sldChg chg="addSp delSp modSp new mod setBg">
        <pc:chgData name="Randy Cates" userId="a0f05542c82a1465" providerId="LiveId" clId="{E331C4EE-73B1-4D1E-B665-4EBF52F45040}" dt="2022-07-11T00:48:09.455" v="14168" actId="26606"/>
        <pc:sldMkLst>
          <pc:docMk/>
          <pc:sldMk cId="860277721" sldId="561"/>
        </pc:sldMkLst>
        <pc:spChg chg="add mod">
          <ac:chgData name="Randy Cates" userId="a0f05542c82a1465" providerId="LiveId" clId="{E331C4EE-73B1-4D1E-B665-4EBF52F45040}" dt="2022-07-11T00:48:09.455" v="14168" actId="26606"/>
          <ac:spMkLst>
            <pc:docMk/>
            <pc:sldMk cId="860277721" sldId="561"/>
            <ac:spMk id="3" creationId="{E37FAC96-D871-9469-C5FA-930951CBC6C4}"/>
          </ac:spMkLst>
        </pc:spChg>
        <pc:spChg chg="add del">
          <ac:chgData name="Randy Cates" userId="a0f05542c82a1465" providerId="LiveId" clId="{E331C4EE-73B1-4D1E-B665-4EBF52F45040}" dt="2022-07-10T02:59:22.481" v="12041" actId="26606"/>
          <ac:spMkLst>
            <pc:docMk/>
            <pc:sldMk cId="860277721" sldId="561"/>
            <ac:spMk id="8" creationId="{1BB867FF-FC45-48F7-8104-F89BE54909F1}"/>
          </ac:spMkLst>
        </pc:spChg>
        <pc:spChg chg="add del">
          <ac:chgData name="Randy Cates" userId="a0f05542c82a1465" providerId="LiveId" clId="{E331C4EE-73B1-4D1E-B665-4EBF52F45040}" dt="2022-07-10T02:59:22.481" v="12041" actId="26606"/>
          <ac:spMkLst>
            <pc:docMk/>
            <pc:sldMk cId="860277721" sldId="561"/>
            <ac:spMk id="10" creationId="{8BB56887-D0D5-4F0C-9E19-7247EB83C8B7}"/>
          </ac:spMkLst>
        </pc:spChg>
        <pc:spChg chg="add del">
          <ac:chgData name="Randy Cates" userId="a0f05542c82a1465" providerId="LiveId" clId="{E331C4EE-73B1-4D1E-B665-4EBF52F45040}" dt="2022-07-10T02:59:22.481" v="12041" actId="26606"/>
          <ac:spMkLst>
            <pc:docMk/>
            <pc:sldMk cId="860277721" sldId="561"/>
            <ac:spMk id="12" creationId="{081E4A58-353D-44AE-B2FC-2A74E2E400F7}"/>
          </ac:spMkLst>
        </pc:spChg>
        <pc:spChg chg="add del">
          <ac:chgData name="Randy Cates" userId="a0f05542c82a1465" providerId="LiveId" clId="{E331C4EE-73B1-4D1E-B665-4EBF52F45040}" dt="2022-07-11T00:48:09.455" v="14168" actId="26606"/>
          <ac:spMkLst>
            <pc:docMk/>
            <pc:sldMk cId="860277721" sldId="561"/>
            <ac:spMk id="17" creationId="{777A147A-9ED8-46B4-8660-1B3C2AA880B5}"/>
          </ac:spMkLst>
        </pc:spChg>
        <pc:spChg chg="add del">
          <ac:chgData name="Randy Cates" userId="a0f05542c82a1465" providerId="LiveId" clId="{E331C4EE-73B1-4D1E-B665-4EBF52F45040}" dt="2022-07-11T00:48:09.455" v="14168" actId="26606"/>
          <ac:spMkLst>
            <pc:docMk/>
            <pc:sldMk cId="860277721" sldId="561"/>
            <ac:spMk id="19" creationId="{5D6C15A0-C087-4593-8414-2B4EC1CDC3DE}"/>
          </ac:spMkLst>
        </pc:spChg>
        <pc:spChg chg="add">
          <ac:chgData name="Randy Cates" userId="a0f05542c82a1465" providerId="LiveId" clId="{E331C4EE-73B1-4D1E-B665-4EBF52F45040}" dt="2022-07-11T00:48:09.455" v="14168" actId="26606"/>
          <ac:spMkLst>
            <pc:docMk/>
            <pc:sldMk cId="860277721" sldId="561"/>
            <ac:spMk id="24" creationId="{100EDD19-6802-4EC3-95CE-CFFAB042CFD6}"/>
          </ac:spMkLst>
        </pc:spChg>
        <pc:spChg chg="add">
          <ac:chgData name="Randy Cates" userId="a0f05542c82a1465" providerId="LiveId" clId="{E331C4EE-73B1-4D1E-B665-4EBF52F45040}" dt="2022-07-11T00:48:09.455" v="14168" actId="26606"/>
          <ac:spMkLst>
            <pc:docMk/>
            <pc:sldMk cId="860277721" sldId="561"/>
            <ac:spMk id="26" creationId="{DB17E863-922E-4C26-BD64-E8FD41D28661}"/>
          </ac:spMkLst>
        </pc:spChg>
      </pc:sldChg>
      <pc:sldChg chg="addSp delSp modSp new mod setBg">
        <pc:chgData name="Randy Cates" userId="a0f05542c82a1465" providerId="LiveId" clId="{E331C4EE-73B1-4D1E-B665-4EBF52F45040}" dt="2022-07-10T02:58:34.981" v="12038" actId="26606"/>
        <pc:sldMkLst>
          <pc:docMk/>
          <pc:sldMk cId="1024582241" sldId="562"/>
        </pc:sldMkLst>
        <pc:spChg chg="add mod">
          <ac:chgData name="Randy Cates" userId="a0f05542c82a1465" providerId="LiveId" clId="{E331C4EE-73B1-4D1E-B665-4EBF52F45040}" dt="2022-07-10T02:58:34.981" v="12038" actId="26606"/>
          <ac:spMkLst>
            <pc:docMk/>
            <pc:sldMk cId="1024582241" sldId="562"/>
            <ac:spMk id="3" creationId="{84907DF1-9930-CCAB-D6F0-CEE71DF41FA6}"/>
          </ac:spMkLst>
        </pc:spChg>
        <pc:spChg chg="add del">
          <ac:chgData name="Randy Cates" userId="a0f05542c82a1465" providerId="LiveId" clId="{E331C4EE-73B1-4D1E-B665-4EBF52F45040}" dt="2022-07-10T02:58:34.981" v="12038" actId="26606"/>
          <ac:spMkLst>
            <pc:docMk/>
            <pc:sldMk cId="1024582241" sldId="562"/>
            <ac:spMk id="8" creationId="{1BB867FF-FC45-48F7-8104-F89BE54909F1}"/>
          </ac:spMkLst>
        </pc:spChg>
        <pc:spChg chg="add del">
          <ac:chgData name="Randy Cates" userId="a0f05542c82a1465" providerId="LiveId" clId="{E331C4EE-73B1-4D1E-B665-4EBF52F45040}" dt="2022-07-10T02:58:34.981" v="12038" actId="26606"/>
          <ac:spMkLst>
            <pc:docMk/>
            <pc:sldMk cId="1024582241" sldId="562"/>
            <ac:spMk id="10" creationId="{8BB56887-D0D5-4F0C-9E19-7247EB83C8B7}"/>
          </ac:spMkLst>
        </pc:spChg>
        <pc:spChg chg="add del">
          <ac:chgData name="Randy Cates" userId="a0f05542c82a1465" providerId="LiveId" clId="{E331C4EE-73B1-4D1E-B665-4EBF52F45040}" dt="2022-07-10T02:58:34.981" v="12038" actId="26606"/>
          <ac:spMkLst>
            <pc:docMk/>
            <pc:sldMk cId="1024582241" sldId="562"/>
            <ac:spMk id="12" creationId="{081E4A58-353D-44AE-B2FC-2A74E2E400F7}"/>
          </ac:spMkLst>
        </pc:spChg>
        <pc:spChg chg="add">
          <ac:chgData name="Randy Cates" userId="a0f05542c82a1465" providerId="LiveId" clId="{E331C4EE-73B1-4D1E-B665-4EBF52F45040}" dt="2022-07-10T02:58:34.981" v="12038" actId="26606"/>
          <ac:spMkLst>
            <pc:docMk/>
            <pc:sldMk cId="1024582241" sldId="562"/>
            <ac:spMk id="17" creationId="{777A147A-9ED8-46B4-8660-1B3C2AA880B5}"/>
          </ac:spMkLst>
        </pc:spChg>
        <pc:spChg chg="add">
          <ac:chgData name="Randy Cates" userId="a0f05542c82a1465" providerId="LiveId" clId="{E331C4EE-73B1-4D1E-B665-4EBF52F45040}" dt="2022-07-10T02:58:34.981" v="12038" actId="26606"/>
          <ac:spMkLst>
            <pc:docMk/>
            <pc:sldMk cId="1024582241" sldId="562"/>
            <ac:spMk id="19" creationId="{5D6C15A0-C087-4593-8414-2B4EC1CDC3DE}"/>
          </ac:spMkLst>
        </pc:spChg>
      </pc:sldChg>
      <pc:sldChg chg="addSp delSp modSp new mod setBg">
        <pc:chgData name="Randy Cates" userId="a0f05542c82a1465" providerId="LiveId" clId="{E331C4EE-73B1-4D1E-B665-4EBF52F45040}" dt="2022-07-11T00:48:57.356" v="14170" actId="26606"/>
        <pc:sldMkLst>
          <pc:docMk/>
          <pc:sldMk cId="683195573" sldId="563"/>
        </pc:sldMkLst>
        <pc:spChg chg="add mod">
          <ac:chgData name="Randy Cates" userId="a0f05542c82a1465" providerId="LiveId" clId="{E331C4EE-73B1-4D1E-B665-4EBF52F45040}" dt="2022-07-11T00:48:57.356" v="14170" actId="26606"/>
          <ac:spMkLst>
            <pc:docMk/>
            <pc:sldMk cId="683195573" sldId="563"/>
            <ac:spMk id="3" creationId="{048D4D6B-81CC-01A4-5D3C-816EE1BE1A2B}"/>
          </ac:spMkLst>
        </pc:spChg>
        <pc:spChg chg="add del">
          <ac:chgData name="Randy Cates" userId="a0f05542c82a1465" providerId="LiveId" clId="{E331C4EE-73B1-4D1E-B665-4EBF52F45040}" dt="2022-07-10T02:57:48.392" v="12026" actId="26606"/>
          <ac:spMkLst>
            <pc:docMk/>
            <pc:sldMk cId="683195573" sldId="563"/>
            <ac:spMk id="8" creationId="{1BB867FF-FC45-48F7-8104-F89BE54909F1}"/>
          </ac:spMkLst>
        </pc:spChg>
        <pc:spChg chg="add del">
          <ac:chgData name="Randy Cates" userId="a0f05542c82a1465" providerId="LiveId" clId="{E331C4EE-73B1-4D1E-B665-4EBF52F45040}" dt="2022-07-10T02:57:48.392" v="12026" actId="26606"/>
          <ac:spMkLst>
            <pc:docMk/>
            <pc:sldMk cId="683195573" sldId="563"/>
            <ac:spMk id="10" creationId="{8BB56887-D0D5-4F0C-9E19-7247EB83C8B7}"/>
          </ac:spMkLst>
        </pc:spChg>
        <pc:spChg chg="add del">
          <ac:chgData name="Randy Cates" userId="a0f05542c82a1465" providerId="LiveId" clId="{E331C4EE-73B1-4D1E-B665-4EBF52F45040}" dt="2022-07-10T02:57:48.392" v="12026" actId="26606"/>
          <ac:spMkLst>
            <pc:docMk/>
            <pc:sldMk cId="683195573" sldId="563"/>
            <ac:spMk id="12" creationId="{081E4A58-353D-44AE-B2FC-2A74E2E400F7}"/>
          </ac:spMkLst>
        </pc:spChg>
        <pc:spChg chg="add del">
          <ac:chgData name="Randy Cates" userId="a0f05542c82a1465" providerId="LiveId" clId="{E331C4EE-73B1-4D1E-B665-4EBF52F45040}" dt="2022-07-11T00:48:57.356" v="14170" actId="26606"/>
          <ac:spMkLst>
            <pc:docMk/>
            <pc:sldMk cId="683195573" sldId="563"/>
            <ac:spMk id="17" creationId="{777A147A-9ED8-46B4-8660-1B3C2AA880B5}"/>
          </ac:spMkLst>
        </pc:spChg>
        <pc:spChg chg="add del">
          <ac:chgData name="Randy Cates" userId="a0f05542c82a1465" providerId="LiveId" clId="{E331C4EE-73B1-4D1E-B665-4EBF52F45040}" dt="2022-07-11T00:48:57.356" v="14170" actId="26606"/>
          <ac:spMkLst>
            <pc:docMk/>
            <pc:sldMk cId="683195573" sldId="563"/>
            <ac:spMk id="19" creationId="{5D6C15A0-C087-4593-8414-2B4EC1CDC3DE}"/>
          </ac:spMkLst>
        </pc:spChg>
        <pc:spChg chg="add">
          <ac:chgData name="Randy Cates" userId="a0f05542c82a1465" providerId="LiveId" clId="{E331C4EE-73B1-4D1E-B665-4EBF52F45040}" dt="2022-07-11T00:48:57.356" v="14170" actId="26606"/>
          <ac:spMkLst>
            <pc:docMk/>
            <pc:sldMk cId="683195573" sldId="563"/>
            <ac:spMk id="66567" creationId="{F13C74B1-5B17-4795-BED0-7140497B445A}"/>
          </ac:spMkLst>
        </pc:spChg>
        <pc:spChg chg="add">
          <ac:chgData name="Randy Cates" userId="a0f05542c82a1465" providerId="LiveId" clId="{E331C4EE-73B1-4D1E-B665-4EBF52F45040}" dt="2022-07-11T00:48:57.356" v="14170" actId="26606"/>
          <ac:spMkLst>
            <pc:docMk/>
            <pc:sldMk cId="683195573" sldId="563"/>
            <ac:spMk id="66569" creationId="{D4974D33-8DC5-464E-8C6D-BE58F0669C17}"/>
          </ac:spMkLst>
        </pc:spChg>
        <pc:picChg chg="add mod">
          <ac:chgData name="Randy Cates" userId="a0f05542c82a1465" providerId="LiveId" clId="{E331C4EE-73B1-4D1E-B665-4EBF52F45040}" dt="2022-07-11T00:48:57.356" v="14170" actId="26606"/>
          <ac:picMkLst>
            <pc:docMk/>
            <pc:sldMk cId="683195573" sldId="563"/>
            <ac:picMk id="66562" creationId="{1BC42B8F-3856-22FB-B52F-15380BEC5556}"/>
          </ac:picMkLst>
        </pc:picChg>
      </pc:sldChg>
      <pc:sldChg chg="addSp delSp modSp new mod setBg">
        <pc:chgData name="Randy Cates" userId="a0f05542c82a1465" providerId="LiveId" clId="{E331C4EE-73B1-4D1E-B665-4EBF52F45040}" dt="2022-07-11T01:17:05.935" v="14217" actId="26606"/>
        <pc:sldMkLst>
          <pc:docMk/>
          <pc:sldMk cId="4061325865" sldId="564"/>
        </pc:sldMkLst>
        <pc:spChg chg="add mod ord">
          <ac:chgData name="Randy Cates" userId="a0f05542c82a1465" providerId="LiveId" clId="{E331C4EE-73B1-4D1E-B665-4EBF52F45040}" dt="2022-07-11T01:17:05.935" v="14217" actId="26606"/>
          <ac:spMkLst>
            <pc:docMk/>
            <pc:sldMk cId="4061325865" sldId="564"/>
            <ac:spMk id="3" creationId="{A1B9C520-1A0A-33D8-AEA6-64A9D2AEF298}"/>
          </ac:spMkLst>
        </pc:spChg>
        <pc:spChg chg="add del">
          <ac:chgData name="Randy Cates" userId="a0f05542c82a1465" providerId="LiveId" clId="{E331C4EE-73B1-4D1E-B665-4EBF52F45040}" dt="2022-07-10T02:58:02.712" v="12031" actId="26606"/>
          <ac:spMkLst>
            <pc:docMk/>
            <pc:sldMk cId="4061325865" sldId="564"/>
            <ac:spMk id="8" creationId="{1BB867FF-FC45-48F7-8104-F89BE54909F1}"/>
          </ac:spMkLst>
        </pc:spChg>
        <pc:spChg chg="add del">
          <ac:chgData name="Randy Cates" userId="a0f05542c82a1465" providerId="LiveId" clId="{E331C4EE-73B1-4D1E-B665-4EBF52F45040}" dt="2022-07-10T02:58:02.712" v="12031" actId="26606"/>
          <ac:spMkLst>
            <pc:docMk/>
            <pc:sldMk cId="4061325865" sldId="564"/>
            <ac:spMk id="10" creationId="{8BB56887-D0D5-4F0C-9E19-7247EB83C8B7}"/>
          </ac:spMkLst>
        </pc:spChg>
        <pc:spChg chg="add del">
          <ac:chgData name="Randy Cates" userId="a0f05542c82a1465" providerId="LiveId" clId="{E331C4EE-73B1-4D1E-B665-4EBF52F45040}" dt="2022-07-10T02:58:02.712" v="12031" actId="26606"/>
          <ac:spMkLst>
            <pc:docMk/>
            <pc:sldMk cId="4061325865" sldId="564"/>
            <ac:spMk id="12" creationId="{081E4A58-353D-44AE-B2FC-2A74E2E400F7}"/>
          </ac:spMkLst>
        </pc:spChg>
        <pc:spChg chg="add del">
          <ac:chgData name="Randy Cates" userId="a0f05542c82a1465" providerId="LiveId" clId="{E331C4EE-73B1-4D1E-B665-4EBF52F45040}" dt="2022-07-11T01:17:05.935" v="14217" actId="26606"/>
          <ac:spMkLst>
            <pc:docMk/>
            <pc:sldMk cId="4061325865" sldId="564"/>
            <ac:spMk id="17" creationId="{100EDD19-6802-4EC3-95CE-CFFAB042CFD6}"/>
          </ac:spMkLst>
        </pc:spChg>
        <pc:spChg chg="add del">
          <ac:chgData name="Randy Cates" userId="a0f05542c82a1465" providerId="LiveId" clId="{E331C4EE-73B1-4D1E-B665-4EBF52F45040}" dt="2022-07-11T01:17:05.935" v="14217" actId="26606"/>
          <ac:spMkLst>
            <pc:docMk/>
            <pc:sldMk cId="4061325865" sldId="564"/>
            <ac:spMk id="19" creationId="{DB17E863-922E-4C26-BD64-E8FD41D28661}"/>
          </ac:spMkLst>
        </pc:spChg>
        <pc:spChg chg="add del">
          <ac:chgData name="Randy Cates" userId="a0f05542c82a1465" providerId="LiveId" clId="{E331C4EE-73B1-4D1E-B665-4EBF52F45040}" dt="2022-07-11T01:17:02.283" v="14214" actId="26606"/>
          <ac:spMkLst>
            <pc:docMk/>
            <pc:sldMk cId="4061325865" sldId="564"/>
            <ac:spMk id="76807" creationId="{04812C46-200A-4DEB-A05E-3ED6C68C2387}"/>
          </ac:spMkLst>
        </pc:spChg>
        <pc:spChg chg="add del">
          <ac:chgData name="Randy Cates" userId="a0f05542c82a1465" providerId="LiveId" clId="{E331C4EE-73B1-4D1E-B665-4EBF52F45040}" dt="2022-07-11T01:17:02.283" v="14214" actId="26606"/>
          <ac:spMkLst>
            <pc:docMk/>
            <pc:sldMk cId="4061325865" sldId="564"/>
            <ac:spMk id="76809" creationId="{D1EA859B-E555-4109-94F3-6700E046E008}"/>
          </ac:spMkLst>
        </pc:spChg>
        <pc:spChg chg="add del">
          <ac:chgData name="Randy Cates" userId="a0f05542c82a1465" providerId="LiveId" clId="{E331C4EE-73B1-4D1E-B665-4EBF52F45040}" dt="2022-07-11T01:17:05.929" v="14216" actId="26606"/>
          <ac:spMkLst>
            <pc:docMk/>
            <pc:sldMk cId="4061325865" sldId="564"/>
            <ac:spMk id="76811" creationId="{743AA782-23D1-4521-8CAD-47662984AA08}"/>
          </ac:spMkLst>
        </pc:spChg>
        <pc:spChg chg="add del">
          <ac:chgData name="Randy Cates" userId="a0f05542c82a1465" providerId="LiveId" clId="{E331C4EE-73B1-4D1E-B665-4EBF52F45040}" dt="2022-07-11T01:17:05.929" v="14216" actId="26606"/>
          <ac:spMkLst>
            <pc:docMk/>
            <pc:sldMk cId="4061325865" sldId="564"/>
            <ac:spMk id="76812" creationId="{71877DBC-BB60-40F0-AC93-2ACDBAAE60CE}"/>
          </ac:spMkLst>
        </pc:spChg>
        <pc:spChg chg="add">
          <ac:chgData name="Randy Cates" userId="a0f05542c82a1465" providerId="LiveId" clId="{E331C4EE-73B1-4D1E-B665-4EBF52F45040}" dt="2022-07-11T01:17:05.935" v="14217" actId="26606"/>
          <ac:spMkLst>
            <pc:docMk/>
            <pc:sldMk cId="4061325865" sldId="564"/>
            <ac:spMk id="76814" creationId="{F13C74B1-5B17-4795-BED0-7140497B445A}"/>
          </ac:spMkLst>
        </pc:spChg>
        <pc:spChg chg="add">
          <ac:chgData name="Randy Cates" userId="a0f05542c82a1465" providerId="LiveId" clId="{E331C4EE-73B1-4D1E-B665-4EBF52F45040}" dt="2022-07-11T01:17:05.935" v="14217" actId="26606"/>
          <ac:spMkLst>
            <pc:docMk/>
            <pc:sldMk cId="4061325865" sldId="564"/>
            <ac:spMk id="76815" creationId="{D4974D33-8DC5-464E-8C6D-BE58F0669C17}"/>
          </ac:spMkLst>
        </pc:spChg>
        <pc:picChg chg="add mod">
          <ac:chgData name="Randy Cates" userId="a0f05542c82a1465" providerId="LiveId" clId="{E331C4EE-73B1-4D1E-B665-4EBF52F45040}" dt="2022-07-11T01:17:05.935" v="14217" actId="26606"/>
          <ac:picMkLst>
            <pc:docMk/>
            <pc:sldMk cId="4061325865" sldId="564"/>
            <ac:picMk id="76802" creationId="{2ECB8433-A668-BEDB-8E67-6587F3084A46}"/>
          </ac:picMkLst>
        </pc:picChg>
      </pc:sldChg>
      <pc:sldChg chg="addSp delSp modSp new mod setBg">
        <pc:chgData name="Randy Cates" userId="a0f05542c82a1465" providerId="LiveId" clId="{E331C4EE-73B1-4D1E-B665-4EBF52F45040}" dt="2022-07-11T00:49:18.070" v="14171" actId="26606"/>
        <pc:sldMkLst>
          <pc:docMk/>
          <pc:sldMk cId="453958892" sldId="565"/>
        </pc:sldMkLst>
        <pc:spChg chg="add mod">
          <ac:chgData name="Randy Cates" userId="a0f05542c82a1465" providerId="LiveId" clId="{E331C4EE-73B1-4D1E-B665-4EBF52F45040}" dt="2022-07-11T00:49:18.070" v="14171" actId="26606"/>
          <ac:spMkLst>
            <pc:docMk/>
            <pc:sldMk cId="453958892" sldId="565"/>
            <ac:spMk id="3" creationId="{C701659D-48DE-1D16-EBCA-735F642A9708}"/>
          </ac:spMkLst>
        </pc:spChg>
        <pc:spChg chg="add del">
          <ac:chgData name="Randy Cates" userId="a0f05542c82a1465" providerId="LiveId" clId="{E331C4EE-73B1-4D1E-B665-4EBF52F45040}" dt="2022-07-10T02:57:33.377" v="12020" actId="26606"/>
          <ac:spMkLst>
            <pc:docMk/>
            <pc:sldMk cId="453958892" sldId="565"/>
            <ac:spMk id="8" creationId="{1BB867FF-FC45-48F7-8104-F89BE54909F1}"/>
          </ac:spMkLst>
        </pc:spChg>
        <pc:spChg chg="add del">
          <ac:chgData name="Randy Cates" userId="a0f05542c82a1465" providerId="LiveId" clId="{E331C4EE-73B1-4D1E-B665-4EBF52F45040}" dt="2022-07-10T02:57:33.377" v="12020" actId="26606"/>
          <ac:spMkLst>
            <pc:docMk/>
            <pc:sldMk cId="453958892" sldId="565"/>
            <ac:spMk id="10" creationId="{8BB56887-D0D5-4F0C-9E19-7247EB83C8B7}"/>
          </ac:spMkLst>
        </pc:spChg>
        <pc:spChg chg="add del">
          <ac:chgData name="Randy Cates" userId="a0f05542c82a1465" providerId="LiveId" clId="{E331C4EE-73B1-4D1E-B665-4EBF52F45040}" dt="2022-07-10T02:57:33.377" v="12020" actId="26606"/>
          <ac:spMkLst>
            <pc:docMk/>
            <pc:sldMk cId="453958892" sldId="565"/>
            <ac:spMk id="12" creationId="{081E4A58-353D-44AE-B2FC-2A74E2E400F7}"/>
          </ac:spMkLst>
        </pc:spChg>
        <pc:spChg chg="add del">
          <ac:chgData name="Randy Cates" userId="a0f05542c82a1465" providerId="LiveId" clId="{E331C4EE-73B1-4D1E-B665-4EBF52F45040}" dt="2022-07-11T00:49:18.070" v="14171" actId="26606"/>
          <ac:spMkLst>
            <pc:docMk/>
            <pc:sldMk cId="453958892" sldId="565"/>
            <ac:spMk id="17" creationId="{777A147A-9ED8-46B4-8660-1B3C2AA880B5}"/>
          </ac:spMkLst>
        </pc:spChg>
        <pc:spChg chg="add del">
          <ac:chgData name="Randy Cates" userId="a0f05542c82a1465" providerId="LiveId" clId="{E331C4EE-73B1-4D1E-B665-4EBF52F45040}" dt="2022-07-11T00:49:18.070" v="14171" actId="26606"/>
          <ac:spMkLst>
            <pc:docMk/>
            <pc:sldMk cId="453958892" sldId="565"/>
            <ac:spMk id="19" creationId="{5D6C15A0-C087-4593-8414-2B4EC1CDC3DE}"/>
          </ac:spMkLst>
        </pc:spChg>
        <pc:spChg chg="add">
          <ac:chgData name="Randy Cates" userId="a0f05542c82a1465" providerId="LiveId" clId="{E331C4EE-73B1-4D1E-B665-4EBF52F45040}" dt="2022-07-11T00:49:18.070" v="14171" actId="26606"/>
          <ac:spMkLst>
            <pc:docMk/>
            <pc:sldMk cId="453958892" sldId="565"/>
            <ac:spMk id="24" creationId="{100EDD19-6802-4EC3-95CE-CFFAB042CFD6}"/>
          </ac:spMkLst>
        </pc:spChg>
        <pc:spChg chg="add">
          <ac:chgData name="Randy Cates" userId="a0f05542c82a1465" providerId="LiveId" clId="{E331C4EE-73B1-4D1E-B665-4EBF52F45040}" dt="2022-07-11T00:49:18.070" v="14171" actId="26606"/>
          <ac:spMkLst>
            <pc:docMk/>
            <pc:sldMk cId="453958892" sldId="565"/>
            <ac:spMk id="26" creationId="{DB17E863-922E-4C26-BD64-E8FD41D28661}"/>
          </ac:spMkLst>
        </pc:spChg>
      </pc:sldChg>
      <pc:sldChg chg="addSp delSp modSp add mod ord setBg">
        <pc:chgData name="Randy Cates" userId="a0f05542c82a1465" providerId="LiveId" clId="{E331C4EE-73B1-4D1E-B665-4EBF52F45040}" dt="2022-07-10T15:22:13.083" v="13383" actId="20577"/>
        <pc:sldMkLst>
          <pc:docMk/>
          <pc:sldMk cId="3002268085" sldId="566"/>
        </pc:sldMkLst>
        <pc:spChg chg="mod">
          <ac:chgData name="Randy Cates" userId="a0f05542c82a1465" providerId="LiveId" clId="{E331C4EE-73B1-4D1E-B665-4EBF52F45040}" dt="2022-07-10T03:02:02.380" v="12061" actId="26606"/>
          <ac:spMkLst>
            <pc:docMk/>
            <pc:sldMk cId="3002268085" sldId="566"/>
            <ac:spMk id="2" creationId="{5508C400-1B8D-00CC-6ED1-6BB9668EEBC6}"/>
          </ac:spMkLst>
        </pc:spChg>
        <pc:spChg chg="mod">
          <ac:chgData name="Randy Cates" userId="a0f05542c82a1465" providerId="LiveId" clId="{E331C4EE-73B1-4D1E-B665-4EBF52F45040}" dt="2022-07-10T15:22:13.083" v="13383" actId="20577"/>
          <ac:spMkLst>
            <pc:docMk/>
            <pc:sldMk cId="3002268085" sldId="566"/>
            <ac:spMk id="3" creationId="{17114286-AC72-577D-EE24-01714056C4AF}"/>
          </ac:spMkLst>
        </pc:spChg>
        <pc:spChg chg="add del">
          <ac:chgData name="Randy Cates" userId="a0f05542c82a1465" providerId="LiveId" clId="{E331C4EE-73B1-4D1E-B665-4EBF52F45040}" dt="2022-07-10T03:02:02.380" v="12061" actId="26606"/>
          <ac:spMkLst>
            <pc:docMk/>
            <pc:sldMk cId="3002268085" sldId="566"/>
            <ac:spMk id="8" creationId="{1BB867FF-FC45-48F7-8104-F89BE54909F1}"/>
          </ac:spMkLst>
        </pc:spChg>
        <pc:spChg chg="add del">
          <ac:chgData name="Randy Cates" userId="a0f05542c82a1465" providerId="LiveId" clId="{E331C4EE-73B1-4D1E-B665-4EBF52F45040}" dt="2022-07-10T03:02:02.380" v="12061" actId="26606"/>
          <ac:spMkLst>
            <pc:docMk/>
            <pc:sldMk cId="3002268085" sldId="566"/>
            <ac:spMk id="10" creationId="{8BB56887-D0D5-4F0C-9E19-7247EB83C8B7}"/>
          </ac:spMkLst>
        </pc:spChg>
        <pc:spChg chg="add del">
          <ac:chgData name="Randy Cates" userId="a0f05542c82a1465" providerId="LiveId" clId="{E331C4EE-73B1-4D1E-B665-4EBF52F45040}" dt="2022-07-10T03:02:02.380" v="12061" actId="26606"/>
          <ac:spMkLst>
            <pc:docMk/>
            <pc:sldMk cId="3002268085" sldId="566"/>
            <ac:spMk id="12" creationId="{081E4A58-353D-44AE-B2FC-2A74E2E400F7}"/>
          </ac:spMkLst>
        </pc:spChg>
        <pc:spChg chg="add">
          <ac:chgData name="Randy Cates" userId="a0f05542c82a1465" providerId="LiveId" clId="{E331C4EE-73B1-4D1E-B665-4EBF52F45040}" dt="2022-07-10T03:02:02.380" v="12061" actId="26606"/>
          <ac:spMkLst>
            <pc:docMk/>
            <pc:sldMk cId="3002268085" sldId="566"/>
            <ac:spMk id="17" creationId="{100EDD19-6802-4EC3-95CE-CFFAB042CFD6}"/>
          </ac:spMkLst>
        </pc:spChg>
        <pc:spChg chg="add">
          <ac:chgData name="Randy Cates" userId="a0f05542c82a1465" providerId="LiveId" clId="{E331C4EE-73B1-4D1E-B665-4EBF52F45040}" dt="2022-07-10T03:02:02.380" v="12061" actId="26606"/>
          <ac:spMkLst>
            <pc:docMk/>
            <pc:sldMk cId="3002268085" sldId="566"/>
            <ac:spMk id="19" creationId="{DB17E863-922E-4C26-BD64-E8FD41D28661}"/>
          </ac:spMkLst>
        </pc:spChg>
      </pc:sldChg>
      <pc:sldChg chg="addSp delSp modSp new mod setBg">
        <pc:chgData name="Randy Cates" userId="a0f05542c82a1465" providerId="LiveId" clId="{E331C4EE-73B1-4D1E-B665-4EBF52F45040}" dt="2022-07-11T00:48:02.215" v="14167" actId="26606"/>
        <pc:sldMkLst>
          <pc:docMk/>
          <pc:sldMk cId="467616421" sldId="567"/>
        </pc:sldMkLst>
        <pc:spChg chg="add mod">
          <ac:chgData name="Randy Cates" userId="a0f05542c82a1465" providerId="LiveId" clId="{E331C4EE-73B1-4D1E-B665-4EBF52F45040}" dt="2022-07-11T00:48:02.215" v="14167" actId="26606"/>
          <ac:spMkLst>
            <pc:docMk/>
            <pc:sldMk cId="467616421" sldId="567"/>
            <ac:spMk id="3" creationId="{3115E649-1947-E783-A2DC-9F16805804D6}"/>
          </ac:spMkLst>
        </pc:spChg>
        <pc:spChg chg="add del">
          <ac:chgData name="Randy Cates" userId="a0f05542c82a1465" providerId="LiveId" clId="{E331C4EE-73B1-4D1E-B665-4EBF52F45040}" dt="2022-07-10T03:02:17.934" v="12062" actId="26606"/>
          <ac:spMkLst>
            <pc:docMk/>
            <pc:sldMk cId="467616421" sldId="567"/>
            <ac:spMk id="8" creationId="{1BB867FF-FC45-48F7-8104-F89BE54909F1}"/>
          </ac:spMkLst>
        </pc:spChg>
        <pc:spChg chg="add del">
          <ac:chgData name="Randy Cates" userId="a0f05542c82a1465" providerId="LiveId" clId="{E331C4EE-73B1-4D1E-B665-4EBF52F45040}" dt="2022-07-10T03:02:17.934" v="12062" actId="26606"/>
          <ac:spMkLst>
            <pc:docMk/>
            <pc:sldMk cId="467616421" sldId="567"/>
            <ac:spMk id="10" creationId="{8BB56887-D0D5-4F0C-9E19-7247EB83C8B7}"/>
          </ac:spMkLst>
        </pc:spChg>
        <pc:spChg chg="add del">
          <ac:chgData name="Randy Cates" userId="a0f05542c82a1465" providerId="LiveId" clId="{E331C4EE-73B1-4D1E-B665-4EBF52F45040}" dt="2022-07-10T03:02:17.934" v="12062" actId="26606"/>
          <ac:spMkLst>
            <pc:docMk/>
            <pc:sldMk cId="467616421" sldId="567"/>
            <ac:spMk id="12" creationId="{081E4A58-353D-44AE-B2FC-2A74E2E400F7}"/>
          </ac:spMkLst>
        </pc:spChg>
        <pc:spChg chg="add del">
          <ac:chgData name="Randy Cates" userId="a0f05542c82a1465" providerId="LiveId" clId="{E331C4EE-73B1-4D1E-B665-4EBF52F45040}" dt="2022-07-11T00:48:02.215" v="14167" actId="26606"/>
          <ac:spMkLst>
            <pc:docMk/>
            <pc:sldMk cId="467616421" sldId="567"/>
            <ac:spMk id="17" creationId="{777A147A-9ED8-46B4-8660-1B3C2AA880B5}"/>
          </ac:spMkLst>
        </pc:spChg>
        <pc:spChg chg="add del">
          <ac:chgData name="Randy Cates" userId="a0f05542c82a1465" providerId="LiveId" clId="{E331C4EE-73B1-4D1E-B665-4EBF52F45040}" dt="2022-07-11T00:48:02.215" v="14167" actId="26606"/>
          <ac:spMkLst>
            <pc:docMk/>
            <pc:sldMk cId="467616421" sldId="567"/>
            <ac:spMk id="19" creationId="{5D6C15A0-C087-4593-8414-2B4EC1CDC3DE}"/>
          </ac:spMkLst>
        </pc:spChg>
        <pc:spChg chg="add">
          <ac:chgData name="Randy Cates" userId="a0f05542c82a1465" providerId="LiveId" clId="{E331C4EE-73B1-4D1E-B665-4EBF52F45040}" dt="2022-07-11T00:48:02.215" v="14167" actId="26606"/>
          <ac:spMkLst>
            <pc:docMk/>
            <pc:sldMk cId="467616421" sldId="567"/>
            <ac:spMk id="24" creationId="{100EDD19-6802-4EC3-95CE-CFFAB042CFD6}"/>
          </ac:spMkLst>
        </pc:spChg>
        <pc:spChg chg="add">
          <ac:chgData name="Randy Cates" userId="a0f05542c82a1465" providerId="LiveId" clId="{E331C4EE-73B1-4D1E-B665-4EBF52F45040}" dt="2022-07-11T00:48:02.215" v="14167" actId="26606"/>
          <ac:spMkLst>
            <pc:docMk/>
            <pc:sldMk cId="467616421" sldId="567"/>
            <ac:spMk id="26" creationId="{DB17E863-922E-4C26-BD64-E8FD41D28661}"/>
          </ac:spMkLst>
        </pc:spChg>
      </pc:sldChg>
      <pc:sldChg chg="addSp delSp modSp add mod ord setBg">
        <pc:chgData name="Randy Cates" userId="a0f05542c82a1465" providerId="LiveId" clId="{E331C4EE-73B1-4D1E-B665-4EBF52F45040}" dt="2022-07-10T03:03:25.904" v="12064" actId="26606"/>
        <pc:sldMkLst>
          <pc:docMk/>
          <pc:sldMk cId="2421152261" sldId="568"/>
        </pc:sldMkLst>
        <pc:spChg chg="mod">
          <ac:chgData name="Randy Cates" userId="a0f05542c82a1465" providerId="LiveId" clId="{E331C4EE-73B1-4D1E-B665-4EBF52F45040}" dt="2022-07-10T03:03:25.904" v="12064" actId="26606"/>
          <ac:spMkLst>
            <pc:docMk/>
            <pc:sldMk cId="2421152261" sldId="568"/>
            <ac:spMk id="2" creationId="{5508C400-1B8D-00CC-6ED1-6BB9668EEBC6}"/>
          </ac:spMkLst>
        </pc:spChg>
        <pc:spChg chg="mod">
          <ac:chgData name="Randy Cates" userId="a0f05542c82a1465" providerId="LiveId" clId="{E331C4EE-73B1-4D1E-B665-4EBF52F45040}" dt="2022-07-10T03:03:25.904" v="12064" actId="26606"/>
          <ac:spMkLst>
            <pc:docMk/>
            <pc:sldMk cId="2421152261" sldId="568"/>
            <ac:spMk id="3" creationId="{17114286-AC72-577D-EE24-01714056C4AF}"/>
          </ac:spMkLst>
        </pc:spChg>
        <pc:spChg chg="add del">
          <ac:chgData name="Randy Cates" userId="a0f05542c82a1465" providerId="LiveId" clId="{E331C4EE-73B1-4D1E-B665-4EBF52F45040}" dt="2022-07-10T03:03:25.904" v="12064" actId="26606"/>
          <ac:spMkLst>
            <pc:docMk/>
            <pc:sldMk cId="2421152261" sldId="568"/>
            <ac:spMk id="8" creationId="{1BB867FF-FC45-48F7-8104-F89BE54909F1}"/>
          </ac:spMkLst>
        </pc:spChg>
        <pc:spChg chg="add del">
          <ac:chgData name="Randy Cates" userId="a0f05542c82a1465" providerId="LiveId" clId="{E331C4EE-73B1-4D1E-B665-4EBF52F45040}" dt="2022-07-10T03:03:25.904" v="12064" actId="26606"/>
          <ac:spMkLst>
            <pc:docMk/>
            <pc:sldMk cId="2421152261" sldId="568"/>
            <ac:spMk id="10" creationId="{8BB56887-D0D5-4F0C-9E19-7247EB83C8B7}"/>
          </ac:spMkLst>
        </pc:spChg>
        <pc:spChg chg="add del">
          <ac:chgData name="Randy Cates" userId="a0f05542c82a1465" providerId="LiveId" clId="{E331C4EE-73B1-4D1E-B665-4EBF52F45040}" dt="2022-07-10T03:03:25.904" v="12064" actId="26606"/>
          <ac:spMkLst>
            <pc:docMk/>
            <pc:sldMk cId="2421152261" sldId="568"/>
            <ac:spMk id="12" creationId="{081E4A58-353D-44AE-B2FC-2A74E2E400F7}"/>
          </ac:spMkLst>
        </pc:spChg>
        <pc:spChg chg="add">
          <ac:chgData name="Randy Cates" userId="a0f05542c82a1465" providerId="LiveId" clId="{E331C4EE-73B1-4D1E-B665-4EBF52F45040}" dt="2022-07-10T03:03:25.904" v="12064" actId="26606"/>
          <ac:spMkLst>
            <pc:docMk/>
            <pc:sldMk cId="2421152261" sldId="568"/>
            <ac:spMk id="17" creationId="{100EDD19-6802-4EC3-95CE-CFFAB042CFD6}"/>
          </ac:spMkLst>
        </pc:spChg>
        <pc:spChg chg="add">
          <ac:chgData name="Randy Cates" userId="a0f05542c82a1465" providerId="LiveId" clId="{E331C4EE-73B1-4D1E-B665-4EBF52F45040}" dt="2022-07-10T03:03:25.904" v="12064" actId="26606"/>
          <ac:spMkLst>
            <pc:docMk/>
            <pc:sldMk cId="2421152261" sldId="568"/>
            <ac:spMk id="19" creationId="{DB17E863-922E-4C26-BD64-E8FD41D28661}"/>
          </ac:spMkLst>
        </pc:spChg>
      </pc:sldChg>
      <pc:sldChg chg="addSp delSp modSp new mod ord setBg">
        <pc:chgData name="Randy Cates" userId="a0f05542c82a1465" providerId="LiveId" clId="{E331C4EE-73B1-4D1E-B665-4EBF52F45040}" dt="2022-07-11T00:43:53.183" v="14166" actId="26606"/>
        <pc:sldMkLst>
          <pc:docMk/>
          <pc:sldMk cId="2134648116" sldId="569"/>
        </pc:sldMkLst>
        <pc:spChg chg="add mod">
          <ac:chgData name="Randy Cates" userId="a0f05542c82a1465" providerId="LiveId" clId="{E331C4EE-73B1-4D1E-B665-4EBF52F45040}" dt="2022-07-11T00:43:53.183" v="14166" actId="26606"/>
          <ac:spMkLst>
            <pc:docMk/>
            <pc:sldMk cId="2134648116" sldId="569"/>
            <ac:spMk id="3" creationId="{0CDD63C2-BF54-1E49-3DE6-B3F589BB9B3E}"/>
          </ac:spMkLst>
        </pc:spChg>
        <pc:spChg chg="add del">
          <ac:chgData name="Randy Cates" userId="a0f05542c82a1465" providerId="LiveId" clId="{E331C4EE-73B1-4D1E-B665-4EBF52F45040}" dt="2022-07-10T03:03:46.253" v="12065" actId="26606"/>
          <ac:spMkLst>
            <pc:docMk/>
            <pc:sldMk cId="2134648116" sldId="569"/>
            <ac:spMk id="8" creationId="{1BB867FF-FC45-48F7-8104-F89BE54909F1}"/>
          </ac:spMkLst>
        </pc:spChg>
        <pc:spChg chg="add del">
          <ac:chgData name="Randy Cates" userId="a0f05542c82a1465" providerId="LiveId" clId="{E331C4EE-73B1-4D1E-B665-4EBF52F45040}" dt="2022-07-10T03:03:46.253" v="12065" actId="26606"/>
          <ac:spMkLst>
            <pc:docMk/>
            <pc:sldMk cId="2134648116" sldId="569"/>
            <ac:spMk id="10" creationId="{8BB56887-D0D5-4F0C-9E19-7247EB83C8B7}"/>
          </ac:spMkLst>
        </pc:spChg>
        <pc:spChg chg="add del">
          <ac:chgData name="Randy Cates" userId="a0f05542c82a1465" providerId="LiveId" clId="{E331C4EE-73B1-4D1E-B665-4EBF52F45040}" dt="2022-07-10T03:03:46.253" v="12065" actId="26606"/>
          <ac:spMkLst>
            <pc:docMk/>
            <pc:sldMk cId="2134648116" sldId="569"/>
            <ac:spMk id="12" creationId="{081E4A58-353D-44AE-B2FC-2A74E2E400F7}"/>
          </ac:spMkLst>
        </pc:spChg>
        <pc:spChg chg="add del">
          <ac:chgData name="Randy Cates" userId="a0f05542c82a1465" providerId="LiveId" clId="{E331C4EE-73B1-4D1E-B665-4EBF52F45040}" dt="2022-07-11T00:43:53.183" v="14166" actId="26606"/>
          <ac:spMkLst>
            <pc:docMk/>
            <pc:sldMk cId="2134648116" sldId="569"/>
            <ac:spMk id="17" creationId="{777A147A-9ED8-46B4-8660-1B3C2AA880B5}"/>
          </ac:spMkLst>
        </pc:spChg>
        <pc:spChg chg="add del">
          <ac:chgData name="Randy Cates" userId="a0f05542c82a1465" providerId="LiveId" clId="{E331C4EE-73B1-4D1E-B665-4EBF52F45040}" dt="2022-07-11T00:43:53.183" v="14166" actId="26606"/>
          <ac:spMkLst>
            <pc:docMk/>
            <pc:sldMk cId="2134648116" sldId="569"/>
            <ac:spMk id="19" creationId="{5D6C15A0-C087-4593-8414-2B4EC1CDC3DE}"/>
          </ac:spMkLst>
        </pc:spChg>
        <pc:spChg chg="add">
          <ac:chgData name="Randy Cates" userId="a0f05542c82a1465" providerId="LiveId" clId="{E331C4EE-73B1-4D1E-B665-4EBF52F45040}" dt="2022-07-11T00:43:53.183" v="14166" actId="26606"/>
          <ac:spMkLst>
            <pc:docMk/>
            <pc:sldMk cId="2134648116" sldId="569"/>
            <ac:spMk id="65542" creationId="{F13C74B1-5B17-4795-BED0-7140497B445A}"/>
          </ac:spMkLst>
        </pc:spChg>
        <pc:spChg chg="add del">
          <ac:chgData name="Randy Cates" userId="a0f05542c82a1465" providerId="LiveId" clId="{E331C4EE-73B1-4D1E-B665-4EBF52F45040}" dt="2022-07-11T00:43:03.134" v="14163" actId="26606"/>
          <ac:spMkLst>
            <pc:docMk/>
            <pc:sldMk cId="2134648116" sldId="569"/>
            <ac:spMk id="65543" creationId="{F13C74B1-5B17-4795-BED0-7140497B445A}"/>
          </ac:spMkLst>
        </pc:spChg>
        <pc:spChg chg="add del">
          <ac:chgData name="Randy Cates" userId="a0f05542c82a1465" providerId="LiveId" clId="{E331C4EE-73B1-4D1E-B665-4EBF52F45040}" dt="2022-07-11T00:43:03.134" v="14163" actId="26606"/>
          <ac:spMkLst>
            <pc:docMk/>
            <pc:sldMk cId="2134648116" sldId="569"/>
            <ac:spMk id="65545" creationId="{D4974D33-8DC5-464E-8C6D-BE58F0669C17}"/>
          </ac:spMkLst>
        </pc:spChg>
        <pc:spChg chg="add">
          <ac:chgData name="Randy Cates" userId="a0f05542c82a1465" providerId="LiveId" clId="{E331C4EE-73B1-4D1E-B665-4EBF52F45040}" dt="2022-07-11T00:43:53.183" v="14166" actId="26606"/>
          <ac:spMkLst>
            <pc:docMk/>
            <pc:sldMk cId="2134648116" sldId="569"/>
            <ac:spMk id="65547" creationId="{D4974D33-8DC5-464E-8C6D-BE58F0669C17}"/>
          </ac:spMkLst>
        </pc:spChg>
        <pc:picChg chg="add del mod">
          <ac:chgData name="Randy Cates" userId="a0f05542c82a1465" providerId="LiveId" clId="{E331C4EE-73B1-4D1E-B665-4EBF52F45040}" dt="2022-07-11T00:43:03.925" v="14164"/>
          <ac:picMkLst>
            <pc:docMk/>
            <pc:sldMk cId="2134648116" sldId="569"/>
            <ac:picMk id="65538" creationId="{BDC1FA02-3FA7-F17D-EA4A-4A60BDFCFBCD}"/>
          </ac:picMkLst>
        </pc:picChg>
        <pc:picChg chg="add mod">
          <ac:chgData name="Randy Cates" userId="a0f05542c82a1465" providerId="LiveId" clId="{E331C4EE-73B1-4D1E-B665-4EBF52F45040}" dt="2022-07-11T00:43:53.183" v="14166" actId="26606"/>
          <ac:picMkLst>
            <pc:docMk/>
            <pc:sldMk cId="2134648116" sldId="569"/>
            <ac:picMk id="65540" creationId="{BF8BDB83-17D5-C8F5-2F80-678F39C0F9B4}"/>
          </ac:picMkLst>
        </pc:picChg>
      </pc:sldChg>
      <pc:sldChg chg="addSp delSp modSp add mod setBg">
        <pc:chgData name="Randy Cates" userId="a0f05542c82a1465" providerId="LiveId" clId="{E331C4EE-73B1-4D1E-B665-4EBF52F45040}" dt="2022-07-10T03:05:40.329" v="12091" actId="20577"/>
        <pc:sldMkLst>
          <pc:docMk/>
          <pc:sldMk cId="2304788304" sldId="570"/>
        </pc:sldMkLst>
        <pc:spChg chg="mod">
          <ac:chgData name="Randy Cates" userId="a0f05542c82a1465" providerId="LiveId" clId="{E331C4EE-73B1-4D1E-B665-4EBF52F45040}" dt="2022-07-10T03:04:06.813" v="12066" actId="26606"/>
          <ac:spMkLst>
            <pc:docMk/>
            <pc:sldMk cId="2304788304" sldId="570"/>
            <ac:spMk id="2" creationId="{5508C400-1B8D-00CC-6ED1-6BB9668EEBC6}"/>
          </ac:spMkLst>
        </pc:spChg>
        <pc:spChg chg="mod">
          <ac:chgData name="Randy Cates" userId="a0f05542c82a1465" providerId="LiveId" clId="{E331C4EE-73B1-4D1E-B665-4EBF52F45040}" dt="2022-07-10T03:05:40.329" v="12091" actId="20577"/>
          <ac:spMkLst>
            <pc:docMk/>
            <pc:sldMk cId="2304788304" sldId="570"/>
            <ac:spMk id="3" creationId="{17114286-AC72-577D-EE24-01714056C4AF}"/>
          </ac:spMkLst>
        </pc:spChg>
        <pc:spChg chg="add del">
          <ac:chgData name="Randy Cates" userId="a0f05542c82a1465" providerId="LiveId" clId="{E331C4EE-73B1-4D1E-B665-4EBF52F45040}" dt="2022-07-10T03:04:06.813" v="12066" actId="26606"/>
          <ac:spMkLst>
            <pc:docMk/>
            <pc:sldMk cId="2304788304" sldId="570"/>
            <ac:spMk id="8" creationId="{1BB867FF-FC45-48F7-8104-F89BE54909F1}"/>
          </ac:spMkLst>
        </pc:spChg>
        <pc:spChg chg="add del">
          <ac:chgData name="Randy Cates" userId="a0f05542c82a1465" providerId="LiveId" clId="{E331C4EE-73B1-4D1E-B665-4EBF52F45040}" dt="2022-07-10T03:04:06.813" v="12066" actId="26606"/>
          <ac:spMkLst>
            <pc:docMk/>
            <pc:sldMk cId="2304788304" sldId="570"/>
            <ac:spMk id="10" creationId="{8BB56887-D0D5-4F0C-9E19-7247EB83C8B7}"/>
          </ac:spMkLst>
        </pc:spChg>
        <pc:spChg chg="add del">
          <ac:chgData name="Randy Cates" userId="a0f05542c82a1465" providerId="LiveId" clId="{E331C4EE-73B1-4D1E-B665-4EBF52F45040}" dt="2022-07-10T03:04:06.813" v="12066" actId="26606"/>
          <ac:spMkLst>
            <pc:docMk/>
            <pc:sldMk cId="2304788304" sldId="570"/>
            <ac:spMk id="12" creationId="{081E4A58-353D-44AE-B2FC-2A74E2E400F7}"/>
          </ac:spMkLst>
        </pc:spChg>
        <pc:spChg chg="add">
          <ac:chgData name="Randy Cates" userId="a0f05542c82a1465" providerId="LiveId" clId="{E331C4EE-73B1-4D1E-B665-4EBF52F45040}" dt="2022-07-10T03:04:06.813" v="12066" actId="26606"/>
          <ac:spMkLst>
            <pc:docMk/>
            <pc:sldMk cId="2304788304" sldId="570"/>
            <ac:spMk id="17" creationId="{100EDD19-6802-4EC3-95CE-CFFAB042CFD6}"/>
          </ac:spMkLst>
        </pc:spChg>
        <pc:spChg chg="add">
          <ac:chgData name="Randy Cates" userId="a0f05542c82a1465" providerId="LiveId" clId="{E331C4EE-73B1-4D1E-B665-4EBF52F45040}" dt="2022-07-10T03:04:06.813" v="12066" actId="26606"/>
          <ac:spMkLst>
            <pc:docMk/>
            <pc:sldMk cId="2304788304" sldId="570"/>
            <ac:spMk id="19" creationId="{DB17E863-922E-4C26-BD64-E8FD41D28661}"/>
          </ac:spMkLst>
        </pc:spChg>
      </pc:sldChg>
      <pc:sldChg chg="modSp new del mod">
        <pc:chgData name="Randy Cates" userId="a0f05542c82a1465" providerId="LiveId" clId="{E331C4EE-73B1-4D1E-B665-4EBF52F45040}" dt="2022-07-04T18:50:08.875" v="6854" actId="2696"/>
        <pc:sldMkLst>
          <pc:docMk/>
          <pc:sldMk cId="124551528" sldId="571"/>
        </pc:sldMkLst>
        <pc:spChg chg="mod">
          <ac:chgData name="Randy Cates" userId="a0f05542c82a1465" providerId="LiveId" clId="{E331C4EE-73B1-4D1E-B665-4EBF52F45040}" dt="2022-07-04T18:10:45.479" v="6288" actId="255"/>
          <ac:spMkLst>
            <pc:docMk/>
            <pc:sldMk cId="124551528" sldId="571"/>
            <ac:spMk id="2" creationId="{2C19A009-6E7D-DF06-ACB6-B202A184423C}"/>
          </ac:spMkLst>
        </pc:spChg>
        <pc:spChg chg="mod">
          <ac:chgData name="Randy Cates" userId="a0f05542c82a1465" providerId="LiveId" clId="{E331C4EE-73B1-4D1E-B665-4EBF52F45040}" dt="2022-07-04T18:18:09.523" v="6817" actId="14100"/>
          <ac:spMkLst>
            <pc:docMk/>
            <pc:sldMk cId="124551528" sldId="571"/>
            <ac:spMk id="3" creationId="{65E3E5D4-423B-6E6C-B5D9-CDF9A8C8FE64}"/>
          </ac:spMkLst>
        </pc:spChg>
      </pc:sldChg>
      <pc:sldChg chg="modSp add del mod">
        <pc:chgData name="Randy Cates" userId="a0f05542c82a1465" providerId="LiveId" clId="{E331C4EE-73B1-4D1E-B665-4EBF52F45040}" dt="2022-07-04T18:50:18.471" v="6855" actId="2696"/>
        <pc:sldMkLst>
          <pc:docMk/>
          <pc:sldMk cId="3874971924" sldId="572"/>
        </pc:sldMkLst>
        <pc:spChg chg="mod">
          <ac:chgData name="Randy Cates" userId="a0f05542c82a1465" providerId="LiveId" clId="{E331C4EE-73B1-4D1E-B665-4EBF52F45040}" dt="2022-07-04T18:18:48.911" v="6850" actId="12"/>
          <ac:spMkLst>
            <pc:docMk/>
            <pc:sldMk cId="3874971924" sldId="572"/>
            <ac:spMk id="3" creationId="{65E3E5D4-423B-6E6C-B5D9-CDF9A8C8FE64}"/>
          </ac:spMkLst>
        </pc:spChg>
      </pc:sldChg>
      <pc:sldChg chg="modSp add del mod ord">
        <pc:chgData name="Randy Cates" userId="a0f05542c82a1465" providerId="LiveId" clId="{E331C4EE-73B1-4D1E-B665-4EBF52F45040}" dt="2022-07-04T19:02:26.808" v="7312" actId="2696"/>
        <pc:sldMkLst>
          <pc:docMk/>
          <pc:sldMk cId="942072981" sldId="573"/>
        </pc:sldMkLst>
        <pc:spChg chg="mod">
          <ac:chgData name="Randy Cates" userId="a0f05542c82a1465" providerId="LiveId" clId="{E331C4EE-73B1-4D1E-B665-4EBF52F45040}" dt="2022-07-04T19:01:35.139" v="7298" actId="20577"/>
          <ac:spMkLst>
            <pc:docMk/>
            <pc:sldMk cId="942072981" sldId="573"/>
            <ac:spMk id="3" creationId="{17114286-AC72-577D-EE24-01714056C4AF}"/>
          </ac:spMkLst>
        </pc:spChg>
      </pc:sldChg>
      <pc:sldChg chg="addSp delSp modSp new del mod setBg">
        <pc:chgData name="Randy Cates" userId="a0f05542c82a1465" providerId="LiveId" clId="{E331C4EE-73B1-4D1E-B665-4EBF52F45040}" dt="2022-07-10T05:04:31.999" v="13109" actId="2696"/>
        <pc:sldMkLst>
          <pc:docMk/>
          <pc:sldMk cId="2518453959" sldId="574"/>
        </pc:sldMkLst>
        <pc:spChg chg="add mod">
          <ac:chgData name="Randy Cates" userId="a0f05542c82a1465" providerId="LiveId" clId="{E331C4EE-73B1-4D1E-B665-4EBF52F45040}" dt="2022-07-10T05:04:07.503" v="13106" actId="20577"/>
          <ac:spMkLst>
            <pc:docMk/>
            <pc:sldMk cId="2518453959" sldId="574"/>
            <ac:spMk id="3" creationId="{A3AED38F-F496-0C45-561B-50F6919DD9F4}"/>
          </ac:spMkLst>
        </pc:spChg>
        <pc:spChg chg="add del">
          <ac:chgData name="Randy Cates" userId="a0f05542c82a1465" providerId="LiveId" clId="{E331C4EE-73B1-4D1E-B665-4EBF52F45040}" dt="2022-07-10T03:12:17.545" v="12126" actId="26606"/>
          <ac:spMkLst>
            <pc:docMk/>
            <pc:sldMk cId="2518453959" sldId="574"/>
            <ac:spMk id="8" creationId="{1BB867FF-FC45-48F7-8104-F89BE54909F1}"/>
          </ac:spMkLst>
        </pc:spChg>
        <pc:spChg chg="add del">
          <ac:chgData name="Randy Cates" userId="a0f05542c82a1465" providerId="LiveId" clId="{E331C4EE-73B1-4D1E-B665-4EBF52F45040}" dt="2022-07-10T03:12:17.545" v="12126" actId="26606"/>
          <ac:spMkLst>
            <pc:docMk/>
            <pc:sldMk cId="2518453959" sldId="574"/>
            <ac:spMk id="10" creationId="{8BB56887-D0D5-4F0C-9E19-7247EB83C8B7}"/>
          </ac:spMkLst>
        </pc:spChg>
        <pc:spChg chg="add del">
          <ac:chgData name="Randy Cates" userId="a0f05542c82a1465" providerId="LiveId" clId="{E331C4EE-73B1-4D1E-B665-4EBF52F45040}" dt="2022-07-10T05:04:15.080" v="13108" actId="22"/>
          <ac:spMkLst>
            <pc:docMk/>
            <pc:sldMk cId="2518453959" sldId="574"/>
            <ac:spMk id="11" creationId="{E9826330-BF61-2199-E175-CF574FFBD1D2}"/>
          </ac:spMkLst>
        </pc:spChg>
        <pc:spChg chg="add del">
          <ac:chgData name="Randy Cates" userId="a0f05542c82a1465" providerId="LiveId" clId="{E331C4EE-73B1-4D1E-B665-4EBF52F45040}" dt="2022-07-10T03:12:17.545" v="12126" actId="26606"/>
          <ac:spMkLst>
            <pc:docMk/>
            <pc:sldMk cId="2518453959" sldId="574"/>
            <ac:spMk id="12" creationId="{081E4A58-353D-44AE-B2FC-2A74E2E400F7}"/>
          </ac:spMkLst>
        </pc:spChg>
        <pc:spChg chg="add">
          <ac:chgData name="Randy Cates" userId="a0f05542c82a1465" providerId="LiveId" clId="{E331C4EE-73B1-4D1E-B665-4EBF52F45040}" dt="2022-07-10T03:12:17.545" v="12126" actId="26606"/>
          <ac:spMkLst>
            <pc:docMk/>
            <pc:sldMk cId="2518453959" sldId="574"/>
            <ac:spMk id="17" creationId="{777A147A-9ED8-46B4-8660-1B3C2AA880B5}"/>
          </ac:spMkLst>
        </pc:spChg>
        <pc:spChg chg="add">
          <ac:chgData name="Randy Cates" userId="a0f05542c82a1465" providerId="LiveId" clId="{E331C4EE-73B1-4D1E-B665-4EBF52F45040}" dt="2022-07-10T03:12:17.545" v="12126" actId="26606"/>
          <ac:spMkLst>
            <pc:docMk/>
            <pc:sldMk cId="2518453959" sldId="574"/>
            <ac:spMk id="19" creationId="{5D6C15A0-C087-4593-8414-2B4EC1CDC3DE}"/>
          </ac:spMkLst>
        </pc:spChg>
      </pc:sldChg>
      <pc:sldChg chg="addSp delSp modSp add mod setBg">
        <pc:chgData name="Randy Cates" userId="a0f05542c82a1465" providerId="LiveId" clId="{E331C4EE-73B1-4D1E-B665-4EBF52F45040}" dt="2022-07-10T03:11:19.312" v="12125" actId="26606"/>
        <pc:sldMkLst>
          <pc:docMk/>
          <pc:sldMk cId="162245682" sldId="575"/>
        </pc:sldMkLst>
        <pc:spChg chg="mod">
          <ac:chgData name="Randy Cates" userId="a0f05542c82a1465" providerId="LiveId" clId="{E331C4EE-73B1-4D1E-B665-4EBF52F45040}" dt="2022-07-10T03:11:19.312" v="12125" actId="26606"/>
          <ac:spMkLst>
            <pc:docMk/>
            <pc:sldMk cId="162245682" sldId="575"/>
            <ac:spMk id="2" creationId="{5508C400-1B8D-00CC-6ED1-6BB9668EEBC6}"/>
          </ac:spMkLst>
        </pc:spChg>
        <pc:spChg chg="mod">
          <ac:chgData name="Randy Cates" userId="a0f05542c82a1465" providerId="LiveId" clId="{E331C4EE-73B1-4D1E-B665-4EBF52F45040}" dt="2022-07-10T03:11:19.312" v="12125" actId="26606"/>
          <ac:spMkLst>
            <pc:docMk/>
            <pc:sldMk cId="162245682" sldId="575"/>
            <ac:spMk id="3" creationId="{17114286-AC72-577D-EE24-01714056C4AF}"/>
          </ac:spMkLst>
        </pc:spChg>
        <pc:spChg chg="add del">
          <ac:chgData name="Randy Cates" userId="a0f05542c82a1465" providerId="LiveId" clId="{E331C4EE-73B1-4D1E-B665-4EBF52F45040}" dt="2022-07-10T03:11:19.312" v="12125" actId="26606"/>
          <ac:spMkLst>
            <pc:docMk/>
            <pc:sldMk cId="162245682" sldId="575"/>
            <ac:spMk id="8" creationId="{1BB867FF-FC45-48F7-8104-F89BE54909F1}"/>
          </ac:spMkLst>
        </pc:spChg>
        <pc:spChg chg="add del">
          <ac:chgData name="Randy Cates" userId="a0f05542c82a1465" providerId="LiveId" clId="{E331C4EE-73B1-4D1E-B665-4EBF52F45040}" dt="2022-07-10T03:11:19.312" v="12125" actId="26606"/>
          <ac:spMkLst>
            <pc:docMk/>
            <pc:sldMk cId="162245682" sldId="575"/>
            <ac:spMk id="10" creationId="{8BB56887-D0D5-4F0C-9E19-7247EB83C8B7}"/>
          </ac:spMkLst>
        </pc:spChg>
        <pc:spChg chg="add del">
          <ac:chgData name="Randy Cates" userId="a0f05542c82a1465" providerId="LiveId" clId="{E331C4EE-73B1-4D1E-B665-4EBF52F45040}" dt="2022-07-10T03:11:19.312" v="12125" actId="26606"/>
          <ac:spMkLst>
            <pc:docMk/>
            <pc:sldMk cId="162245682" sldId="575"/>
            <ac:spMk id="12" creationId="{081E4A58-353D-44AE-B2FC-2A74E2E400F7}"/>
          </ac:spMkLst>
        </pc:spChg>
        <pc:spChg chg="add">
          <ac:chgData name="Randy Cates" userId="a0f05542c82a1465" providerId="LiveId" clId="{E331C4EE-73B1-4D1E-B665-4EBF52F45040}" dt="2022-07-10T03:11:19.312" v="12125" actId="26606"/>
          <ac:spMkLst>
            <pc:docMk/>
            <pc:sldMk cId="162245682" sldId="575"/>
            <ac:spMk id="17" creationId="{100EDD19-6802-4EC3-95CE-CFFAB042CFD6}"/>
          </ac:spMkLst>
        </pc:spChg>
        <pc:spChg chg="add">
          <ac:chgData name="Randy Cates" userId="a0f05542c82a1465" providerId="LiveId" clId="{E331C4EE-73B1-4D1E-B665-4EBF52F45040}" dt="2022-07-10T03:11:19.312" v="12125" actId="26606"/>
          <ac:spMkLst>
            <pc:docMk/>
            <pc:sldMk cId="162245682" sldId="575"/>
            <ac:spMk id="19" creationId="{DB17E863-922E-4C26-BD64-E8FD41D28661}"/>
          </ac:spMkLst>
        </pc:spChg>
      </pc:sldChg>
      <pc:sldChg chg="addSp delSp modSp new mod setBg">
        <pc:chgData name="Randy Cates" userId="a0f05542c82a1465" providerId="LiveId" clId="{E331C4EE-73B1-4D1E-B665-4EBF52F45040}" dt="2022-07-11T00:34:48.107" v="14148" actId="26606"/>
        <pc:sldMkLst>
          <pc:docMk/>
          <pc:sldMk cId="3750978730" sldId="576"/>
        </pc:sldMkLst>
        <pc:spChg chg="add mod ord">
          <ac:chgData name="Randy Cates" userId="a0f05542c82a1465" providerId="LiveId" clId="{E331C4EE-73B1-4D1E-B665-4EBF52F45040}" dt="2022-07-11T00:34:48.107" v="14148" actId="26606"/>
          <ac:spMkLst>
            <pc:docMk/>
            <pc:sldMk cId="3750978730" sldId="576"/>
            <ac:spMk id="3" creationId="{DB0E117C-6864-228A-D372-F8DF5F79B38E}"/>
          </ac:spMkLst>
        </pc:spChg>
        <pc:spChg chg="add del">
          <ac:chgData name="Randy Cates" userId="a0f05542c82a1465" providerId="LiveId" clId="{E331C4EE-73B1-4D1E-B665-4EBF52F45040}" dt="2022-07-10T03:10:35.746" v="12121" actId="26606"/>
          <ac:spMkLst>
            <pc:docMk/>
            <pc:sldMk cId="3750978730" sldId="576"/>
            <ac:spMk id="8" creationId="{1BB867FF-FC45-48F7-8104-F89BE54909F1}"/>
          </ac:spMkLst>
        </pc:spChg>
        <pc:spChg chg="add del">
          <ac:chgData name="Randy Cates" userId="a0f05542c82a1465" providerId="LiveId" clId="{E331C4EE-73B1-4D1E-B665-4EBF52F45040}" dt="2022-07-10T03:10:35.746" v="12121" actId="26606"/>
          <ac:spMkLst>
            <pc:docMk/>
            <pc:sldMk cId="3750978730" sldId="576"/>
            <ac:spMk id="10" creationId="{8BB56887-D0D5-4F0C-9E19-7247EB83C8B7}"/>
          </ac:spMkLst>
        </pc:spChg>
        <pc:spChg chg="add del">
          <ac:chgData name="Randy Cates" userId="a0f05542c82a1465" providerId="LiveId" clId="{E331C4EE-73B1-4D1E-B665-4EBF52F45040}" dt="2022-07-10T03:10:35.746" v="12121" actId="26606"/>
          <ac:spMkLst>
            <pc:docMk/>
            <pc:sldMk cId="3750978730" sldId="576"/>
            <ac:spMk id="12" creationId="{081E4A58-353D-44AE-B2FC-2A74E2E400F7}"/>
          </ac:spMkLst>
        </pc:spChg>
        <pc:spChg chg="add del">
          <ac:chgData name="Randy Cates" userId="a0f05542c82a1465" providerId="LiveId" clId="{E331C4EE-73B1-4D1E-B665-4EBF52F45040}" dt="2022-07-11T00:34:48.107" v="14148" actId="26606"/>
          <ac:spMkLst>
            <pc:docMk/>
            <pc:sldMk cId="3750978730" sldId="576"/>
            <ac:spMk id="17" creationId="{777A147A-9ED8-46B4-8660-1B3C2AA880B5}"/>
          </ac:spMkLst>
        </pc:spChg>
        <pc:spChg chg="add del">
          <ac:chgData name="Randy Cates" userId="a0f05542c82a1465" providerId="LiveId" clId="{E331C4EE-73B1-4D1E-B665-4EBF52F45040}" dt="2022-07-11T00:34:48.107" v="14148" actId="26606"/>
          <ac:spMkLst>
            <pc:docMk/>
            <pc:sldMk cId="3750978730" sldId="576"/>
            <ac:spMk id="19" creationId="{5D6C15A0-C087-4593-8414-2B4EC1CDC3DE}"/>
          </ac:spMkLst>
        </pc:spChg>
        <pc:spChg chg="add">
          <ac:chgData name="Randy Cates" userId="a0f05542c82a1465" providerId="LiveId" clId="{E331C4EE-73B1-4D1E-B665-4EBF52F45040}" dt="2022-07-11T00:34:48.107" v="14148" actId="26606"/>
          <ac:spMkLst>
            <pc:docMk/>
            <pc:sldMk cId="3750978730" sldId="576"/>
            <ac:spMk id="59399" creationId="{A6D37EE4-EA1B-46EE-A54B-5233C63C9695}"/>
          </ac:spMkLst>
        </pc:spChg>
        <pc:spChg chg="add">
          <ac:chgData name="Randy Cates" userId="a0f05542c82a1465" providerId="LiveId" clId="{E331C4EE-73B1-4D1E-B665-4EBF52F45040}" dt="2022-07-11T00:34:48.107" v="14148" actId="26606"/>
          <ac:spMkLst>
            <pc:docMk/>
            <pc:sldMk cId="3750978730" sldId="576"/>
            <ac:spMk id="59401" creationId="{927D5270-6648-4CC1-8F78-48BE299CAC25}"/>
          </ac:spMkLst>
        </pc:spChg>
        <pc:picChg chg="add mod">
          <ac:chgData name="Randy Cates" userId="a0f05542c82a1465" providerId="LiveId" clId="{E331C4EE-73B1-4D1E-B665-4EBF52F45040}" dt="2022-07-11T00:34:48.107" v="14148" actId="26606"/>
          <ac:picMkLst>
            <pc:docMk/>
            <pc:sldMk cId="3750978730" sldId="576"/>
            <ac:picMk id="59394" creationId="{C85A1B71-C708-928E-70F5-CFF48080B9C0}"/>
          </ac:picMkLst>
        </pc:picChg>
      </pc:sldChg>
      <pc:sldChg chg="addSp delSp modSp add mod setBg">
        <pc:chgData name="Randy Cates" userId="a0f05542c82a1465" providerId="LiveId" clId="{E331C4EE-73B1-4D1E-B665-4EBF52F45040}" dt="2022-07-10T03:10:30.105" v="12120" actId="20577"/>
        <pc:sldMkLst>
          <pc:docMk/>
          <pc:sldMk cId="2750518028" sldId="577"/>
        </pc:sldMkLst>
        <pc:spChg chg="mod">
          <ac:chgData name="Randy Cates" userId="a0f05542c82a1465" providerId="LiveId" clId="{E331C4EE-73B1-4D1E-B665-4EBF52F45040}" dt="2022-07-10T03:10:24.262" v="12117" actId="26606"/>
          <ac:spMkLst>
            <pc:docMk/>
            <pc:sldMk cId="2750518028" sldId="577"/>
            <ac:spMk id="2" creationId="{5508C400-1B8D-00CC-6ED1-6BB9668EEBC6}"/>
          </ac:spMkLst>
        </pc:spChg>
        <pc:spChg chg="mod">
          <ac:chgData name="Randy Cates" userId="a0f05542c82a1465" providerId="LiveId" clId="{E331C4EE-73B1-4D1E-B665-4EBF52F45040}" dt="2022-07-10T03:10:30.105" v="12120" actId="20577"/>
          <ac:spMkLst>
            <pc:docMk/>
            <pc:sldMk cId="2750518028" sldId="577"/>
            <ac:spMk id="3" creationId="{17114286-AC72-577D-EE24-01714056C4AF}"/>
          </ac:spMkLst>
        </pc:spChg>
        <pc:spChg chg="add del">
          <ac:chgData name="Randy Cates" userId="a0f05542c82a1465" providerId="LiveId" clId="{E331C4EE-73B1-4D1E-B665-4EBF52F45040}" dt="2022-07-10T03:10:24.262" v="12117" actId="26606"/>
          <ac:spMkLst>
            <pc:docMk/>
            <pc:sldMk cId="2750518028" sldId="577"/>
            <ac:spMk id="8" creationId="{1BB867FF-FC45-48F7-8104-F89BE54909F1}"/>
          </ac:spMkLst>
        </pc:spChg>
        <pc:spChg chg="add del">
          <ac:chgData name="Randy Cates" userId="a0f05542c82a1465" providerId="LiveId" clId="{E331C4EE-73B1-4D1E-B665-4EBF52F45040}" dt="2022-07-10T03:10:24.262" v="12117" actId="26606"/>
          <ac:spMkLst>
            <pc:docMk/>
            <pc:sldMk cId="2750518028" sldId="577"/>
            <ac:spMk id="10" creationId="{8BB56887-D0D5-4F0C-9E19-7247EB83C8B7}"/>
          </ac:spMkLst>
        </pc:spChg>
        <pc:spChg chg="add del">
          <ac:chgData name="Randy Cates" userId="a0f05542c82a1465" providerId="LiveId" clId="{E331C4EE-73B1-4D1E-B665-4EBF52F45040}" dt="2022-07-10T03:10:24.262" v="12117" actId="26606"/>
          <ac:spMkLst>
            <pc:docMk/>
            <pc:sldMk cId="2750518028" sldId="577"/>
            <ac:spMk id="12" creationId="{081E4A58-353D-44AE-B2FC-2A74E2E400F7}"/>
          </ac:spMkLst>
        </pc:spChg>
        <pc:spChg chg="add">
          <ac:chgData name="Randy Cates" userId="a0f05542c82a1465" providerId="LiveId" clId="{E331C4EE-73B1-4D1E-B665-4EBF52F45040}" dt="2022-07-10T03:10:24.262" v="12117" actId="26606"/>
          <ac:spMkLst>
            <pc:docMk/>
            <pc:sldMk cId="2750518028" sldId="577"/>
            <ac:spMk id="17" creationId="{100EDD19-6802-4EC3-95CE-CFFAB042CFD6}"/>
          </ac:spMkLst>
        </pc:spChg>
        <pc:spChg chg="add">
          <ac:chgData name="Randy Cates" userId="a0f05542c82a1465" providerId="LiveId" clId="{E331C4EE-73B1-4D1E-B665-4EBF52F45040}" dt="2022-07-10T03:10:24.262" v="12117" actId="26606"/>
          <ac:spMkLst>
            <pc:docMk/>
            <pc:sldMk cId="2750518028" sldId="577"/>
            <ac:spMk id="19" creationId="{DB17E863-922E-4C26-BD64-E8FD41D28661}"/>
          </ac:spMkLst>
        </pc:spChg>
      </pc:sldChg>
      <pc:sldChg chg="addSp delSp modSp new mod setBg">
        <pc:chgData name="Randy Cates" userId="a0f05542c82a1465" providerId="LiveId" clId="{E331C4EE-73B1-4D1E-B665-4EBF52F45040}" dt="2022-07-11T00:38:09.556" v="14154" actId="26606"/>
        <pc:sldMkLst>
          <pc:docMk/>
          <pc:sldMk cId="1232866975" sldId="578"/>
        </pc:sldMkLst>
        <pc:spChg chg="add mod ord">
          <ac:chgData name="Randy Cates" userId="a0f05542c82a1465" providerId="LiveId" clId="{E331C4EE-73B1-4D1E-B665-4EBF52F45040}" dt="2022-07-11T00:38:09.556" v="14154" actId="26606"/>
          <ac:spMkLst>
            <pc:docMk/>
            <pc:sldMk cId="1232866975" sldId="578"/>
            <ac:spMk id="3" creationId="{7C1F5819-B3D4-EB52-1D6B-EE5B4AC9F73D}"/>
          </ac:spMkLst>
        </pc:spChg>
        <pc:spChg chg="add del">
          <ac:chgData name="Randy Cates" userId="a0f05542c82a1465" providerId="LiveId" clId="{E331C4EE-73B1-4D1E-B665-4EBF52F45040}" dt="2022-07-10T03:09:26.788" v="12116" actId="26606"/>
          <ac:spMkLst>
            <pc:docMk/>
            <pc:sldMk cId="1232866975" sldId="578"/>
            <ac:spMk id="8" creationId="{1BB867FF-FC45-48F7-8104-F89BE54909F1}"/>
          </ac:spMkLst>
        </pc:spChg>
        <pc:spChg chg="add del">
          <ac:chgData name="Randy Cates" userId="a0f05542c82a1465" providerId="LiveId" clId="{E331C4EE-73B1-4D1E-B665-4EBF52F45040}" dt="2022-07-10T03:09:26.788" v="12116" actId="26606"/>
          <ac:spMkLst>
            <pc:docMk/>
            <pc:sldMk cId="1232866975" sldId="578"/>
            <ac:spMk id="10" creationId="{8BB56887-D0D5-4F0C-9E19-7247EB83C8B7}"/>
          </ac:spMkLst>
        </pc:spChg>
        <pc:spChg chg="add del">
          <ac:chgData name="Randy Cates" userId="a0f05542c82a1465" providerId="LiveId" clId="{E331C4EE-73B1-4D1E-B665-4EBF52F45040}" dt="2022-07-10T03:09:26.788" v="12116" actId="26606"/>
          <ac:spMkLst>
            <pc:docMk/>
            <pc:sldMk cId="1232866975" sldId="578"/>
            <ac:spMk id="12" creationId="{081E4A58-353D-44AE-B2FC-2A74E2E400F7}"/>
          </ac:spMkLst>
        </pc:spChg>
        <pc:spChg chg="add del">
          <ac:chgData name="Randy Cates" userId="a0f05542c82a1465" providerId="LiveId" clId="{E331C4EE-73B1-4D1E-B665-4EBF52F45040}" dt="2022-07-11T00:38:09.556" v="14154" actId="26606"/>
          <ac:spMkLst>
            <pc:docMk/>
            <pc:sldMk cId="1232866975" sldId="578"/>
            <ac:spMk id="17" creationId="{777A147A-9ED8-46B4-8660-1B3C2AA880B5}"/>
          </ac:spMkLst>
        </pc:spChg>
        <pc:spChg chg="add del">
          <ac:chgData name="Randy Cates" userId="a0f05542c82a1465" providerId="LiveId" clId="{E331C4EE-73B1-4D1E-B665-4EBF52F45040}" dt="2022-07-11T00:38:09.556" v="14154" actId="26606"/>
          <ac:spMkLst>
            <pc:docMk/>
            <pc:sldMk cId="1232866975" sldId="578"/>
            <ac:spMk id="19" creationId="{5D6C15A0-C087-4593-8414-2B4EC1CDC3DE}"/>
          </ac:spMkLst>
        </pc:spChg>
        <pc:spChg chg="add">
          <ac:chgData name="Randy Cates" userId="a0f05542c82a1465" providerId="LiveId" clId="{E331C4EE-73B1-4D1E-B665-4EBF52F45040}" dt="2022-07-11T00:38:09.556" v="14154" actId="26606"/>
          <ac:spMkLst>
            <pc:docMk/>
            <pc:sldMk cId="1232866975" sldId="578"/>
            <ac:spMk id="61449" creationId="{A6D37EE4-EA1B-46EE-A54B-5233C63C9695}"/>
          </ac:spMkLst>
        </pc:spChg>
        <pc:spChg chg="add">
          <ac:chgData name="Randy Cates" userId="a0f05542c82a1465" providerId="LiveId" clId="{E331C4EE-73B1-4D1E-B665-4EBF52F45040}" dt="2022-07-11T00:38:09.556" v="14154" actId="26606"/>
          <ac:spMkLst>
            <pc:docMk/>
            <pc:sldMk cId="1232866975" sldId="578"/>
            <ac:spMk id="61451" creationId="{927D5270-6648-4CC1-8F78-48BE299CAC25}"/>
          </ac:spMkLst>
        </pc:spChg>
        <pc:picChg chg="add del">
          <ac:chgData name="Randy Cates" userId="a0f05542c82a1465" providerId="LiveId" clId="{E331C4EE-73B1-4D1E-B665-4EBF52F45040}" dt="2022-07-11T00:37:45.815" v="14152"/>
          <ac:picMkLst>
            <pc:docMk/>
            <pc:sldMk cId="1232866975" sldId="578"/>
            <ac:picMk id="61442" creationId="{8D104397-2D59-0DC5-BD88-E1A7C3CC6201}"/>
          </ac:picMkLst>
        </pc:picChg>
        <pc:picChg chg="add mod">
          <ac:chgData name="Randy Cates" userId="a0f05542c82a1465" providerId="LiveId" clId="{E331C4EE-73B1-4D1E-B665-4EBF52F45040}" dt="2022-07-11T00:38:09.556" v="14154" actId="26606"/>
          <ac:picMkLst>
            <pc:docMk/>
            <pc:sldMk cId="1232866975" sldId="578"/>
            <ac:picMk id="61444" creationId="{38904DF9-69D6-C946-33BB-25C859A63016}"/>
          </ac:picMkLst>
        </pc:picChg>
      </pc:sldChg>
      <pc:sldChg chg="addSp delSp modSp add mod setBg">
        <pc:chgData name="Randy Cates" userId="a0f05542c82a1465" providerId="LiveId" clId="{E331C4EE-73B1-4D1E-B665-4EBF52F45040}" dt="2022-07-10T03:08:37.049" v="12115" actId="20577"/>
        <pc:sldMkLst>
          <pc:docMk/>
          <pc:sldMk cId="1642955403" sldId="579"/>
        </pc:sldMkLst>
        <pc:spChg chg="mod">
          <ac:chgData name="Randy Cates" userId="a0f05542c82a1465" providerId="LiveId" clId="{E331C4EE-73B1-4D1E-B665-4EBF52F45040}" dt="2022-07-10T03:08:31.460" v="12112" actId="26606"/>
          <ac:spMkLst>
            <pc:docMk/>
            <pc:sldMk cId="1642955403" sldId="579"/>
            <ac:spMk id="2" creationId="{5508C400-1B8D-00CC-6ED1-6BB9668EEBC6}"/>
          </ac:spMkLst>
        </pc:spChg>
        <pc:spChg chg="mod">
          <ac:chgData name="Randy Cates" userId="a0f05542c82a1465" providerId="LiveId" clId="{E331C4EE-73B1-4D1E-B665-4EBF52F45040}" dt="2022-07-10T03:08:37.049" v="12115" actId="20577"/>
          <ac:spMkLst>
            <pc:docMk/>
            <pc:sldMk cId="1642955403" sldId="579"/>
            <ac:spMk id="3" creationId="{17114286-AC72-577D-EE24-01714056C4AF}"/>
          </ac:spMkLst>
        </pc:spChg>
        <pc:spChg chg="add del">
          <ac:chgData name="Randy Cates" userId="a0f05542c82a1465" providerId="LiveId" clId="{E331C4EE-73B1-4D1E-B665-4EBF52F45040}" dt="2022-07-10T03:08:31.460" v="12112" actId="26606"/>
          <ac:spMkLst>
            <pc:docMk/>
            <pc:sldMk cId="1642955403" sldId="579"/>
            <ac:spMk id="8" creationId="{1BB867FF-FC45-48F7-8104-F89BE54909F1}"/>
          </ac:spMkLst>
        </pc:spChg>
        <pc:spChg chg="add del">
          <ac:chgData name="Randy Cates" userId="a0f05542c82a1465" providerId="LiveId" clId="{E331C4EE-73B1-4D1E-B665-4EBF52F45040}" dt="2022-07-10T03:08:31.460" v="12112" actId="26606"/>
          <ac:spMkLst>
            <pc:docMk/>
            <pc:sldMk cId="1642955403" sldId="579"/>
            <ac:spMk id="10" creationId="{8BB56887-D0D5-4F0C-9E19-7247EB83C8B7}"/>
          </ac:spMkLst>
        </pc:spChg>
        <pc:spChg chg="add del">
          <ac:chgData name="Randy Cates" userId="a0f05542c82a1465" providerId="LiveId" clId="{E331C4EE-73B1-4D1E-B665-4EBF52F45040}" dt="2022-07-10T03:08:31.460" v="12112" actId="26606"/>
          <ac:spMkLst>
            <pc:docMk/>
            <pc:sldMk cId="1642955403" sldId="579"/>
            <ac:spMk id="12" creationId="{081E4A58-353D-44AE-B2FC-2A74E2E400F7}"/>
          </ac:spMkLst>
        </pc:spChg>
        <pc:spChg chg="add">
          <ac:chgData name="Randy Cates" userId="a0f05542c82a1465" providerId="LiveId" clId="{E331C4EE-73B1-4D1E-B665-4EBF52F45040}" dt="2022-07-10T03:08:31.460" v="12112" actId="26606"/>
          <ac:spMkLst>
            <pc:docMk/>
            <pc:sldMk cId="1642955403" sldId="579"/>
            <ac:spMk id="17" creationId="{100EDD19-6802-4EC3-95CE-CFFAB042CFD6}"/>
          </ac:spMkLst>
        </pc:spChg>
        <pc:spChg chg="add">
          <ac:chgData name="Randy Cates" userId="a0f05542c82a1465" providerId="LiveId" clId="{E331C4EE-73B1-4D1E-B665-4EBF52F45040}" dt="2022-07-10T03:08:31.460" v="12112" actId="26606"/>
          <ac:spMkLst>
            <pc:docMk/>
            <pc:sldMk cId="1642955403" sldId="579"/>
            <ac:spMk id="19" creationId="{DB17E863-922E-4C26-BD64-E8FD41D28661}"/>
          </ac:spMkLst>
        </pc:spChg>
      </pc:sldChg>
      <pc:sldChg chg="addSp delSp modSp new mod setBg">
        <pc:chgData name="Randy Cates" userId="a0f05542c82a1465" providerId="LiveId" clId="{E331C4EE-73B1-4D1E-B665-4EBF52F45040}" dt="2022-07-11T00:39:25.555" v="14156" actId="26606"/>
        <pc:sldMkLst>
          <pc:docMk/>
          <pc:sldMk cId="1978886156" sldId="580"/>
        </pc:sldMkLst>
        <pc:spChg chg="add mod">
          <ac:chgData name="Randy Cates" userId="a0f05542c82a1465" providerId="LiveId" clId="{E331C4EE-73B1-4D1E-B665-4EBF52F45040}" dt="2022-07-11T00:39:25.555" v="14156" actId="26606"/>
          <ac:spMkLst>
            <pc:docMk/>
            <pc:sldMk cId="1978886156" sldId="580"/>
            <ac:spMk id="3" creationId="{F1A28ED2-9999-C3F3-B95F-BA5A021709D8}"/>
          </ac:spMkLst>
        </pc:spChg>
        <pc:spChg chg="add del">
          <ac:chgData name="Randy Cates" userId="a0f05542c82a1465" providerId="LiveId" clId="{E331C4EE-73B1-4D1E-B665-4EBF52F45040}" dt="2022-07-10T03:07:39.681" v="12109" actId="26606"/>
          <ac:spMkLst>
            <pc:docMk/>
            <pc:sldMk cId="1978886156" sldId="580"/>
            <ac:spMk id="8" creationId="{1BB867FF-FC45-48F7-8104-F89BE54909F1}"/>
          </ac:spMkLst>
        </pc:spChg>
        <pc:spChg chg="add del">
          <ac:chgData name="Randy Cates" userId="a0f05542c82a1465" providerId="LiveId" clId="{E331C4EE-73B1-4D1E-B665-4EBF52F45040}" dt="2022-07-10T03:07:39.681" v="12109" actId="26606"/>
          <ac:spMkLst>
            <pc:docMk/>
            <pc:sldMk cId="1978886156" sldId="580"/>
            <ac:spMk id="10" creationId="{8BB56887-D0D5-4F0C-9E19-7247EB83C8B7}"/>
          </ac:spMkLst>
        </pc:spChg>
        <pc:spChg chg="add del">
          <ac:chgData name="Randy Cates" userId="a0f05542c82a1465" providerId="LiveId" clId="{E331C4EE-73B1-4D1E-B665-4EBF52F45040}" dt="2022-07-10T03:07:39.681" v="12109" actId="26606"/>
          <ac:spMkLst>
            <pc:docMk/>
            <pc:sldMk cId="1978886156" sldId="580"/>
            <ac:spMk id="12" creationId="{081E4A58-353D-44AE-B2FC-2A74E2E400F7}"/>
          </ac:spMkLst>
        </pc:spChg>
        <pc:spChg chg="add del">
          <ac:chgData name="Randy Cates" userId="a0f05542c82a1465" providerId="LiveId" clId="{E331C4EE-73B1-4D1E-B665-4EBF52F45040}" dt="2022-07-11T00:39:25.555" v="14156" actId="26606"/>
          <ac:spMkLst>
            <pc:docMk/>
            <pc:sldMk cId="1978886156" sldId="580"/>
            <ac:spMk id="17" creationId="{777A147A-9ED8-46B4-8660-1B3C2AA880B5}"/>
          </ac:spMkLst>
        </pc:spChg>
        <pc:spChg chg="add del">
          <ac:chgData name="Randy Cates" userId="a0f05542c82a1465" providerId="LiveId" clId="{E331C4EE-73B1-4D1E-B665-4EBF52F45040}" dt="2022-07-11T00:39:25.555" v="14156" actId="26606"/>
          <ac:spMkLst>
            <pc:docMk/>
            <pc:sldMk cId="1978886156" sldId="580"/>
            <ac:spMk id="19" creationId="{5D6C15A0-C087-4593-8414-2B4EC1CDC3DE}"/>
          </ac:spMkLst>
        </pc:spChg>
        <pc:spChg chg="add">
          <ac:chgData name="Randy Cates" userId="a0f05542c82a1465" providerId="LiveId" clId="{E331C4EE-73B1-4D1E-B665-4EBF52F45040}" dt="2022-07-11T00:39:25.555" v="14156" actId="26606"/>
          <ac:spMkLst>
            <pc:docMk/>
            <pc:sldMk cId="1978886156" sldId="580"/>
            <ac:spMk id="62471" creationId="{F13C74B1-5B17-4795-BED0-7140497B445A}"/>
          </ac:spMkLst>
        </pc:spChg>
        <pc:spChg chg="add">
          <ac:chgData name="Randy Cates" userId="a0f05542c82a1465" providerId="LiveId" clId="{E331C4EE-73B1-4D1E-B665-4EBF52F45040}" dt="2022-07-11T00:39:25.555" v="14156" actId="26606"/>
          <ac:spMkLst>
            <pc:docMk/>
            <pc:sldMk cId="1978886156" sldId="580"/>
            <ac:spMk id="62473" creationId="{D4974D33-8DC5-464E-8C6D-BE58F0669C17}"/>
          </ac:spMkLst>
        </pc:spChg>
        <pc:picChg chg="add mod">
          <ac:chgData name="Randy Cates" userId="a0f05542c82a1465" providerId="LiveId" clId="{E331C4EE-73B1-4D1E-B665-4EBF52F45040}" dt="2022-07-11T00:39:25.555" v="14156" actId="26606"/>
          <ac:picMkLst>
            <pc:docMk/>
            <pc:sldMk cId="1978886156" sldId="580"/>
            <ac:picMk id="62466" creationId="{D66E2933-1F8F-9683-46A5-D58E9C13E544}"/>
          </ac:picMkLst>
        </pc:picChg>
      </pc:sldChg>
      <pc:sldChg chg="addSp delSp modSp add mod setBg">
        <pc:chgData name="Randy Cates" userId="a0f05542c82a1465" providerId="LiveId" clId="{E331C4EE-73B1-4D1E-B665-4EBF52F45040}" dt="2022-07-11T00:41:35.959" v="14160" actId="26606"/>
        <pc:sldMkLst>
          <pc:docMk/>
          <pc:sldMk cId="4259155932" sldId="581"/>
        </pc:sldMkLst>
        <pc:spChg chg="mod">
          <ac:chgData name="Randy Cates" userId="a0f05542c82a1465" providerId="LiveId" clId="{E331C4EE-73B1-4D1E-B665-4EBF52F45040}" dt="2022-07-11T00:41:35.959" v="14160" actId="26606"/>
          <ac:spMkLst>
            <pc:docMk/>
            <pc:sldMk cId="4259155932" sldId="581"/>
            <ac:spMk id="2" creationId="{5508C400-1B8D-00CC-6ED1-6BB9668EEBC6}"/>
          </ac:spMkLst>
        </pc:spChg>
        <pc:spChg chg="mod">
          <ac:chgData name="Randy Cates" userId="a0f05542c82a1465" providerId="LiveId" clId="{E331C4EE-73B1-4D1E-B665-4EBF52F45040}" dt="2022-07-11T00:41:35.959" v="14160" actId="26606"/>
          <ac:spMkLst>
            <pc:docMk/>
            <pc:sldMk cId="4259155932" sldId="581"/>
            <ac:spMk id="3" creationId="{17114286-AC72-577D-EE24-01714056C4AF}"/>
          </ac:spMkLst>
        </pc:spChg>
        <pc:spChg chg="add del">
          <ac:chgData name="Randy Cates" userId="a0f05542c82a1465" providerId="LiveId" clId="{E331C4EE-73B1-4D1E-B665-4EBF52F45040}" dt="2022-07-10T03:04:14.405" v="12067" actId="26606"/>
          <ac:spMkLst>
            <pc:docMk/>
            <pc:sldMk cId="4259155932" sldId="581"/>
            <ac:spMk id="8" creationId="{1BB867FF-FC45-48F7-8104-F89BE54909F1}"/>
          </ac:spMkLst>
        </pc:spChg>
        <pc:spChg chg="add del">
          <ac:chgData name="Randy Cates" userId="a0f05542c82a1465" providerId="LiveId" clId="{E331C4EE-73B1-4D1E-B665-4EBF52F45040}" dt="2022-07-10T03:04:14.405" v="12067" actId="26606"/>
          <ac:spMkLst>
            <pc:docMk/>
            <pc:sldMk cId="4259155932" sldId="581"/>
            <ac:spMk id="10" creationId="{8BB56887-D0D5-4F0C-9E19-7247EB83C8B7}"/>
          </ac:spMkLst>
        </pc:spChg>
        <pc:spChg chg="add del">
          <ac:chgData name="Randy Cates" userId="a0f05542c82a1465" providerId="LiveId" clId="{E331C4EE-73B1-4D1E-B665-4EBF52F45040}" dt="2022-07-10T03:04:14.405" v="12067" actId="26606"/>
          <ac:spMkLst>
            <pc:docMk/>
            <pc:sldMk cId="4259155932" sldId="581"/>
            <ac:spMk id="12" creationId="{081E4A58-353D-44AE-B2FC-2A74E2E400F7}"/>
          </ac:spMkLst>
        </pc:spChg>
        <pc:spChg chg="add del">
          <ac:chgData name="Randy Cates" userId="a0f05542c82a1465" providerId="LiveId" clId="{E331C4EE-73B1-4D1E-B665-4EBF52F45040}" dt="2022-07-11T00:41:35.959" v="14160" actId="26606"/>
          <ac:spMkLst>
            <pc:docMk/>
            <pc:sldMk cId="4259155932" sldId="581"/>
            <ac:spMk id="17" creationId="{100EDD19-6802-4EC3-95CE-CFFAB042CFD6}"/>
          </ac:spMkLst>
        </pc:spChg>
        <pc:spChg chg="add del">
          <ac:chgData name="Randy Cates" userId="a0f05542c82a1465" providerId="LiveId" clId="{E331C4EE-73B1-4D1E-B665-4EBF52F45040}" dt="2022-07-11T00:41:35.959" v="14160" actId="26606"/>
          <ac:spMkLst>
            <pc:docMk/>
            <pc:sldMk cId="4259155932" sldId="581"/>
            <ac:spMk id="19" creationId="{DB17E863-922E-4C26-BD64-E8FD41D28661}"/>
          </ac:spMkLst>
        </pc:spChg>
        <pc:spChg chg="add">
          <ac:chgData name="Randy Cates" userId="a0f05542c82a1465" providerId="LiveId" clId="{E331C4EE-73B1-4D1E-B665-4EBF52F45040}" dt="2022-07-11T00:41:35.959" v="14160" actId="26606"/>
          <ac:spMkLst>
            <pc:docMk/>
            <pc:sldMk cId="4259155932" sldId="581"/>
            <ac:spMk id="64519" creationId="{45D37F4E-DDB4-456B-97E0-9937730A039F}"/>
          </ac:spMkLst>
        </pc:spChg>
        <pc:spChg chg="add">
          <ac:chgData name="Randy Cates" userId="a0f05542c82a1465" providerId="LiveId" clId="{E331C4EE-73B1-4D1E-B665-4EBF52F45040}" dt="2022-07-11T00:41:35.959" v="14160" actId="26606"/>
          <ac:spMkLst>
            <pc:docMk/>
            <pc:sldMk cId="4259155932" sldId="581"/>
            <ac:spMk id="64521" creationId="{B2DD41CD-8F47-4F56-AD12-4E2FF7696987}"/>
          </ac:spMkLst>
        </pc:spChg>
        <pc:picChg chg="add mod">
          <ac:chgData name="Randy Cates" userId="a0f05542c82a1465" providerId="LiveId" clId="{E331C4EE-73B1-4D1E-B665-4EBF52F45040}" dt="2022-07-11T00:41:35.959" v="14160" actId="26606"/>
          <ac:picMkLst>
            <pc:docMk/>
            <pc:sldMk cId="4259155932" sldId="581"/>
            <ac:picMk id="64514" creationId="{6D461D09-1331-4ED4-39EB-64E5D6E61E57}"/>
          </ac:picMkLst>
        </pc:picChg>
      </pc:sldChg>
      <pc:sldChg chg="addSp delSp modSp new mod ord setBg">
        <pc:chgData name="Randy Cates" userId="a0f05542c82a1465" providerId="LiveId" clId="{E331C4EE-73B1-4D1E-B665-4EBF52F45040}" dt="2022-07-11T00:40:06.258" v="14158" actId="26606"/>
        <pc:sldMkLst>
          <pc:docMk/>
          <pc:sldMk cId="3341974310" sldId="582"/>
        </pc:sldMkLst>
        <pc:spChg chg="add mod">
          <ac:chgData name="Randy Cates" userId="a0f05542c82a1465" providerId="LiveId" clId="{E331C4EE-73B1-4D1E-B665-4EBF52F45040}" dt="2022-07-11T00:40:06.258" v="14158" actId="26606"/>
          <ac:spMkLst>
            <pc:docMk/>
            <pc:sldMk cId="3341974310" sldId="582"/>
            <ac:spMk id="3" creationId="{A7D25052-FCFD-AF9B-45D9-5BF7CFDC02C4}"/>
          </ac:spMkLst>
        </pc:spChg>
        <pc:spChg chg="add del">
          <ac:chgData name="Randy Cates" userId="a0f05542c82a1465" providerId="LiveId" clId="{E331C4EE-73B1-4D1E-B665-4EBF52F45040}" dt="2022-07-10T03:06:58.271" v="12103" actId="26606"/>
          <ac:spMkLst>
            <pc:docMk/>
            <pc:sldMk cId="3341974310" sldId="582"/>
            <ac:spMk id="8" creationId="{1BB867FF-FC45-48F7-8104-F89BE54909F1}"/>
          </ac:spMkLst>
        </pc:spChg>
        <pc:spChg chg="add del">
          <ac:chgData name="Randy Cates" userId="a0f05542c82a1465" providerId="LiveId" clId="{E331C4EE-73B1-4D1E-B665-4EBF52F45040}" dt="2022-07-10T03:06:58.271" v="12103" actId="26606"/>
          <ac:spMkLst>
            <pc:docMk/>
            <pc:sldMk cId="3341974310" sldId="582"/>
            <ac:spMk id="10" creationId="{8BB56887-D0D5-4F0C-9E19-7247EB83C8B7}"/>
          </ac:spMkLst>
        </pc:spChg>
        <pc:spChg chg="add del">
          <ac:chgData name="Randy Cates" userId="a0f05542c82a1465" providerId="LiveId" clId="{E331C4EE-73B1-4D1E-B665-4EBF52F45040}" dt="2022-07-10T03:06:58.271" v="12103" actId="26606"/>
          <ac:spMkLst>
            <pc:docMk/>
            <pc:sldMk cId="3341974310" sldId="582"/>
            <ac:spMk id="12" creationId="{081E4A58-353D-44AE-B2FC-2A74E2E400F7}"/>
          </ac:spMkLst>
        </pc:spChg>
        <pc:spChg chg="add del">
          <ac:chgData name="Randy Cates" userId="a0f05542c82a1465" providerId="LiveId" clId="{E331C4EE-73B1-4D1E-B665-4EBF52F45040}" dt="2022-07-11T00:40:06.258" v="14158" actId="26606"/>
          <ac:spMkLst>
            <pc:docMk/>
            <pc:sldMk cId="3341974310" sldId="582"/>
            <ac:spMk id="17" creationId="{777A147A-9ED8-46B4-8660-1B3C2AA880B5}"/>
          </ac:spMkLst>
        </pc:spChg>
        <pc:spChg chg="add del">
          <ac:chgData name="Randy Cates" userId="a0f05542c82a1465" providerId="LiveId" clId="{E331C4EE-73B1-4D1E-B665-4EBF52F45040}" dt="2022-07-11T00:40:06.258" v="14158" actId="26606"/>
          <ac:spMkLst>
            <pc:docMk/>
            <pc:sldMk cId="3341974310" sldId="582"/>
            <ac:spMk id="19" creationId="{5D6C15A0-C087-4593-8414-2B4EC1CDC3DE}"/>
          </ac:spMkLst>
        </pc:spChg>
        <pc:spChg chg="add">
          <ac:chgData name="Randy Cates" userId="a0f05542c82a1465" providerId="LiveId" clId="{E331C4EE-73B1-4D1E-B665-4EBF52F45040}" dt="2022-07-11T00:40:06.258" v="14158" actId="26606"/>
          <ac:spMkLst>
            <pc:docMk/>
            <pc:sldMk cId="3341974310" sldId="582"/>
            <ac:spMk id="63495" creationId="{45D37F4E-DDB4-456B-97E0-9937730A039F}"/>
          </ac:spMkLst>
        </pc:spChg>
        <pc:spChg chg="add">
          <ac:chgData name="Randy Cates" userId="a0f05542c82a1465" providerId="LiveId" clId="{E331C4EE-73B1-4D1E-B665-4EBF52F45040}" dt="2022-07-11T00:40:06.258" v="14158" actId="26606"/>
          <ac:spMkLst>
            <pc:docMk/>
            <pc:sldMk cId="3341974310" sldId="582"/>
            <ac:spMk id="63497" creationId="{B2DD41CD-8F47-4F56-AD12-4E2FF7696987}"/>
          </ac:spMkLst>
        </pc:spChg>
        <pc:picChg chg="add mod">
          <ac:chgData name="Randy Cates" userId="a0f05542c82a1465" providerId="LiveId" clId="{E331C4EE-73B1-4D1E-B665-4EBF52F45040}" dt="2022-07-11T00:40:06.258" v="14158" actId="26606"/>
          <ac:picMkLst>
            <pc:docMk/>
            <pc:sldMk cId="3341974310" sldId="582"/>
            <ac:picMk id="63490" creationId="{9B08194C-032D-76B2-DAC6-10A175A9BC2B}"/>
          </ac:picMkLst>
        </pc:picChg>
      </pc:sldChg>
      <pc:sldChg chg="addSp delSp modSp add mod setBg">
        <pc:chgData name="Randy Cates" userId="a0f05542c82a1465" providerId="LiveId" clId="{E331C4EE-73B1-4D1E-B665-4EBF52F45040}" dt="2022-07-10T03:07:34.673" v="12108" actId="20577"/>
        <pc:sldMkLst>
          <pc:docMk/>
          <pc:sldMk cId="226877401" sldId="583"/>
        </pc:sldMkLst>
        <pc:spChg chg="mod">
          <ac:chgData name="Randy Cates" userId="a0f05542c82a1465" providerId="LiveId" clId="{E331C4EE-73B1-4D1E-B665-4EBF52F45040}" dt="2022-07-10T03:07:27.968" v="12105" actId="26606"/>
          <ac:spMkLst>
            <pc:docMk/>
            <pc:sldMk cId="226877401" sldId="583"/>
            <ac:spMk id="2" creationId="{5508C400-1B8D-00CC-6ED1-6BB9668EEBC6}"/>
          </ac:spMkLst>
        </pc:spChg>
        <pc:spChg chg="mod">
          <ac:chgData name="Randy Cates" userId="a0f05542c82a1465" providerId="LiveId" clId="{E331C4EE-73B1-4D1E-B665-4EBF52F45040}" dt="2022-07-10T03:07:34.673" v="12108" actId="20577"/>
          <ac:spMkLst>
            <pc:docMk/>
            <pc:sldMk cId="226877401" sldId="583"/>
            <ac:spMk id="3" creationId="{17114286-AC72-577D-EE24-01714056C4AF}"/>
          </ac:spMkLst>
        </pc:spChg>
        <pc:spChg chg="add del">
          <ac:chgData name="Randy Cates" userId="a0f05542c82a1465" providerId="LiveId" clId="{E331C4EE-73B1-4D1E-B665-4EBF52F45040}" dt="2022-07-10T03:07:27.968" v="12105" actId="26606"/>
          <ac:spMkLst>
            <pc:docMk/>
            <pc:sldMk cId="226877401" sldId="583"/>
            <ac:spMk id="8" creationId="{1BB867FF-FC45-48F7-8104-F89BE54909F1}"/>
          </ac:spMkLst>
        </pc:spChg>
        <pc:spChg chg="add del">
          <ac:chgData name="Randy Cates" userId="a0f05542c82a1465" providerId="LiveId" clId="{E331C4EE-73B1-4D1E-B665-4EBF52F45040}" dt="2022-07-10T03:07:27.968" v="12105" actId="26606"/>
          <ac:spMkLst>
            <pc:docMk/>
            <pc:sldMk cId="226877401" sldId="583"/>
            <ac:spMk id="10" creationId="{8BB56887-D0D5-4F0C-9E19-7247EB83C8B7}"/>
          </ac:spMkLst>
        </pc:spChg>
        <pc:spChg chg="add del">
          <ac:chgData name="Randy Cates" userId="a0f05542c82a1465" providerId="LiveId" clId="{E331C4EE-73B1-4D1E-B665-4EBF52F45040}" dt="2022-07-10T03:07:27.968" v="12105" actId="26606"/>
          <ac:spMkLst>
            <pc:docMk/>
            <pc:sldMk cId="226877401" sldId="583"/>
            <ac:spMk id="12" creationId="{081E4A58-353D-44AE-B2FC-2A74E2E400F7}"/>
          </ac:spMkLst>
        </pc:spChg>
        <pc:spChg chg="add">
          <ac:chgData name="Randy Cates" userId="a0f05542c82a1465" providerId="LiveId" clId="{E331C4EE-73B1-4D1E-B665-4EBF52F45040}" dt="2022-07-10T03:07:27.968" v="12105" actId="26606"/>
          <ac:spMkLst>
            <pc:docMk/>
            <pc:sldMk cId="226877401" sldId="583"/>
            <ac:spMk id="17" creationId="{100EDD19-6802-4EC3-95CE-CFFAB042CFD6}"/>
          </ac:spMkLst>
        </pc:spChg>
        <pc:spChg chg="add">
          <ac:chgData name="Randy Cates" userId="a0f05542c82a1465" providerId="LiveId" clId="{E331C4EE-73B1-4D1E-B665-4EBF52F45040}" dt="2022-07-10T03:07:27.968" v="12105" actId="26606"/>
          <ac:spMkLst>
            <pc:docMk/>
            <pc:sldMk cId="226877401" sldId="583"/>
            <ac:spMk id="19" creationId="{DB17E863-922E-4C26-BD64-E8FD41D28661}"/>
          </ac:spMkLst>
        </pc:spChg>
      </pc:sldChg>
      <pc:sldChg chg="addSp delSp modSp add mod setBg">
        <pc:chgData name="Randy Cates" userId="a0f05542c82a1465" providerId="LiveId" clId="{E331C4EE-73B1-4D1E-B665-4EBF52F45040}" dt="2022-07-10T03:06:27.258" v="12102" actId="20577"/>
        <pc:sldMkLst>
          <pc:docMk/>
          <pc:sldMk cId="885540681" sldId="584"/>
        </pc:sldMkLst>
        <pc:spChg chg="mod">
          <ac:chgData name="Randy Cates" userId="a0f05542c82a1465" providerId="LiveId" clId="{E331C4EE-73B1-4D1E-B665-4EBF52F45040}" dt="2022-07-10T03:06:09.827" v="12097" actId="26606"/>
          <ac:spMkLst>
            <pc:docMk/>
            <pc:sldMk cId="885540681" sldId="584"/>
            <ac:spMk id="2" creationId="{5508C400-1B8D-00CC-6ED1-6BB9668EEBC6}"/>
          </ac:spMkLst>
        </pc:spChg>
        <pc:spChg chg="mod">
          <ac:chgData name="Randy Cates" userId="a0f05542c82a1465" providerId="LiveId" clId="{E331C4EE-73B1-4D1E-B665-4EBF52F45040}" dt="2022-07-10T03:06:27.258" v="12102" actId="20577"/>
          <ac:spMkLst>
            <pc:docMk/>
            <pc:sldMk cId="885540681" sldId="584"/>
            <ac:spMk id="3" creationId="{17114286-AC72-577D-EE24-01714056C4AF}"/>
          </ac:spMkLst>
        </pc:spChg>
        <pc:spChg chg="add del">
          <ac:chgData name="Randy Cates" userId="a0f05542c82a1465" providerId="LiveId" clId="{E331C4EE-73B1-4D1E-B665-4EBF52F45040}" dt="2022-07-10T03:06:09.827" v="12097" actId="26606"/>
          <ac:spMkLst>
            <pc:docMk/>
            <pc:sldMk cId="885540681" sldId="584"/>
            <ac:spMk id="8" creationId="{1BB867FF-FC45-48F7-8104-F89BE54909F1}"/>
          </ac:spMkLst>
        </pc:spChg>
        <pc:spChg chg="add del">
          <ac:chgData name="Randy Cates" userId="a0f05542c82a1465" providerId="LiveId" clId="{E331C4EE-73B1-4D1E-B665-4EBF52F45040}" dt="2022-07-10T03:06:09.827" v="12097" actId="26606"/>
          <ac:spMkLst>
            <pc:docMk/>
            <pc:sldMk cId="885540681" sldId="584"/>
            <ac:spMk id="10" creationId="{8BB56887-D0D5-4F0C-9E19-7247EB83C8B7}"/>
          </ac:spMkLst>
        </pc:spChg>
        <pc:spChg chg="add del">
          <ac:chgData name="Randy Cates" userId="a0f05542c82a1465" providerId="LiveId" clId="{E331C4EE-73B1-4D1E-B665-4EBF52F45040}" dt="2022-07-10T03:06:09.827" v="12097" actId="26606"/>
          <ac:spMkLst>
            <pc:docMk/>
            <pc:sldMk cId="885540681" sldId="584"/>
            <ac:spMk id="12" creationId="{081E4A58-353D-44AE-B2FC-2A74E2E400F7}"/>
          </ac:spMkLst>
        </pc:spChg>
        <pc:spChg chg="add">
          <ac:chgData name="Randy Cates" userId="a0f05542c82a1465" providerId="LiveId" clId="{E331C4EE-73B1-4D1E-B665-4EBF52F45040}" dt="2022-07-10T03:06:09.827" v="12097" actId="26606"/>
          <ac:spMkLst>
            <pc:docMk/>
            <pc:sldMk cId="885540681" sldId="584"/>
            <ac:spMk id="17" creationId="{100EDD19-6802-4EC3-95CE-CFFAB042CFD6}"/>
          </ac:spMkLst>
        </pc:spChg>
        <pc:spChg chg="add">
          <ac:chgData name="Randy Cates" userId="a0f05542c82a1465" providerId="LiveId" clId="{E331C4EE-73B1-4D1E-B665-4EBF52F45040}" dt="2022-07-10T03:06:09.827" v="12097" actId="26606"/>
          <ac:spMkLst>
            <pc:docMk/>
            <pc:sldMk cId="885540681" sldId="584"/>
            <ac:spMk id="19" creationId="{DB17E863-922E-4C26-BD64-E8FD41D28661}"/>
          </ac:spMkLst>
        </pc:spChg>
      </pc:sldChg>
      <pc:sldChg chg="addSp delSp modSp add mod ord setBg">
        <pc:chgData name="Randy Cates" userId="a0f05542c82a1465" providerId="LiveId" clId="{E331C4EE-73B1-4D1E-B665-4EBF52F45040}" dt="2022-07-10T03:12:28.707" v="12130" actId="20577"/>
        <pc:sldMkLst>
          <pc:docMk/>
          <pc:sldMk cId="1550860852" sldId="585"/>
        </pc:sldMkLst>
        <pc:spChg chg="mod">
          <ac:chgData name="Randy Cates" userId="a0f05542c82a1465" providerId="LiveId" clId="{E331C4EE-73B1-4D1E-B665-4EBF52F45040}" dt="2022-07-10T03:12:22.425" v="12127" actId="26606"/>
          <ac:spMkLst>
            <pc:docMk/>
            <pc:sldMk cId="1550860852" sldId="585"/>
            <ac:spMk id="2" creationId="{5508C400-1B8D-00CC-6ED1-6BB9668EEBC6}"/>
          </ac:spMkLst>
        </pc:spChg>
        <pc:spChg chg="mod">
          <ac:chgData name="Randy Cates" userId="a0f05542c82a1465" providerId="LiveId" clId="{E331C4EE-73B1-4D1E-B665-4EBF52F45040}" dt="2022-07-10T03:12:28.707" v="12130" actId="20577"/>
          <ac:spMkLst>
            <pc:docMk/>
            <pc:sldMk cId="1550860852" sldId="585"/>
            <ac:spMk id="3" creationId="{17114286-AC72-577D-EE24-01714056C4AF}"/>
          </ac:spMkLst>
        </pc:spChg>
        <pc:spChg chg="add del">
          <ac:chgData name="Randy Cates" userId="a0f05542c82a1465" providerId="LiveId" clId="{E331C4EE-73B1-4D1E-B665-4EBF52F45040}" dt="2022-07-10T03:12:22.425" v="12127" actId="26606"/>
          <ac:spMkLst>
            <pc:docMk/>
            <pc:sldMk cId="1550860852" sldId="585"/>
            <ac:spMk id="8" creationId="{1BB867FF-FC45-48F7-8104-F89BE54909F1}"/>
          </ac:spMkLst>
        </pc:spChg>
        <pc:spChg chg="add del">
          <ac:chgData name="Randy Cates" userId="a0f05542c82a1465" providerId="LiveId" clId="{E331C4EE-73B1-4D1E-B665-4EBF52F45040}" dt="2022-07-10T03:12:22.425" v="12127" actId="26606"/>
          <ac:spMkLst>
            <pc:docMk/>
            <pc:sldMk cId="1550860852" sldId="585"/>
            <ac:spMk id="10" creationId="{8BB56887-D0D5-4F0C-9E19-7247EB83C8B7}"/>
          </ac:spMkLst>
        </pc:spChg>
        <pc:spChg chg="add del">
          <ac:chgData name="Randy Cates" userId="a0f05542c82a1465" providerId="LiveId" clId="{E331C4EE-73B1-4D1E-B665-4EBF52F45040}" dt="2022-07-10T03:12:22.425" v="12127" actId="26606"/>
          <ac:spMkLst>
            <pc:docMk/>
            <pc:sldMk cId="1550860852" sldId="585"/>
            <ac:spMk id="12" creationId="{081E4A58-353D-44AE-B2FC-2A74E2E400F7}"/>
          </ac:spMkLst>
        </pc:spChg>
        <pc:spChg chg="add">
          <ac:chgData name="Randy Cates" userId="a0f05542c82a1465" providerId="LiveId" clId="{E331C4EE-73B1-4D1E-B665-4EBF52F45040}" dt="2022-07-10T03:12:22.425" v="12127" actId="26606"/>
          <ac:spMkLst>
            <pc:docMk/>
            <pc:sldMk cId="1550860852" sldId="585"/>
            <ac:spMk id="17" creationId="{100EDD19-6802-4EC3-95CE-CFFAB042CFD6}"/>
          </ac:spMkLst>
        </pc:spChg>
        <pc:spChg chg="add">
          <ac:chgData name="Randy Cates" userId="a0f05542c82a1465" providerId="LiveId" clId="{E331C4EE-73B1-4D1E-B665-4EBF52F45040}" dt="2022-07-10T03:12:22.425" v="12127" actId="26606"/>
          <ac:spMkLst>
            <pc:docMk/>
            <pc:sldMk cId="1550860852" sldId="585"/>
            <ac:spMk id="19" creationId="{DB17E863-922E-4C26-BD64-E8FD41D28661}"/>
          </ac:spMkLst>
        </pc:spChg>
      </pc:sldChg>
      <pc:sldChg chg="addSp delSp modSp add mod setBg">
        <pc:chgData name="Randy Cates" userId="a0f05542c82a1465" providerId="LiveId" clId="{E331C4EE-73B1-4D1E-B665-4EBF52F45040}" dt="2022-07-10T03:12:59.617" v="12139" actId="20577"/>
        <pc:sldMkLst>
          <pc:docMk/>
          <pc:sldMk cId="1302410725" sldId="586"/>
        </pc:sldMkLst>
        <pc:spChg chg="mod">
          <ac:chgData name="Randy Cates" userId="a0f05542c82a1465" providerId="LiveId" clId="{E331C4EE-73B1-4D1E-B665-4EBF52F45040}" dt="2022-07-10T03:12:54.681" v="12136" actId="26606"/>
          <ac:spMkLst>
            <pc:docMk/>
            <pc:sldMk cId="1302410725" sldId="586"/>
            <ac:spMk id="2" creationId="{5508C400-1B8D-00CC-6ED1-6BB9668EEBC6}"/>
          </ac:spMkLst>
        </pc:spChg>
        <pc:spChg chg="mod">
          <ac:chgData name="Randy Cates" userId="a0f05542c82a1465" providerId="LiveId" clId="{E331C4EE-73B1-4D1E-B665-4EBF52F45040}" dt="2022-07-10T03:12:59.617" v="12139" actId="20577"/>
          <ac:spMkLst>
            <pc:docMk/>
            <pc:sldMk cId="1302410725" sldId="586"/>
            <ac:spMk id="3" creationId="{17114286-AC72-577D-EE24-01714056C4AF}"/>
          </ac:spMkLst>
        </pc:spChg>
        <pc:spChg chg="add del">
          <ac:chgData name="Randy Cates" userId="a0f05542c82a1465" providerId="LiveId" clId="{E331C4EE-73B1-4D1E-B665-4EBF52F45040}" dt="2022-07-10T03:12:54.681" v="12136" actId="26606"/>
          <ac:spMkLst>
            <pc:docMk/>
            <pc:sldMk cId="1302410725" sldId="586"/>
            <ac:spMk id="8" creationId="{1BB867FF-FC45-48F7-8104-F89BE54909F1}"/>
          </ac:spMkLst>
        </pc:spChg>
        <pc:spChg chg="add del">
          <ac:chgData name="Randy Cates" userId="a0f05542c82a1465" providerId="LiveId" clId="{E331C4EE-73B1-4D1E-B665-4EBF52F45040}" dt="2022-07-10T03:12:54.681" v="12136" actId="26606"/>
          <ac:spMkLst>
            <pc:docMk/>
            <pc:sldMk cId="1302410725" sldId="586"/>
            <ac:spMk id="10" creationId="{8BB56887-D0D5-4F0C-9E19-7247EB83C8B7}"/>
          </ac:spMkLst>
        </pc:spChg>
        <pc:spChg chg="add del">
          <ac:chgData name="Randy Cates" userId="a0f05542c82a1465" providerId="LiveId" clId="{E331C4EE-73B1-4D1E-B665-4EBF52F45040}" dt="2022-07-10T03:12:54.681" v="12136" actId="26606"/>
          <ac:spMkLst>
            <pc:docMk/>
            <pc:sldMk cId="1302410725" sldId="586"/>
            <ac:spMk id="12" creationId="{081E4A58-353D-44AE-B2FC-2A74E2E400F7}"/>
          </ac:spMkLst>
        </pc:spChg>
        <pc:spChg chg="add">
          <ac:chgData name="Randy Cates" userId="a0f05542c82a1465" providerId="LiveId" clId="{E331C4EE-73B1-4D1E-B665-4EBF52F45040}" dt="2022-07-10T03:12:54.681" v="12136" actId="26606"/>
          <ac:spMkLst>
            <pc:docMk/>
            <pc:sldMk cId="1302410725" sldId="586"/>
            <ac:spMk id="17" creationId="{100EDD19-6802-4EC3-95CE-CFFAB042CFD6}"/>
          </ac:spMkLst>
        </pc:spChg>
        <pc:spChg chg="add">
          <ac:chgData name="Randy Cates" userId="a0f05542c82a1465" providerId="LiveId" clId="{E331C4EE-73B1-4D1E-B665-4EBF52F45040}" dt="2022-07-10T03:12:54.681" v="12136" actId="26606"/>
          <ac:spMkLst>
            <pc:docMk/>
            <pc:sldMk cId="1302410725" sldId="586"/>
            <ac:spMk id="19" creationId="{DB17E863-922E-4C26-BD64-E8FD41D28661}"/>
          </ac:spMkLst>
        </pc:spChg>
      </pc:sldChg>
      <pc:sldChg chg="modSp add del mod ord">
        <pc:chgData name="Randy Cates" userId="a0f05542c82a1465" providerId="LiveId" clId="{E331C4EE-73B1-4D1E-B665-4EBF52F45040}" dt="2022-07-04T19:27:25.993" v="8075" actId="2696"/>
        <pc:sldMkLst>
          <pc:docMk/>
          <pc:sldMk cId="3704466978" sldId="587"/>
        </pc:sldMkLst>
        <pc:spChg chg="mod">
          <ac:chgData name="Randy Cates" userId="a0f05542c82a1465" providerId="LiveId" clId="{E331C4EE-73B1-4D1E-B665-4EBF52F45040}" dt="2022-07-04T19:23:13.907" v="8058" actId="20577"/>
          <ac:spMkLst>
            <pc:docMk/>
            <pc:sldMk cId="3704466978" sldId="587"/>
            <ac:spMk id="3" creationId="{17114286-AC72-577D-EE24-01714056C4AF}"/>
          </ac:spMkLst>
        </pc:spChg>
      </pc:sldChg>
      <pc:sldChg chg="addSp delSp modSp add mod setBg">
        <pc:chgData name="Randy Cates" userId="a0f05542c82a1465" providerId="LiveId" clId="{E331C4EE-73B1-4D1E-B665-4EBF52F45040}" dt="2022-07-10T03:18:48.241" v="12173" actId="20577"/>
        <pc:sldMkLst>
          <pc:docMk/>
          <pc:sldMk cId="3413931438" sldId="588"/>
        </pc:sldMkLst>
        <pc:spChg chg="mod">
          <ac:chgData name="Randy Cates" userId="a0f05542c82a1465" providerId="LiveId" clId="{E331C4EE-73B1-4D1E-B665-4EBF52F45040}" dt="2022-07-10T03:18:43.531" v="12170" actId="26606"/>
          <ac:spMkLst>
            <pc:docMk/>
            <pc:sldMk cId="3413931438" sldId="588"/>
            <ac:spMk id="2" creationId="{5508C400-1B8D-00CC-6ED1-6BB9668EEBC6}"/>
          </ac:spMkLst>
        </pc:spChg>
        <pc:spChg chg="mod">
          <ac:chgData name="Randy Cates" userId="a0f05542c82a1465" providerId="LiveId" clId="{E331C4EE-73B1-4D1E-B665-4EBF52F45040}" dt="2022-07-10T03:18:48.241" v="12173" actId="20577"/>
          <ac:spMkLst>
            <pc:docMk/>
            <pc:sldMk cId="3413931438" sldId="588"/>
            <ac:spMk id="3" creationId="{17114286-AC72-577D-EE24-01714056C4AF}"/>
          </ac:spMkLst>
        </pc:spChg>
        <pc:spChg chg="add del">
          <ac:chgData name="Randy Cates" userId="a0f05542c82a1465" providerId="LiveId" clId="{E331C4EE-73B1-4D1E-B665-4EBF52F45040}" dt="2022-07-10T03:18:43.531" v="12170" actId="26606"/>
          <ac:spMkLst>
            <pc:docMk/>
            <pc:sldMk cId="3413931438" sldId="588"/>
            <ac:spMk id="8" creationId="{1BB867FF-FC45-48F7-8104-F89BE54909F1}"/>
          </ac:spMkLst>
        </pc:spChg>
        <pc:spChg chg="add del">
          <ac:chgData name="Randy Cates" userId="a0f05542c82a1465" providerId="LiveId" clId="{E331C4EE-73B1-4D1E-B665-4EBF52F45040}" dt="2022-07-10T03:18:43.531" v="12170" actId="26606"/>
          <ac:spMkLst>
            <pc:docMk/>
            <pc:sldMk cId="3413931438" sldId="588"/>
            <ac:spMk id="10" creationId="{8BB56887-D0D5-4F0C-9E19-7247EB83C8B7}"/>
          </ac:spMkLst>
        </pc:spChg>
        <pc:spChg chg="add del">
          <ac:chgData name="Randy Cates" userId="a0f05542c82a1465" providerId="LiveId" clId="{E331C4EE-73B1-4D1E-B665-4EBF52F45040}" dt="2022-07-10T03:18:43.531" v="12170" actId="26606"/>
          <ac:spMkLst>
            <pc:docMk/>
            <pc:sldMk cId="3413931438" sldId="588"/>
            <ac:spMk id="12" creationId="{081E4A58-353D-44AE-B2FC-2A74E2E400F7}"/>
          </ac:spMkLst>
        </pc:spChg>
        <pc:spChg chg="add">
          <ac:chgData name="Randy Cates" userId="a0f05542c82a1465" providerId="LiveId" clId="{E331C4EE-73B1-4D1E-B665-4EBF52F45040}" dt="2022-07-10T03:18:43.531" v="12170" actId="26606"/>
          <ac:spMkLst>
            <pc:docMk/>
            <pc:sldMk cId="3413931438" sldId="588"/>
            <ac:spMk id="17" creationId="{100EDD19-6802-4EC3-95CE-CFFAB042CFD6}"/>
          </ac:spMkLst>
        </pc:spChg>
        <pc:spChg chg="add">
          <ac:chgData name="Randy Cates" userId="a0f05542c82a1465" providerId="LiveId" clId="{E331C4EE-73B1-4D1E-B665-4EBF52F45040}" dt="2022-07-10T03:18:43.531" v="12170" actId="26606"/>
          <ac:spMkLst>
            <pc:docMk/>
            <pc:sldMk cId="3413931438" sldId="588"/>
            <ac:spMk id="19" creationId="{DB17E863-922E-4C26-BD64-E8FD41D28661}"/>
          </ac:spMkLst>
        </pc:spChg>
      </pc:sldChg>
      <pc:sldChg chg="addSp delSp modSp new mod setBg">
        <pc:chgData name="Randy Cates" userId="a0f05542c82a1465" providerId="LiveId" clId="{E331C4EE-73B1-4D1E-B665-4EBF52F45040}" dt="2022-07-11T00:33:38.076" v="14146" actId="26606"/>
        <pc:sldMkLst>
          <pc:docMk/>
          <pc:sldMk cId="65206955" sldId="589"/>
        </pc:sldMkLst>
        <pc:spChg chg="add mod ord">
          <ac:chgData name="Randy Cates" userId="a0f05542c82a1465" providerId="LiveId" clId="{E331C4EE-73B1-4D1E-B665-4EBF52F45040}" dt="2022-07-11T00:33:38.076" v="14146" actId="26606"/>
          <ac:spMkLst>
            <pc:docMk/>
            <pc:sldMk cId="65206955" sldId="589"/>
            <ac:spMk id="3" creationId="{1C3CA7F9-55B5-C319-3A4D-6E39DB429737}"/>
          </ac:spMkLst>
        </pc:spChg>
        <pc:spChg chg="add del">
          <ac:chgData name="Randy Cates" userId="a0f05542c82a1465" providerId="LiveId" clId="{E331C4EE-73B1-4D1E-B665-4EBF52F45040}" dt="2022-07-10T03:19:06.915" v="12179" actId="26606"/>
          <ac:spMkLst>
            <pc:docMk/>
            <pc:sldMk cId="65206955" sldId="589"/>
            <ac:spMk id="8" creationId="{1BB867FF-FC45-48F7-8104-F89BE54909F1}"/>
          </ac:spMkLst>
        </pc:spChg>
        <pc:spChg chg="add del">
          <ac:chgData name="Randy Cates" userId="a0f05542c82a1465" providerId="LiveId" clId="{E331C4EE-73B1-4D1E-B665-4EBF52F45040}" dt="2022-07-10T03:19:06.915" v="12179" actId="26606"/>
          <ac:spMkLst>
            <pc:docMk/>
            <pc:sldMk cId="65206955" sldId="589"/>
            <ac:spMk id="10" creationId="{8BB56887-D0D5-4F0C-9E19-7247EB83C8B7}"/>
          </ac:spMkLst>
        </pc:spChg>
        <pc:spChg chg="add mod">
          <ac:chgData name="Randy Cates" userId="a0f05542c82a1465" providerId="LiveId" clId="{E331C4EE-73B1-4D1E-B665-4EBF52F45040}" dt="2022-07-11T00:33:38.076" v="14146" actId="26606"/>
          <ac:spMkLst>
            <pc:docMk/>
            <pc:sldMk cId="65206955" sldId="589"/>
            <ac:spMk id="11" creationId="{7B4D8776-4689-7A41-B3F6-C25B4BAF0095}"/>
          </ac:spMkLst>
        </pc:spChg>
        <pc:spChg chg="add del">
          <ac:chgData name="Randy Cates" userId="a0f05542c82a1465" providerId="LiveId" clId="{E331C4EE-73B1-4D1E-B665-4EBF52F45040}" dt="2022-07-10T03:19:06.915" v="12179" actId="26606"/>
          <ac:spMkLst>
            <pc:docMk/>
            <pc:sldMk cId="65206955" sldId="589"/>
            <ac:spMk id="12" creationId="{081E4A58-353D-44AE-B2FC-2A74E2E400F7}"/>
          </ac:spMkLst>
        </pc:spChg>
        <pc:spChg chg="add del">
          <ac:chgData name="Randy Cates" userId="a0f05542c82a1465" providerId="LiveId" clId="{E331C4EE-73B1-4D1E-B665-4EBF52F45040}" dt="2022-07-10T23:20:12.348" v="13865" actId="26606"/>
          <ac:spMkLst>
            <pc:docMk/>
            <pc:sldMk cId="65206955" sldId="589"/>
            <ac:spMk id="17" creationId="{777A147A-9ED8-46B4-8660-1B3C2AA880B5}"/>
          </ac:spMkLst>
        </pc:spChg>
        <pc:spChg chg="add del">
          <ac:chgData name="Randy Cates" userId="a0f05542c82a1465" providerId="LiveId" clId="{E331C4EE-73B1-4D1E-B665-4EBF52F45040}" dt="2022-07-10T23:20:12.348" v="13865" actId="26606"/>
          <ac:spMkLst>
            <pc:docMk/>
            <pc:sldMk cId="65206955" sldId="589"/>
            <ac:spMk id="19" creationId="{5D6C15A0-C087-4593-8414-2B4EC1CDC3DE}"/>
          </ac:spMkLst>
        </pc:spChg>
        <pc:spChg chg="add del">
          <ac:chgData name="Randy Cates" userId="a0f05542c82a1465" providerId="LiveId" clId="{E331C4EE-73B1-4D1E-B665-4EBF52F45040}" dt="2022-07-11T00:33:38.076" v="14146" actId="26606"/>
          <ac:spMkLst>
            <pc:docMk/>
            <pc:sldMk cId="65206955" sldId="589"/>
            <ac:spMk id="24" creationId="{777A147A-9ED8-46B4-8660-1B3C2AA880B5}"/>
          </ac:spMkLst>
        </pc:spChg>
        <pc:spChg chg="add del">
          <ac:chgData name="Randy Cates" userId="a0f05542c82a1465" providerId="LiveId" clId="{E331C4EE-73B1-4D1E-B665-4EBF52F45040}" dt="2022-07-11T00:33:38.076" v="14146" actId="26606"/>
          <ac:spMkLst>
            <pc:docMk/>
            <pc:sldMk cId="65206955" sldId="589"/>
            <ac:spMk id="26" creationId="{5D6C15A0-C087-4593-8414-2B4EC1CDC3DE}"/>
          </ac:spMkLst>
        </pc:spChg>
        <pc:spChg chg="add">
          <ac:chgData name="Randy Cates" userId="a0f05542c82a1465" providerId="LiveId" clId="{E331C4EE-73B1-4D1E-B665-4EBF52F45040}" dt="2022-07-11T00:33:38.076" v="14146" actId="26606"/>
          <ac:spMkLst>
            <pc:docMk/>
            <pc:sldMk cId="65206955" sldId="589"/>
            <ac:spMk id="57351" creationId="{45D37F4E-DDB4-456B-97E0-9937730A039F}"/>
          </ac:spMkLst>
        </pc:spChg>
        <pc:spChg chg="add">
          <ac:chgData name="Randy Cates" userId="a0f05542c82a1465" providerId="LiveId" clId="{E331C4EE-73B1-4D1E-B665-4EBF52F45040}" dt="2022-07-11T00:33:38.076" v="14146" actId="26606"/>
          <ac:spMkLst>
            <pc:docMk/>
            <pc:sldMk cId="65206955" sldId="589"/>
            <ac:spMk id="57353" creationId="{B2DD41CD-8F47-4F56-AD12-4E2FF7696987}"/>
          </ac:spMkLst>
        </pc:spChg>
        <pc:picChg chg="add mod">
          <ac:chgData name="Randy Cates" userId="a0f05542c82a1465" providerId="LiveId" clId="{E331C4EE-73B1-4D1E-B665-4EBF52F45040}" dt="2022-07-11T00:33:38.076" v="14146" actId="26606"/>
          <ac:picMkLst>
            <pc:docMk/>
            <pc:sldMk cId="65206955" sldId="589"/>
            <ac:picMk id="57346" creationId="{3BBF2C07-7F29-E988-B030-C4E7F019BAF6}"/>
          </ac:picMkLst>
        </pc:picChg>
      </pc:sldChg>
      <pc:sldChg chg="addSp delSp modSp new mod setBg">
        <pc:chgData name="Randy Cates" userId="a0f05542c82a1465" providerId="LiveId" clId="{E331C4EE-73B1-4D1E-B665-4EBF52F45040}" dt="2022-07-11T00:28:10.077" v="14134" actId="26606"/>
        <pc:sldMkLst>
          <pc:docMk/>
          <pc:sldMk cId="3990438481" sldId="590"/>
        </pc:sldMkLst>
        <pc:spChg chg="add mod ord">
          <ac:chgData name="Randy Cates" userId="a0f05542c82a1465" providerId="LiveId" clId="{E331C4EE-73B1-4D1E-B665-4EBF52F45040}" dt="2022-07-11T00:28:10.077" v="14134" actId="26606"/>
          <ac:spMkLst>
            <pc:docMk/>
            <pc:sldMk cId="3990438481" sldId="590"/>
            <ac:spMk id="3" creationId="{D116D306-D0B8-7C61-9170-865CD6361281}"/>
          </ac:spMkLst>
        </pc:spChg>
        <pc:spChg chg="add del">
          <ac:chgData name="Randy Cates" userId="a0f05542c82a1465" providerId="LiveId" clId="{E331C4EE-73B1-4D1E-B665-4EBF52F45040}" dt="2022-07-10T03:18:52.186" v="12174" actId="26606"/>
          <ac:spMkLst>
            <pc:docMk/>
            <pc:sldMk cId="3990438481" sldId="590"/>
            <ac:spMk id="8" creationId="{1BB867FF-FC45-48F7-8104-F89BE54909F1}"/>
          </ac:spMkLst>
        </pc:spChg>
        <pc:spChg chg="add del">
          <ac:chgData name="Randy Cates" userId="a0f05542c82a1465" providerId="LiveId" clId="{E331C4EE-73B1-4D1E-B665-4EBF52F45040}" dt="2022-07-10T03:18:52.186" v="12174" actId="26606"/>
          <ac:spMkLst>
            <pc:docMk/>
            <pc:sldMk cId="3990438481" sldId="590"/>
            <ac:spMk id="10" creationId="{8BB56887-D0D5-4F0C-9E19-7247EB83C8B7}"/>
          </ac:spMkLst>
        </pc:spChg>
        <pc:spChg chg="add del">
          <ac:chgData name="Randy Cates" userId="a0f05542c82a1465" providerId="LiveId" clId="{E331C4EE-73B1-4D1E-B665-4EBF52F45040}" dt="2022-07-10T03:18:52.186" v="12174" actId="26606"/>
          <ac:spMkLst>
            <pc:docMk/>
            <pc:sldMk cId="3990438481" sldId="590"/>
            <ac:spMk id="12" creationId="{081E4A58-353D-44AE-B2FC-2A74E2E400F7}"/>
          </ac:spMkLst>
        </pc:spChg>
        <pc:spChg chg="add del">
          <ac:chgData name="Randy Cates" userId="a0f05542c82a1465" providerId="LiveId" clId="{E331C4EE-73B1-4D1E-B665-4EBF52F45040}" dt="2022-07-11T00:28:10.077" v="14134" actId="26606"/>
          <ac:spMkLst>
            <pc:docMk/>
            <pc:sldMk cId="3990438481" sldId="590"/>
            <ac:spMk id="17" creationId="{777A147A-9ED8-46B4-8660-1B3C2AA880B5}"/>
          </ac:spMkLst>
        </pc:spChg>
        <pc:spChg chg="add del">
          <ac:chgData name="Randy Cates" userId="a0f05542c82a1465" providerId="LiveId" clId="{E331C4EE-73B1-4D1E-B665-4EBF52F45040}" dt="2022-07-11T00:28:10.077" v="14134" actId="26606"/>
          <ac:spMkLst>
            <pc:docMk/>
            <pc:sldMk cId="3990438481" sldId="590"/>
            <ac:spMk id="19" creationId="{5D6C15A0-C087-4593-8414-2B4EC1CDC3DE}"/>
          </ac:spMkLst>
        </pc:spChg>
        <pc:spChg chg="add">
          <ac:chgData name="Randy Cates" userId="a0f05542c82a1465" providerId="LiveId" clId="{E331C4EE-73B1-4D1E-B665-4EBF52F45040}" dt="2022-07-11T00:28:10.077" v="14134" actId="26606"/>
          <ac:spMkLst>
            <pc:docMk/>
            <pc:sldMk cId="3990438481" sldId="590"/>
            <ac:spMk id="53255" creationId="{2C61293E-6EBE-43EF-A52C-9BEBFD7679D4}"/>
          </ac:spMkLst>
        </pc:spChg>
        <pc:spChg chg="add">
          <ac:chgData name="Randy Cates" userId="a0f05542c82a1465" providerId="LiveId" clId="{E331C4EE-73B1-4D1E-B665-4EBF52F45040}" dt="2022-07-11T00:28:10.077" v="14134" actId="26606"/>
          <ac:spMkLst>
            <pc:docMk/>
            <pc:sldMk cId="3990438481" sldId="590"/>
            <ac:spMk id="53257" creationId="{21540236-BFD5-4A9D-8840-4703E7F76825}"/>
          </ac:spMkLst>
        </pc:spChg>
        <pc:picChg chg="add mod">
          <ac:chgData name="Randy Cates" userId="a0f05542c82a1465" providerId="LiveId" clId="{E331C4EE-73B1-4D1E-B665-4EBF52F45040}" dt="2022-07-11T00:28:10.077" v="14134" actId="26606"/>
          <ac:picMkLst>
            <pc:docMk/>
            <pc:sldMk cId="3990438481" sldId="590"/>
            <ac:picMk id="53250" creationId="{FDB89AA0-8240-CE6F-EB82-052425AE8F97}"/>
          </ac:picMkLst>
        </pc:picChg>
      </pc:sldChg>
      <pc:sldChg chg="addSp delSp modSp add mod ord setBg">
        <pc:chgData name="Randy Cates" userId="a0f05542c82a1465" providerId="LiveId" clId="{E331C4EE-73B1-4D1E-B665-4EBF52F45040}" dt="2022-07-10T03:19:02.568" v="12178" actId="20577"/>
        <pc:sldMkLst>
          <pc:docMk/>
          <pc:sldMk cId="502993699" sldId="591"/>
        </pc:sldMkLst>
        <pc:spChg chg="mod">
          <ac:chgData name="Randy Cates" userId="a0f05542c82a1465" providerId="LiveId" clId="{E331C4EE-73B1-4D1E-B665-4EBF52F45040}" dt="2022-07-10T03:18:57.366" v="12175" actId="26606"/>
          <ac:spMkLst>
            <pc:docMk/>
            <pc:sldMk cId="502993699" sldId="591"/>
            <ac:spMk id="2" creationId="{5508C400-1B8D-00CC-6ED1-6BB9668EEBC6}"/>
          </ac:spMkLst>
        </pc:spChg>
        <pc:spChg chg="mod">
          <ac:chgData name="Randy Cates" userId="a0f05542c82a1465" providerId="LiveId" clId="{E331C4EE-73B1-4D1E-B665-4EBF52F45040}" dt="2022-07-10T03:19:02.568" v="12178" actId="20577"/>
          <ac:spMkLst>
            <pc:docMk/>
            <pc:sldMk cId="502993699" sldId="591"/>
            <ac:spMk id="3" creationId="{17114286-AC72-577D-EE24-01714056C4AF}"/>
          </ac:spMkLst>
        </pc:spChg>
        <pc:spChg chg="add del">
          <ac:chgData name="Randy Cates" userId="a0f05542c82a1465" providerId="LiveId" clId="{E331C4EE-73B1-4D1E-B665-4EBF52F45040}" dt="2022-07-10T03:18:57.366" v="12175" actId="26606"/>
          <ac:spMkLst>
            <pc:docMk/>
            <pc:sldMk cId="502993699" sldId="591"/>
            <ac:spMk id="8" creationId="{1BB867FF-FC45-48F7-8104-F89BE54909F1}"/>
          </ac:spMkLst>
        </pc:spChg>
        <pc:spChg chg="add del">
          <ac:chgData name="Randy Cates" userId="a0f05542c82a1465" providerId="LiveId" clId="{E331C4EE-73B1-4D1E-B665-4EBF52F45040}" dt="2022-07-10T03:18:57.366" v="12175" actId="26606"/>
          <ac:spMkLst>
            <pc:docMk/>
            <pc:sldMk cId="502993699" sldId="591"/>
            <ac:spMk id="10" creationId="{8BB56887-D0D5-4F0C-9E19-7247EB83C8B7}"/>
          </ac:spMkLst>
        </pc:spChg>
        <pc:spChg chg="add del">
          <ac:chgData name="Randy Cates" userId="a0f05542c82a1465" providerId="LiveId" clId="{E331C4EE-73B1-4D1E-B665-4EBF52F45040}" dt="2022-07-10T03:18:57.366" v="12175" actId="26606"/>
          <ac:spMkLst>
            <pc:docMk/>
            <pc:sldMk cId="502993699" sldId="591"/>
            <ac:spMk id="12" creationId="{081E4A58-353D-44AE-B2FC-2A74E2E400F7}"/>
          </ac:spMkLst>
        </pc:spChg>
        <pc:spChg chg="add">
          <ac:chgData name="Randy Cates" userId="a0f05542c82a1465" providerId="LiveId" clId="{E331C4EE-73B1-4D1E-B665-4EBF52F45040}" dt="2022-07-10T03:18:57.366" v="12175" actId="26606"/>
          <ac:spMkLst>
            <pc:docMk/>
            <pc:sldMk cId="502993699" sldId="591"/>
            <ac:spMk id="17" creationId="{100EDD19-6802-4EC3-95CE-CFFAB042CFD6}"/>
          </ac:spMkLst>
        </pc:spChg>
        <pc:spChg chg="add">
          <ac:chgData name="Randy Cates" userId="a0f05542c82a1465" providerId="LiveId" clId="{E331C4EE-73B1-4D1E-B665-4EBF52F45040}" dt="2022-07-10T03:18:57.366" v="12175" actId="26606"/>
          <ac:spMkLst>
            <pc:docMk/>
            <pc:sldMk cId="502993699" sldId="591"/>
            <ac:spMk id="19" creationId="{DB17E863-922E-4C26-BD64-E8FD41D28661}"/>
          </ac:spMkLst>
        </pc:spChg>
      </pc:sldChg>
      <pc:sldChg chg="addSp delSp modSp add mod ord setBg">
        <pc:chgData name="Randy Cates" userId="a0f05542c82a1465" providerId="LiveId" clId="{E331C4EE-73B1-4D1E-B665-4EBF52F45040}" dt="2022-07-10T03:18:39.836" v="12169" actId="26606"/>
        <pc:sldMkLst>
          <pc:docMk/>
          <pc:sldMk cId="639987129" sldId="592"/>
        </pc:sldMkLst>
        <pc:spChg chg="mod">
          <ac:chgData name="Randy Cates" userId="a0f05542c82a1465" providerId="LiveId" clId="{E331C4EE-73B1-4D1E-B665-4EBF52F45040}" dt="2022-07-10T03:18:39.836" v="12169" actId="26606"/>
          <ac:spMkLst>
            <pc:docMk/>
            <pc:sldMk cId="639987129" sldId="592"/>
            <ac:spMk id="3" creationId="{D116D306-D0B8-7C61-9170-865CD6361281}"/>
          </ac:spMkLst>
        </pc:spChg>
        <pc:spChg chg="add del">
          <ac:chgData name="Randy Cates" userId="a0f05542c82a1465" providerId="LiveId" clId="{E331C4EE-73B1-4D1E-B665-4EBF52F45040}" dt="2022-07-10T03:18:39.836" v="12169" actId="26606"/>
          <ac:spMkLst>
            <pc:docMk/>
            <pc:sldMk cId="639987129" sldId="592"/>
            <ac:spMk id="8" creationId="{1BB867FF-FC45-48F7-8104-F89BE54909F1}"/>
          </ac:spMkLst>
        </pc:spChg>
        <pc:spChg chg="add del">
          <ac:chgData name="Randy Cates" userId="a0f05542c82a1465" providerId="LiveId" clId="{E331C4EE-73B1-4D1E-B665-4EBF52F45040}" dt="2022-07-10T03:18:39.836" v="12169" actId="26606"/>
          <ac:spMkLst>
            <pc:docMk/>
            <pc:sldMk cId="639987129" sldId="592"/>
            <ac:spMk id="10" creationId="{8BB56887-D0D5-4F0C-9E19-7247EB83C8B7}"/>
          </ac:spMkLst>
        </pc:spChg>
        <pc:spChg chg="add del">
          <ac:chgData name="Randy Cates" userId="a0f05542c82a1465" providerId="LiveId" clId="{E331C4EE-73B1-4D1E-B665-4EBF52F45040}" dt="2022-07-10T03:18:39.836" v="12169" actId="26606"/>
          <ac:spMkLst>
            <pc:docMk/>
            <pc:sldMk cId="639987129" sldId="592"/>
            <ac:spMk id="12" creationId="{081E4A58-353D-44AE-B2FC-2A74E2E400F7}"/>
          </ac:spMkLst>
        </pc:spChg>
        <pc:spChg chg="add">
          <ac:chgData name="Randy Cates" userId="a0f05542c82a1465" providerId="LiveId" clId="{E331C4EE-73B1-4D1E-B665-4EBF52F45040}" dt="2022-07-10T03:18:39.836" v="12169" actId="26606"/>
          <ac:spMkLst>
            <pc:docMk/>
            <pc:sldMk cId="639987129" sldId="592"/>
            <ac:spMk id="17" creationId="{777A147A-9ED8-46B4-8660-1B3C2AA880B5}"/>
          </ac:spMkLst>
        </pc:spChg>
        <pc:spChg chg="add">
          <ac:chgData name="Randy Cates" userId="a0f05542c82a1465" providerId="LiveId" clId="{E331C4EE-73B1-4D1E-B665-4EBF52F45040}" dt="2022-07-10T03:18:39.836" v="12169" actId="26606"/>
          <ac:spMkLst>
            <pc:docMk/>
            <pc:sldMk cId="639987129" sldId="592"/>
            <ac:spMk id="19" creationId="{5D6C15A0-C087-4593-8414-2B4EC1CDC3DE}"/>
          </ac:spMkLst>
        </pc:spChg>
      </pc:sldChg>
      <pc:sldChg chg="addSp delSp modSp add mod setBg">
        <pc:chgData name="Randy Cates" userId="a0f05542c82a1465" providerId="LiveId" clId="{E331C4EE-73B1-4D1E-B665-4EBF52F45040}" dt="2022-07-10T03:18:36.210" v="12168" actId="20577"/>
        <pc:sldMkLst>
          <pc:docMk/>
          <pc:sldMk cId="226767214" sldId="593"/>
        </pc:sldMkLst>
        <pc:spChg chg="mod">
          <ac:chgData name="Randy Cates" userId="a0f05542c82a1465" providerId="LiveId" clId="{E331C4EE-73B1-4D1E-B665-4EBF52F45040}" dt="2022-07-10T03:18:28.954" v="12165" actId="26606"/>
          <ac:spMkLst>
            <pc:docMk/>
            <pc:sldMk cId="226767214" sldId="593"/>
            <ac:spMk id="2" creationId="{5508C400-1B8D-00CC-6ED1-6BB9668EEBC6}"/>
          </ac:spMkLst>
        </pc:spChg>
        <pc:spChg chg="mod">
          <ac:chgData name="Randy Cates" userId="a0f05542c82a1465" providerId="LiveId" clId="{E331C4EE-73B1-4D1E-B665-4EBF52F45040}" dt="2022-07-10T03:18:36.210" v="12168" actId="20577"/>
          <ac:spMkLst>
            <pc:docMk/>
            <pc:sldMk cId="226767214" sldId="593"/>
            <ac:spMk id="3" creationId="{17114286-AC72-577D-EE24-01714056C4AF}"/>
          </ac:spMkLst>
        </pc:spChg>
        <pc:spChg chg="add del">
          <ac:chgData name="Randy Cates" userId="a0f05542c82a1465" providerId="LiveId" clId="{E331C4EE-73B1-4D1E-B665-4EBF52F45040}" dt="2022-07-10T03:18:28.954" v="12165" actId="26606"/>
          <ac:spMkLst>
            <pc:docMk/>
            <pc:sldMk cId="226767214" sldId="593"/>
            <ac:spMk id="8" creationId="{1BB867FF-FC45-48F7-8104-F89BE54909F1}"/>
          </ac:spMkLst>
        </pc:spChg>
        <pc:spChg chg="add del">
          <ac:chgData name="Randy Cates" userId="a0f05542c82a1465" providerId="LiveId" clId="{E331C4EE-73B1-4D1E-B665-4EBF52F45040}" dt="2022-07-10T03:18:28.954" v="12165" actId="26606"/>
          <ac:spMkLst>
            <pc:docMk/>
            <pc:sldMk cId="226767214" sldId="593"/>
            <ac:spMk id="10" creationId="{8BB56887-D0D5-4F0C-9E19-7247EB83C8B7}"/>
          </ac:spMkLst>
        </pc:spChg>
        <pc:spChg chg="add del">
          <ac:chgData name="Randy Cates" userId="a0f05542c82a1465" providerId="LiveId" clId="{E331C4EE-73B1-4D1E-B665-4EBF52F45040}" dt="2022-07-10T03:18:28.954" v="12165" actId="26606"/>
          <ac:spMkLst>
            <pc:docMk/>
            <pc:sldMk cId="226767214" sldId="593"/>
            <ac:spMk id="12" creationId="{081E4A58-353D-44AE-B2FC-2A74E2E400F7}"/>
          </ac:spMkLst>
        </pc:spChg>
        <pc:spChg chg="add">
          <ac:chgData name="Randy Cates" userId="a0f05542c82a1465" providerId="LiveId" clId="{E331C4EE-73B1-4D1E-B665-4EBF52F45040}" dt="2022-07-10T03:18:28.954" v="12165" actId="26606"/>
          <ac:spMkLst>
            <pc:docMk/>
            <pc:sldMk cId="226767214" sldId="593"/>
            <ac:spMk id="17" creationId="{100EDD19-6802-4EC3-95CE-CFFAB042CFD6}"/>
          </ac:spMkLst>
        </pc:spChg>
        <pc:spChg chg="add">
          <ac:chgData name="Randy Cates" userId="a0f05542c82a1465" providerId="LiveId" clId="{E331C4EE-73B1-4D1E-B665-4EBF52F45040}" dt="2022-07-10T03:18:28.954" v="12165" actId="26606"/>
          <ac:spMkLst>
            <pc:docMk/>
            <pc:sldMk cId="226767214" sldId="593"/>
            <ac:spMk id="19" creationId="{DB17E863-922E-4C26-BD64-E8FD41D28661}"/>
          </ac:spMkLst>
        </pc:spChg>
      </pc:sldChg>
      <pc:sldChg chg="addSp delSp modSp new mod setBg">
        <pc:chgData name="Randy Cates" userId="a0f05542c82a1465" providerId="LiveId" clId="{E331C4EE-73B1-4D1E-B665-4EBF52F45040}" dt="2022-07-11T00:31:32.001" v="14143" actId="26606"/>
        <pc:sldMkLst>
          <pc:docMk/>
          <pc:sldMk cId="4119339359" sldId="594"/>
        </pc:sldMkLst>
        <pc:spChg chg="add mod ord">
          <ac:chgData name="Randy Cates" userId="a0f05542c82a1465" providerId="LiveId" clId="{E331C4EE-73B1-4D1E-B665-4EBF52F45040}" dt="2022-07-11T00:31:32.001" v="14143" actId="26606"/>
          <ac:spMkLst>
            <pc:docMk/>
            <pc:sldMk cId="4119339359" sldId="594"/>
            <ac:spMk id="3" creationId="{B4912F5F-4656-A917-3AD5-BE3B264C3858}"/>
          </ac:spMkLst>
        </pc:spChg>
        <pc:spChg chg="add del">
          <ac:chgData name="Randy Cates" userId="a0f05542c82a1465" providerId="LiveId" clId="{E331C4EE-73B1-4D1E-B665-4EBF52F45040}" dt="2022-07-10T03:18:21.002" v="12164" actId="26606"/>
          <ac:spMkLst>
            <pc:docMk/>
            <pc:sldMk cId="4119339359" sldId="594"/>
            <ac:spMk id="8" creationId="{1BB867FF-FC45-48F7-8104-F89BE54909F1}"/>
          </ac:spMkLst>
        </pc:spChg>
        <pc:spChg chg="add del">
          <ac:chgData name="Randy Cates" userId="a0f05542c82a1465" providerId="LiveId" clId="{E331C4EE-73B1-4D1E-B665-4EBF52F45040}" dt="2022-07-10T03:18:21.002" v="12164" actId="26606"/>
          <ac:spMkLst>
            <pc:docMk/>
            <pc:sldMk cId="4119339359" sldId="594"/>
            <ac:spMk id="10" creationId="{8BB56887-D0D5-4F0C-9E19-7247EB83C8B7}"/>
          </ac:spMkLst>
        </pc:spChg>
        <pc:spChg chg="add del">
          <ac:chgData name="Randy Cates" userId="a0f05542c82a1465" providerId="LiveId" clId="{E331C4EE-73B1-4D1E-B665-4EBF52F45040}" dt="2022-07-10T03:18:21.002" v="12164" actId="26606"/>
          <ac:spMkLst>
            <pc:docMk/>
            <pc:sldMk cId="4119339359" sldId="594"/>
            <ac:spMk id="12" creationId="{081E4A58-353D-44AE-B2FC-2A74E2E400F7}"/>
          </ac:spMkLst>
        </pc:spChg>
        <pc:spChg chg="add del">
          <ac:chgData name="Randy Cates" userId="a0f05542c82a1465" providerId="LiveId" clId="{E331C4EE-73B1-4D1E-B665-4EBF52F45040}" dt="2022-07-11T00:31:32.001" v="14143" actId="26606"/>
          <ac:spMkLst>
            <pc:docMk/>
            <pc:sldMk cId="4119339359" sldId="594"/>
            <ac:spMk id="17" creationId="{777A147A-9ED8-46B4-8660-1B3C2AA880B5}"/>
          </ac:spMkLst>
        </pc:spChg>
        <pc:spChg chg="add del">
          <ac:chgData name="Randy Cates" userId="a0f05542c82a1465" providerId="LiveId" clId="{E331C4EE-73B1-4D1E-B665-4EBF52F45040}" dt="2022-07-11T00:31:32.001" v="14143" actId="26606"/>
          <ac:spMkLst>
            <pc:docMk/>
            <pc:sldMk cId="4119339359" sldId="594"/>
            <ac:spMk id="19" creationId="{5D6C15A0-C087-4593-8414-2B4EC1CDC3DE}"/>
          </ac:spMkLst>
        </pc:spChg>
        <pc:spChg chg="add">
          <ac:chgData name="Randy Cates" userId="a0f05542c82a1465" providerId="LiveId" clId="{E331C4EE-73B1-4D1E-B665-4EBF52F45040}" dt="2022-07-11T00:31:32.001" v="14143" actId="26606"/>
          <ac:spMkLst>
            <pc:docMk/>
            <pc:sldMk cId="4119339359" sldId="594"/>
            <ac:spMk id="24" creationId="{2C61293E-6EBE-43EF-A52C-9BEBFD7679D4}"/>
          </ac:spMkLst>
        </pc:spChg>
        <pc:spChg chg="add">
          <ac:chgData name="Randy Cates" userId="a0f05542c82a1465" providerId="LiveId" clId="{E331C4EE-73B1-4D1E-B665-4EBF52F45040}" dt="2022-07-11T00:31:32.001" v="14143" actId="26606"/>
          <ac:spMkLst>
            <pc:docMk/>
            <pc:sldMk cId="4119339359" sldId="594"/>
            <ac:spMk id="26" creationId="{21540236-BFD5-4A9D-8840-4703E7F76825}"/>
          </ac:spMkLst>
        </pc:spChg>
        <pc:picChg chg="add mod">
          <ac:chgData name="Randy Cates" userId="a0f05542c82a1465" providerId="LiveId" clId="{E331C4EE-73B1-4D1E-B665-4EBF52F45040}" dt="2022-07-11T00:31:29.764" v="14142"/>
          <ac:picMkLst>
            <pc:docMk/>
            <pc:sldMk cId="4119339359" sldId="594"/>
            <ac:picMk id="9" creationId="{4D157BDA-EA0E-BE0A-63EC-54FFEABAB626}"/>
          </ac:picMkLst>
        </pc:picChg>
      </pc:sldChg>
      <pc:sldChg chg="addSp delSp modSp add mod ord setBg">
        <pc:chgData name="Randy Cates" userId="a0f05542c82a1465" providerId="LiveId" clId="{E331C4EE-73B1-4D1E-B665-4EBF52F45040}" dt="2022-07-10T03:18:04.344" v="12158" actId="20577"/>
        <pc:sldMkLst>
          <pc:docMk/>
          <pc:sldMk cId="1371512091" sldId="595"/>
        </pc:sldMkLst>
        <pc:spChg chg="mod">
          <ac:chgData name="Randy Cates" userId="a0f05542c82a1465" providerId="LiveId" clId="{E331C4EE-73B1-4D1E-B665-4EBF52F45040}" dt="2022-07-10T03:17:59.673" v="12155" actId="26606"/>
          <ac:spMkLst>
            <pc:docMk/>
            <pc:sldMk cId="1371512091" sldId="595"/>
            <ac:spMk id="2" creationId="{5508C400-1B8D-00CC-6ED1-6BB9668EEBC6}"/>
          </ac:spMkLst>
        </pc:spChg>
        <pc:spChg chg="mod">
          <ac:chgData name="Randy Cates" userId="a0f05542c82a1465" providerId="LiveId" clId="{E331C4EE-73B1-4D1E-B665-4EBF52F45040}" dt="2022-07-10T03:18:04.344" v="12158" actId="20577"/>
          <ac:spMkLst>
            <pc:docMk/>
            <pc:sldMk cId="1371512091" sldId="595"/>
            <ac:spMk id="3" creationId="{17114286-AC72-577D-EE24-01714056C4AF}"/>
          </ac:spMkLst>
        </pc:spChg>
        <pc:spChg chg="add del">
          <ac:chgData name="Randy Cates" userId="a0f05542c82a1465" providerId="LiveId" clId="{E331C4EE-73B1-4D1E-B665-4EBF52F45040}" dt="2022-07-10T03:17:59.673" v="12155" actId="26606"/>
          <ac:spMkLst>
            <pc:docMk/>
            <pc:sldMk cId="1371512091" sldId="595"/>
            <ac:spMk id="8" creationId="{1BB867FF-FC45-48F7-8104-F89BE54909F1}"/>
          </ac:spMkLst>
        </pc:spChg>
        <pc:spChg chg="add del">
          <ac:chgData name="Randy Cates" userId="a0f05542c82a1465" providerId="LiveId" clId="{E331C4EE-73B1-4D1E-B665-4EBF52F45040}" dt="2022-07-10T03:17:59.673" v="12155" actId="26606"/>
          <ac:spMkLst>
            <pc:docMk/>
            <pc:sldMk cId="1371512091" sldId="595"/>
            <ac:spMk id="10" creationId="{8BB56887-D0D5-4F0C-9E19-7247EB83C8B7}"/>
          </ac:spMkLst>
        </pc:spChg>
        <pc:spChg chg="add del">
          <ac:chgData name="Randy Cates" userId="a0f05542c82a1465" providerId="LiveId" clId="{E331C4EE-73B1-4D1E-B665-4EBF52F45040}" dt="2022-07-10T03:17:59.673" v="12155" actId="26606"/>
          <ac:spMkLst>
            <pc:docMk/>
            <pc:sldMk cId="1371512091" sldId="595"/>
            <ac:spMk id="12" creationId="{081E4A58-353D-44AE-B2FC-2A74E2E400F7}"/>
          </ac:spMkLst>
        </pc:spChg>
        <pc:spChg chg="add">
          <ac:chgData name="Randy Cates" userId="a0f05542c82a1465" providerId="LiveId" clId="{E331C4EE-73B1-4D1E-B665-4EBF52F45040}" dt="2022-07-10T03:17:59.673" v="12155" actId="26606"/>
          <ac:spMkLst>
            <pc:docMk/>
            <pc:sldMk cId="1371512091" sldId="595"/>
            <ac:spMk id="17" creationId="{100EDD19-6802-4EC3-95CE-CFFAB042CFD6}"/>
          </ac:spMkLst>
        </pc:spChg>
        <pc:spChg chg="add">
          <ac:chgData name="Randy Cates" userId="a0f05542c82a1465" providerId="LiveId" clId="{E331C4EE-73B1-4D1E-B665-4EBF52F45040}" dt="2022-07-10T03:17:59.673" v="12155" actId="26606"/>
          <ac:spMkLst>
            <pc:docMk/>
            <pc:sldMk cId="1371512091" sldId="595"/>
            <ac:spMk id="19" creationId="{DB17E863-922E-4C26-BD64-E8FD41D28661}"/>
          </ac:spMkLst>
        </pc:spChg>
      </pc:sldChg>
      <pc:sldChg chg="addSp modSp new del mod ord">
        <pc:chgData name="Randy Cates" userId="a0f05542c82a1465" providerId="LiveId" clId="{E331C4EE-73B1-4D1E-B665-4EBF52F45040}" dt="2022-07-04T19:29:09.087" v="8084" actId="2696"/>
        <pc:sldMkLst>
          <pc:docMk/>
          <pc:sldMk cId="422258649" sldId="596"/>
        </pc:sldMkLst>
        <pc:spChg chg="add mod">
          <ac:chgData name="Randy Cates" userId="a0f05542c82a1465" providerId="LiveId" clId="{E331C4EE-73B1-4D1E-B665-4EBF52F45040}" dt="2022-07-04T19:21:45.713" v="8043" actId="113"/>
          <ac:spMkLst>
            <pc:docMk/>
            <pc:sldMk cId="422258649" sldId="596"/>
            <ac:spMk id="3" creationId="{8A46BC4E-7CED-CDAC-B5F2-1B03F474C03C}"/>
          </ac:spMkLst>
        </pc:spChg>
      </pc:sldChg>
      <pc:sldChg chg="addSp delSp modSp add mod setBg">
        <pc:chgData name="Randy Cates" userId="a0f05542c82a1465" providerId="LiveId" clId="{E331C4EE-73B1-4D1E-B665-4EBF52F45040}" dt="2022-07-11T00:31:04.857" v="14141" actId="26606"/>
        <pc:sldMkLst>
          <pc:docMk/>
          <pc:sldMk cId="268532031" sldId="597"/>
        </pc:sldMkLst>
        <pc:spChg chg="mod">
          <ac:chgData name="Randy Cates" userId="a0f05542c82a1465" providerId="LiveId" clId="{E331C4EE-73B1-4D1E-B665-4EBF52F45040}" dt="2022-07-11T00:31:04.857" v="14141" actId="26606"/>
          <ac:spMkLst>
            <pc:docMk/>
            <pc:sldMk cId="268532031" sldId="597"/>
            <ac:spMk id="3" creationId="{8A46BC4E-7CED-CDAC-B5F2-1B03F474C03C}"/>
          </ac:spMkLst>
        </pc:spChg>
        <pc:spChg chg="add del">
          <ac:chgData name="Randy Cates" userId="a0f05542c82a1465" providerId="LiveId" clId="{E331C4EE-73B1-4D1E-B665-4EBF52F45040}" dt="2022-07-10T03:18:08.847" v="12159" actId="26606"/>
          <ac:spMkLst>
            <pc:docMk/>
            <pc:sldMk cId="268532031" sldId="597"/>
            <ac:spMk id="8" creationId="{1BB867FF-FC45-48F7-8104-F89BE54909F1}"/>
          </ac:spMkLst>
        </pc:spChg>
        <pc:spChg chg="add del">
          <ac:chgData name="Randy Cates" userId="a0f05542c82a1465" providerId="LiveId" clId="{E331C4EE-73B1-4D1E-B665-4EBF52F45040}" dt="2022-07-10T03:18:08.847" v="12159" actId="26606"/>
          <ac:spMkLst>
            <pc:docMk/>
            <pc:sldMk cId="268532031" sldId="597"/>
            <ac:spMk id="10" creationId="{8BB56887-D0D5-4F0C-9E19-7247EB83C8B7}"/>
          </ac:spMkLst>
        </pc:spChg>
        <pc:spChg chg="add del">
          <ac:chgData name="Randy Cates" userId="a0f05542c82a1465" providerId="LiveId" clId="{E331C4EE-73B1-4D1E-B665-4EBF52F45040}" dt="2022-07-10T03:18:08.847" v="12159" actId="26606"/>
          <ac:spMkLst>
            <pc:docMk/>
            <pc:sldMk cId="268532031" sldId="597"/>
            <ac:spMk id="12" creationId="{081E4A58-353D-44AE-B2FC-2A74E2E400F7}"/>
          </ac:spMkLst>
        </pc:spChg>
        <pc:spChg chg="add del">
          <ac:chgData name="Randy Cates" userId="a0f05542c82a1465" providerId="LiveId" clId="{E331C4EE-73B1-4D1E-B665-4EBF52F45040}" dt="2022-07-11T00:31:04.857" v="14141" actId="26606"/>
          <ac:spMkLst>
            <pc:docMk/>
            <pc:sldMk cId="268532031" sldId="597"/>
            <ac:spMk id="17" creationId="{777A147A-9ED8-46B4-8660-1B3C2AA880B5}"/>
          </ac:spMkLst>
        </pc:spChg>
        <pc:spChg chg="add del">
          <ac:chgData name="Randy Cates" userId="a0f05542c82a1465" providerId="LiveId" clId="{E331C4EE-73B1-4D1E-B665-4EBF52F45040}" dt="2022-07-11T00:31:04.857" v="14141" actId="26606"/>
          <ac:spMkLst>
            <pc:docMk/>
            <pc:sldMk cId="268532031" sldId="597"/>
            <ac:spMk id="19" creationId="{5D6C15A0-C087-4593-8414-2B4EC1CDC3DE}"/>
          </ac:spMkLst>
        </pc:spChg>
        <pc:spChg chg="add">
          <ac:chgData name="Randy Cates" userId="a0f05542c82a1465" providerId="LiveId" clId="{E331C4EE-73B1-4D1E-B665-4EBF52F45040}" dt="2022-07-11T00:31:04.857" v="14141" actId="26606"/>
          <ac:spMkLst>
            <pc:docMk/>
            <pc:sldMk cId="268532031" sldId="597"/>
            <ac:spMk id="25" creationId="{F13C74B1-5B17-4795-BED0-7140497B445A}"/>
          </ac:spMkLst>
        </pc:spChg>
        <pc:spChg chg="add">
          <ac:chgData name="Randy Cates" userId="a0f05542c82a1465" providerId="LiveId" clId="{E331C4EE-73B1-4D1E-B665-4EBF52F45040}" dt="2022-07-11T00:31:04.857" v="14141" actId="26606"/>
          <ac:spMkLst>
            <pc:docMk/>
            <pc:sldMk cId="268532031" sldId="597"/>
            <ac:spMk id="27" creationId="{D4974D33-8DC5-464E-8C6D-BE58F0669C17}"/>
          </ac:spMkLst>
        </pc:spChg>
        <pc:picChg chg="add">
          <ac:chgData name="Randy Cates" userId="a0f05542c82a1465" providerId="LiveId" clId="{E331C4EE-73B1-4D1E-B665-4EBF52F45040}" dt="2022-07-11T00:31:04.857" v="14141" actId="26606"/>
          <ac:picMkLst>
            <pc:docMk/>
            <pc:sldMk cId="268532031" sldId="597"/>
            <ac:picMk id="21" creationId="{8AB3C7A3-7547-54F5-614C-38F7D1E653FD}"/>
          </ac:picMkLst>
        </pc:picChg>
      </pc:sldChg>
      <pc:sldChg chg="addSp delSp modSp add del mod ord setBg">
        <pc:chgData name="Randy Cates" userId="a0f05542c82a1465" providerId="LiveId" clId="{E331C4EE-73B1-4D1E-B665-4EBF52F45040}" dt="2022-07-10T05:05:47.094" v="13116" actId="2696"/>
        <pc:sldMkLst>
          <pc:docMk/>
          <pc:sldMk cId="2383085044" sldId="598"/>
        </pc:sldMkLst>
        <pc:spChg chg="mod">
          <ac:chgData name="Randy Cates" userId="a0f05542c82a1465" providerId="LiveId" clId="{E331C4EE-73B1-4D1E-B665-4EBF52F45040}" dt="2022-07-10T03:15:49.012" v="12149" actId="26606"/>
          <ac:spMkLst>
            <pc:docMk/>
            <pc:sldMk cId="2383085044" sldId="598"/>
            <ac:spMk id="2" creationId="{5508C400-1B8D-00CC-6ED1-6BB9668EEBC6}"/>
          </ac:spMkLst>
        </pc:spChg>
        <pc:spChg chg="mod">
          <ac:chgData name="Randy Cates" userId="a0f05542c82a1465" providerId="LiveId" clId="{E331C4EE-73B1-4D1E-B665-4EBF52F45040}" dt="2022-07-10T03:15:49.012" v="12149" actId="26606"/>
          <ac:spMkLst>
            <pc:docMk/>
            <pc:sldMk cId="2383085044" sldId="598"/>
            <ac:spMk id="3" creationId="{17114286-AC72-577D-EE24-01714056C4AF}"/>
          </ac:spMkLst>
        </pc:spChg>
        <pc:spChg chg="add del">
          <ac:chgData name="Randy Cates" userId="a0f05542c82a1465" providerId="LiveId" clId="{E331C4EE-73B1-4D1E-B665-4EBF52F45040}" dt="2022-07-10T03:15:49.012" v="12149" actId="26606"/>
          <ac:spMkLst>
            <pc:docMk/>
            <pc:sldMk cId="2383085044" sldId="598"/>
            <ac:spMk id="8" creationId="{1BB867FF-FC45-48F7-8104-F89BE54909F1}"/>
          </ac:spMkLst>
        </pc:spChg>
        <pc:spChg chg="add del">
          <ac:chgData name="Randy Cates" userId="a0f05542c82a1465" providerId="LiveId" clId="{E331C4EE-73B1-4D1E-B665-4EBF52F45040}" dt="2022-07-10T03:15:49.012" v="12149" actId="26606"/>
          <ac:spMkLst>
            <pc:docMk/>
            <pc:sldMk cId="2383085044" sldId="598"/>
            <ac:spMk id="10" creationId="{8BB56887-D0D5-4F0C-9E19-7247EB83C8B7}"/>
          </ac:spMkLst>
        </pc:spChg>
        <pc:spChg chg="add del">
          <ac:chgData name="Randy Cates" userId="a0f05542c82a1465" providerId="LiveId" clId="{E331C4EE-73B1-4D1E-B665-4EBF52F45040}" dt="2022-07-10T03:15:49.012" v="12149" actId="26606"/>
          <ac:spMkLst>
            <pc:docMk/>
            <pc:sldMk cId="2383085044" sldId="598"/>
            <ac:spMk id="12" creationId="{081E4A58-353D-44AE-B2FC-2A74E2E400F7}"/>
          </ac:spMkLst>
        </pc:spChg>
        <pc:spChg chg="add">
          <ac:chgData name="Randy Cates" userId="a0f05542c82a1465" providerId="LiveId" clId="{E331C4EE-73B1-4D1E-B665-4EBF52F45040}" dt="2022-07-10T03:15:49.012" v="12149" actId="26606"/>
          <ac:spMkLst>
            <pc:docMk/>
            <pc:sldMk cId="2383085044" sldId="598"/>
            <ac:spMk id="17" creationId="{100EDD19-6802-4EC3-95CE-CFFAB042CFD6}"/>
          </ac:spMkLst>
        </pc:spChg>
        <pc:spChg chg="add">
          <ac:chgData name="Randy Cates" userId="a0f05542c82a1465" providerId="LiveId" clId="{E331C4EE-73B1-4D1E-B665-4EBF52F45040}" dt="2022-07-10T03:15:49.012" v="12149" actId="26606"/>
          <ac:spMkLst>
            <pc:docMk/>
            <pc:sldMk cId="2383085044" sldId="598"/>
            <ac:spMk id="19" creationId="{DB17E863-922E-4C26-BD64-E8FD41D28661}"/>
          </ac:spMkLst>
        </pc:spChg>
      </pc:sldChg>
      <pc:sldChg chg="addSp delSp modSp new mod setBg">
        <pc:chgData name="Randy Cates" userId="a0f05542c82a1465" providerId="LiveId" clId="{E331C4EE-73B1-4D1E-B665-4EBF52F45040}" dt="2022-07-11T00:30:16.180" v="14140" actId="26606"/>
        <pc:sldMkLst>
          <pc:docMk/>
          <pc:sldMk cId="1672453575" sldId="599"/>
        </pc:sldMkLst>
        <pc:spChg chg="add mod">
          <ac:chgData name="Randy Cates" userId="a0f05542c82a1465" providerId="LiveId" clId="{E331C4EE-73B1-4D1E-B665-4EBF52F45040}" dt="2022-07-11T00:30:16.180" v="14140" actId="26606"/>
          <ac:spMkLst>
            <pc:docMk/>
            <pc:sldMk cId="1672453575" sldId="599"/>
            <ac:spMk id="3" creationId="{34D8421C-B863-0192-C290-93B5EE7C3A08}"/>
          </ac:spMkLst>
        </pc:spChg>
        <pc:spChg chg="add del">
          <ac:chgData name="Randy Cates" userId="a0f05542c82a1465" providerId="LiveId" clId="{E331C4EE-73B1-4D1E-B665-4EBF52F45040}" dt="2022-07-10T03:15:30.864" v="12145" actId="26606"/>
          <ac:spMkLst>
            <pc:docMk/>
            <pc:sldMk cId="1672453575" sldId="599"/>
            <ac:spMk id="8" creationId="{1BB867FF-FC45-48F7-8104-F89BE54909F1}"/>
          </ac:spMkLst>
        </pc:spChg>
        <pc:spChg chg="add del">
          <ac:chgData name="Randy Cates" userId="a0f05542c82a1465" providerId="LiveId" clId="{E331C4EE-73B1-4D1E-B665-4EBF52F45040}" dt="2022-07-10T03:15:30.864" v="12145" actId="26606"/>
          <ac:spMkLst>
            <pc:docMk/>
            <pc:sldMk cId="1672453575" sldId="599"/>
            <ac:spMk id="10" creationId="{8BB56887-D0D5-4F0C-9E19-7247EB83C8B7}"/>
          </ac:spMkLst>
        </pc:spChg>
        <pc:spChg chg="add del">
          <ac:chgData name="Randy Cates" userId="a0f05542c82a1465" providerId="LiveId" clId="{E331C4EE-73B1-4D1E-B665-4EBF52F45040}" dt="2022-07-10T03:15:30.864" v="12145" actId="26606"/>
          <ac:spMkLst>
            <pc:docMk/>
            <pc:sldMk cId="1672453575" sldId="599"/>
            <ac:spMk id="12" creationId="{081E4A58-353D-44AE-B2FC-2A74E2E400F7}"/>
          </ac:spMkLst>
        </pc:spChg>
        <pc:spChg chg="add del">
          <ac:chgData name="Randy Cates" userId="a0f05542c82a1465" providerId="LiveId" clId="{E331C4EE-73B1-4D1E-B665-4EBF52F45040}" dt="2022-07-11T00:30:16.180" v="14140" actId="26606"/>
          <ac:spMkLst>
            <pc:docMk/>
            <pc:sldMk cId="1672453575" sldId="599"/>
            <ac:spMk id="17" creationId="{777A147A-9ED8-46B4-8660-1B3C2AA880B5}"/>
          </ac:spMkLst>
        </pc:spChg>
        <pc:spChg chg="add del">
          <ac:chgData name="Randy Cates" userId="a0f05542c82a1465" providerId="LiveId" clId="{E331C4EE-73B1-4D1E-B665-4EBF52F45040}" dt="2022-07-11T00:30:16.180" v="14140" actId="26606"/>
          <ac:spMkLst>
            <pc:docMk/>
            <pc:sldMk cId="1672453575" sldId="599"/>
            <ac:spMk id="19" creationId="{5D6C15A0-C087-4593-8414-2B4EC1CDC3DE}"/>
          </ac:spMkLst>
        </pc:spChg>
        <pc:spChg chg="add">
          <ac:chgData name="Randy Cates" userId="a0f05542c82a1465" providerId="LiveId" clId="{E331C4EE-73B1-4D1E-B665-4EBF52F45040}" dt="2022-07-11T00:30:16.180" v="14140" actId="26606"/>
          <ac:spMkLst>
            <pc:docMk/>
            <pc:sldMk cId="1672453575" sldId="599"/>
            <ac:spMk id="56327" creationId="{743AA782-23D1-4521-8CAD-47662984AA08}"/>
          </ac:spMkLst>
        </pc:spChg>
        <pc:spChg chg="add">
          <ac:chgData name="Randy Cates" userId="a0f05542c82a1465" providerId="LiveId" clId="{E331C4EE-73B1-4D1E-B665-4EBF52F45040}" dt="2022-07-11T00:30:16.180" v="14140" actId="26606"/>
          <ac:spMkLst>
            <pc:docMk/>
            <pc:sldMk cId="1672453575" sldId="599"/>
            <ac:spMk id="56329" creationId="{71877DBC-BB60-40F0-AC93-2ACDBAAE60CE}"/>
          </ac:spMkLst>
        </pc:spChg>
        <pc:picChg chg="add mod">
          <ac:chgData name="Randy Cates" userId="a0f05542c82a1465" providerId="LiveId" clId="{E331C4EE-73B1-4D1E-B665-4EBF52F45040}" dt="2022-07-11T00:30:16.180" v="14140" actId="26606"/>
          <ac:picMkLst>
            <pc:docMk/>
            <pc:sldMk cId="1672453575" sldId="599"/>
            <ac:picMk id="56322" creationId="{40C8FE61-AC7F-B66D-113F-C72E9C2CF07C}"/>
          </ac:picMkLst>
        </pc:picChg>
      </pc:sldChg>
      <pc:sldChg chg="addSp delSp modSp new mod ord setBg">
        <pc:chgData name="Randy Cates" userId="a0f05542c82a1465" providerId="LiveId" clId="{E331C4EE-73B1-4D1E-B665-4EBF52F45040}" dt="2022-07-11T00:30:08.636" v="14138"/>
        <pc:sldMkLst>
          <pc:docMk/>
          <pc:sldMk cId="2716037071" sldId="600"/>
        </pc:sldMkLst>
        <pc:spChg chg="add mod ord">
          <ac:chgData name="Randy Cates" userId="a0f05542c82a1465" providerId="LiveId" clId="{E331C4EE-73B1-4D1E-B665-4EBF52F45040}" dt="2022-07-11T00:30:07.607" v="14137" actId="26606"/>
          <ac:spMkLst>
            <pc:docMk/>
            <pc:sldMk cId="2716037071" sldId="600"/>
            <ac:spMk id="3" creationId="{170FA431-2D55-5D58-EB92-DF5FE10757E9}"/>
          </ac:spMkLst>
        </pc:spChg>
        <pc:spChg chg="add del">
          <ac:chgData name="Randy Cates" userId="a0f05542c82a1465" providerId="LiveId" clId="{E331C4EE-73B1-4D1E-B665-4EBF52F45040}" dt="2022-07-10T03:12:44.875" v="12135" actId="26606"/>
          <ac:spMkLst>
            <pc:docMk/>
            <pc:sldMk cId="2716037071" sldId="600"/>
            <ac:spMk id="8" creationId="{1BB867FF-FC45-48F7-8104-F89BE54909F1}"/>
          </ac:spMkLst>
        </pc:spChg>
        <pc:spChg chg="add del">
          <ac:chgData name="Randy Cates" userId="a0f05542c82a1465" providerId="LiveId" clId="{E331C4EE-73B1-4D1E-B665-4EBF52F45040}" dt="2022-07-10T03:12:44.875" v="12135" actId="26606"/>
          <ac:spMkLst>
            <pc:docMk/>
            <pc:sldMk cId="2716037071" sldId="600"/>
            <ac:spMk id="10" creationId="{8BB56887-D0D5-4F0C-9E19-7247EB83C8B7}"/>
          </ac:spMkLst>
        </pc:spChg>
        <pc:spChg chg="add del">
          <ac:chgData name="Randy Cates" userId="a0f05542c82a1465" providerId="LiveId" clId="{E331C4EE-73B1-4D1E-B665-4EBF52F45040}" dt="2022-07-10T03:12:44.875" v="12135" actId="26606"/>
          <ac:spMkLst>
            <pc:docMk/>
            <pc:sldMk cId="2716037071" sldId="600"/>
            <ac:spMk id="12" creationId="{081E4A58-353D-44AE-B2FC-2A74E2E400F7}"/>
          </ac:spMkLst>
        </pc:spChg>
        <pc:spChg chg="add del">
          <ac:chgData name="Randy Cates" userId="a0f05542c82a1465" providerId="LiveId" clId="{E331C4EE-73B1-4D1E-B665-4EBF52F45040}" dt="2022-07-11T00:30:07.607" v="14137" actId="26606"/>
          <ac:spMkLst>
            <pc:docMk/>
            <pc:sldMk cId="2716037071" sldId="600"/>
            <ac:spMk id="17" creationId="{777A147A-9ED8-46B4-8660-1B3C2AA880B5}"/>
          </ac:spMkLst>
        </pc:spChg>
        <pc:spChg chg="add del">
          <ac:chgData name="Randy Cates" userId="a0f05542c82a1465" providerId="LiveId" clId="{E331C4EE-73B1-4D1E-B665-4EBF52F45040}" dt="2022-07-11T00:30:07.607" v="14137" actId="26606"/>
          <ac:spMkLst>
            <pc:docMk/>
            <pc:sldMk cId="2716037071" sldId="600"/>
            <ac:spMk id="19" creationId="{5D6C15A0-C087-4593-8414-2B4EC1CDC3DE}"/>
          </ac:spMkLst>
        </pc:spChg>
        <pc:spChg chg="add del">
          <ac:chgData name="Randy Cates" userId="a0f05542c82a1465" providerId="LiveId" clId="{E331C4EE-73B1-4D1E-B665-4EBF52F45040}" dt="2022-07-11T00:30:07.607" v="14137" actId="26606"/>
          <ac:spMkLst>
            <pc:docMk/>
            <pc:sldMk cId="2716037071" sldId="600"/>
            <ac:spMk id="55303" creationId="{7B831B6F-405A-4B47-B9BB-5CA88F285844}"/>
          </ac:spMkLst>
        </pc:spChg>
        <pc:spChg chg="add del">
          <ac:chgData name="Randy Cates" userId="a0f05542c82a1465" providerId="LiveId" clId="{E331C4EE-73B1-4D1E-B665-4EBF52F45040}" dt="2022-07-11T00:30:07.607" v="14137" actId="26606"/>
          <ac:spMkLst>
            <pc:docMk/>
            <pc:sldMk cId="2716037071" sldId="600"/>
            <ac:spMk id="55305" creationId="{953EE71A-6488-4203-A7C4-77102FD0DCCA}"/>
          </ac:spMkLst>
        </pc:spChg>
        <pc:picChg chg="add del mod">
          <ac:chgData name="Randy Cates" userId="a0f05542c82a1465" providerId="LiveId" clId="{E331C4EE-73B1-4D1E-B665-4EBF52F45040}" dt="2022-07-11T00:30:08.636" v="14138"/>
          <ac:picMkLst>
            <pc:docMk/>
            <pc:sldMk cId="2716037071" sldId="600"/>
            <ac:picMk id="55298" creationId="{E998399B-DBDD-76EA-9887-9E0A0A32DC52}"/>
          </ac:picMkLst>
        </pc:picChg>
      </pc:sldChg>
      <pc:sldChg chg="addSp delSp modSp add mod setBg">
        <pc:chgData name="Randy Cates" userId="a0f05542c82a1465" providerId="LiveId" clId="{E331C4EE-73B1-4D1E-B665-4EBF52F45040}" dt="2022-07-10T03:12:40.495" v="12134" actId="20577"/>
        <pc:sldMkLst>
          <pc:docMk/>
          <pc:sldMk cId="3774720346" sldId="601"/>
        </pc:sldMkLst>
        <pc:spChg chg="mod">
          <ac:chgData name="Randy Cates" userId="a0f05542c82a1465" providerId="LiveId" clId="{E331C4EE-73B1-4D1E-B665-4EBF52F45040}" dt="2022-07-10T03:12:32.959" v="12131" actId="26606"/>
          <ac:spMkLst>
            <pc:docMk/>
            <pc:sldMk cId="3774720346" sldId="601"/>
            <ac:spMk id="2" creationId="{5508C400-1B8D-00CC-6ED1-6BB9668EEBC6}"/>
          </ac:spMkLst>
        </pc:spChg>
        <pc:spChg chg="mod">
          <ac:chgData name="Randy Cates" userId="a0f05542c82a1465" providerId="LiveId" clId="{E331C4EE-73B1-4D1E-B665-4EBF52F45040}" dt="2022-07-10T03:12:40.495" v="12134" actId="20577"/>
          <ac:spMkLst>
            <pc:docMk/>
            <pc:sldMk cId="3774720346" sldId="601"/>
            <ac:spMk id="3" creationId="{17114286-AC72-577D-EE24-01714056C4AF}"/>
          </ac:spMkLst>
        </pc:spChg>
        <pc:spChg chg="add del">
          <ac:chgData name="Randy Cates" userId="a0f05542c82a1465" providerId="LiveId" clId="{E331C4EE-73B1-4D1E-B665-4EBF52F45040}" dt="2022-07-10T03:12:32.959" v="12131" actId="26606"/>
          <ac:spMkLst>
            <pc:docMk/>
            <pc:sldMk cId="3774720346" sldId="601"/>
            <ac:spMk id="8" creationId="{1BB867FF-FC45-48F7-8104-F89BE54909F1}"/>
          </ac:spMkLst>
        </pc:spChg>
        <pc:spChg chg="add del">
          <ac:chgData name="Randy Cates" userId="a0f05542c82a1465" providerId="LiveId" clId="{E331C4EE-73B1-4D1E-B665-4EBF52F45040}" dt="2022-07-10T03:12:32.959" v="12131" actId="26606"/>
          <ac:spMkLst>
            <pc:docMk/>
            <pc:sldMk cId="3774720346" sldId="601"/>
            <ac:spMk id="10" creationId="{8BB56887-D0D5-4F0C-9E19-7247EB83C8B7}"/>
          </ac:spMkLst>
        </pc:spChg>
        <pc:spChg chg="add del">
          <ac:chgData name="Randy Cates" userId="a0f05542c82a1465" providerId="LiveId" clId="{E331C4EE-73B1-4D1E-B665-4EBF52F45040}" dt="2022-07-10T03:12:32.959" v="12131" actId="26606"/>
          <ac:spMkLst>
            <pc:docMk/>
            <pc:sldMk cId="3774720346" sldId="601"/>
            <ac:spMk id="12" creationId="{081E4A58-353D-44AE-B2FC-2A74E2E400F7}"/>
          </ac:spMkLst>
        </pc:spChg>
        <pc:spChg chg="add">
          <ac:chgData name="Randy Cates" userId="a0f05542c82a1465" providerId="LiveId" clId="{E331C4EE-73B1-4D1E-B665-4EBF52F45040}" dt="2022-07-10T03:12:32.959" v="12131" actId="26606"/>
          <ac:spMkLst>
            <pc:docMk/>
            <pc:sldMk cId="3774720346" sldId="601"/>
            <ac:spMk id="17" creationId="{100EDD19-6802-4EC3-95CE-CFFAB042CFD6}"/>
          </ac:spMkLst>
        </pc:spChg>
        <pc:spChg chg="add">
          <ac:chgData name="Randy Cates" userId="a0f05542c82a1465" providerId="LiveId" clId="{E331C4EE-73B1-4D1E-B665-4EBF52F45040}" dt="2022-07-10T03:12:32.959" v="12131" actId="26606"/>
          <ac:spMkLst>
            <pc:docMk/>
            <pc:sldMk cId="3774720346" sldId="601"/>
            <ac:spMk id="19" creationId="{DB17E863-922E-4C26-BD64-E8FD41D28661}"/>
          </ac:spMkLst>
        </pc:spChg>
      </pc:sldChg>
      <pc:sldChg chg="addSp delSp modSp new mod setBg">
        <pc:chgData name="Randy Cates" userId="a0f05542c82a1465" providerId="LiveId" clId="{E331C4EE-73B1-4D1E-B665-4EBF52F45040}" dt="2022-07-10T15:24:21.538" v="13385" actId="113"/>
        <pc:sldMkLst>
          <pc:docMk/>
          <pc:sldMk cId="3810792696" sldId="602"/>
        </pc:sldMkLst>
        <pc:spChg chg="add mod">
          <ac:chgData name="Randy Cates" userId="a0f05542c82a1465" providerId="LiveId" clId="{E331C4EE-73B1-4D1E-B665-4EBF52F45040}" dt="2022-07-10T15:24:21.538" v="13385" actId="113"/>
          <ac:spMkLst>
            <pc:docMk/>
            <pc:sldMk cId="3810792696" sldId="602"/>
            <ac:spMk id="3" creationId="{8183E7F7-A480-7CB5-E240-4A7694569641}"/>
          </ac:spMkLst>
        </pc:spChg>
        <pc:spChg chg="add del">
          <ac:chgData name="Randy Cates" userId="a0f05542c82a1465" providerId="LiveId" clId="{E331C4EE-73B1-4D1E-B665-4EBF52F45040}" dt="2022-07-10T03:14:58.025" v="12140" actId="26606"/>
          <ac:spMkLst>
            <pc:docMk/>
            <pc:sldMk cId="3810792696" sldId="602"/>
            <ac:spMk id="8" creationId="{1BB867FF-FC45-48F7-8104-F89BE54909F1}"/>
          </ac:spMkLst>
        </pc:spChg>
        <pc:spChg chg="add del">
          <ac:chgData name="Randy Cates" userId="a0f05542c82a1465" providerId="LiveId" clId="{E331C4EE-73B1-4D1E-B665-4EBF52F45040}" dt="2022-07-10T03:14:58.025" v="12140" actId="26606"/>
          <ac:spMkLst>
            <pc:docMk/>
            <pc:sldMk cId="3810792696" sldId="602"/>
            <ac:spMk id="10" creationId="{8BB56887-D0D5-4F0C-9E19-7247EB83C8B7}"/>
          </ac:spMkLst>
        </pc:spChg>
        <pc:spChg chg="add del">
          <ac:chgData name="Randy Cates" userId="a0f05542c82a1465" providerId="LiveId" clId="{E331C4EE-73B1-4D1E-B665-4EBF52F45040}" dt="2022-07-10T03:14:58.025" v="12140" actId="26606"/>
          <ac:spMkLst>
            <pc:docMk/>
            <pc:sldMk cId="3810792696" sldId="602"/>
            <ac:spMk id="12" creationId="{081E4A58-353D-44AE-B2FC-2A74E2E400F7}"/>
          </ac:spMkLst>
        </pc:spChg>
        <pc:spChg chg="add">
          <ac:chgData name="Randy Cates" userId="a0f05542c82a1465" providerId="LiveId" clId="{E331C4EE-73B1-4D1E-B665-4EBF52F45040}" dt="2022-07-10T03:14:58.025" v="12140" actId="26606"/>
          <ac:spMkLst>
            <pc:docMk/>
            <pc:sldMk cId="3810792696" sldId="602"/>
            <ac:spMk id="17" creationId="{777A147A-9ED8-46B4-8660-1B3C2AA880B5}"/>
          </ac:spMkLst>
        </pc:spChg>
        <pc:spChg chg="add">
          <ac:chgData name="Randy Cates" userId="a0f05542c82a1465" providerId="LiveId" clId="{E331C4EE-73B1-4D1E-B665-4EBF52F45040}" dt="2022-07-10T03:14:58.025" v="12140" actId="26606"/>
          <ac:spMkLst>
            <pc:docMk/>
            <pc:sldMk cId="3810792696" sldId="602"/>
            <ac:spMk id="19" creationId="{5D6C15A0-C087-4593-8414-2B4EC1CDC3DE}"/>
          </ac:spMkLst>
        </pc:spChg>
      </pc:sldChg>
      <pc:sldChg chg="addSp delSp modSp add mod setBg">
        <pc:chgData name="Randy Cates" userId="a0f05542c82a1465" providerId="LiveId" clId="{E331C4EE-73B1-4D1E-B665-4EBF52F45040}" dt="2022-07-10T03:16:00.231" v="12153" actId="20577"/>
        <pc:sldMkLst>
          <pc:docMk/>
          <pc:sldMk cId="2561489771" sldId="603"/>
        </pc:sldMkLst>
        <pc:spChg chg="mod">
          <ac:chgData name="Randy Cates" userId="a0f05542c82a1465" providerId="LiveId" clId="{E331C4EE-73B1-4D1E-B665-4EBF52F45040}" dt="2022-07-10T03:15:54.105" v="12150" actId="26606"/>
          <ac:spMkLst>
            <pc:docMk/>
            <pc:sldMk cId="2561489771" sldId="603"/>
            <ac:spMk id="2" creationId="{5508C400-1B8D-00CC-6ED1-6BB9668EEBC6}"/>
          </ac:spMkLst>
        </pc:spChg>
        <pc:spChg chg="mod">
          <ac:chgData name="Randy Cates" userId="a0f05542c82a1465" providerId="LiveId" clId="{E331C4EE-73B1-4D1E-B665-4EBF52F45040}" dt="2022-07-10T03:16:00.231" v="12153" actId="20577"/>
          <ac:spMkLst>
            <pc:docMk/>
            <pc:sldMk cId="2561489771" sldId="603"/>
            <ac:spMk id="3" creationId="{17114286-AC72-577D-EE24-01714056C4AF}"/>
          </ac:spMkLst>
        </pc:spChg>
        <pc:spChg chg="add del">
          <ac:chgData name="Randy Cates" userId="a0f05542c82a1465" providerId="LiveId" clId="{E331C4EE-73B1-4D1E-B665-4EBF52F45040}" dt="2022-07-10T03:15:54.105" v="12150" actId="26606"/>
          <ac:spMkLst>
            <pc:docMk/>
            <pc:sldMk cId="2561489771" sldId="603"/>
            <ac:spMk id="8" creationId="{1BB867FF-FC45-48F7-8104-F89BE54909F1}"/>
          </ac:spMkLst>
        </pc:spChg>
        <pc:spChg chg="add del">
          <ac:chgData name="Randy Cates" userId="a0f05542c82a1465" providerId="LiveId" clId="{E331C4EE-73B1-4D1E-B665-4EBF52F45040}" dt="2022-07-10T03:15:54.105" v="12150" actId="26606"/>
          <ac:spMkLst>
            <pc:docMk/>
            <pc:sldMk cId="2561489771" sldId="603"/>
            <ac:spMk id="10" creationId="{8BB56887-D0D5-4F0C-9E19-7247EB83C8B7}"/>
          </ac:spMkLst>
        </pc:spChg>
        <pc:spChg chg="add del">
          <ac:chgData name="Randy Cates" userId="a0f05542c82a1465" providerId="LiveId" clId="{E331C4EE-73B1-4D1E-B665-4EBF52F45040}" dt="2022-07-10T03:15:54.105" v="12150" actId="26606"/>
          <ac:spMkLst>
            <pc:docMk/>
            <pc:sldMk cId="2561489771" sldId="603"/>
            <ac:spMk id="12" creationId="{081E4A58-353D-44AE-B2FC-2A74E2E400F7}"/>
          </ac:spMkLst>
        </pc:spChg>
        <pc:spChg chg="add">
          <ac:chgData name="Randy Cates" userId="a0f05542c82a1465" providerId="LiveId" clId="{E331C4EE-73B1-4D1E-B665-4EBF52F45040}" dt="2022-07-10T03:15:54.105" v="12150" actId="26606"/>
          <ac:spMkLst>
            <pc:docMk/>
            <pc:sldMk cId="2561489771" sldId="603"/>
            <ac:spMk id="17" creationId="{100EDD19-6802-4EC3-95CE-CFFAB042CFD6}"/>
          </ac:spMkLst>
        </pc:spChg>
        <pc:spChg chg="add">
          <ac:chgData name="Randy Cates" userId="a0f05542c82a1465" providerId="LiveId" clId="{E331C4EE-73B1-4D1E-B665-4EBF52F45040}" dt="2022-07-10T03:15:54.105" v="12150" actId="26606"/>
          <ac:spMkLst>
            <pc:docMk/>
            <pc:sldMk cId="2561489771" sldId="603"/>
            <ac:spMk id="19" creationId="{DB17E863-922E-4C26-BD64-E8FD41D28661}"/>
          </ac:spMkLst>
        </pc:spChg>
      </pc:sldChg>
      <pc:sldChg chg="add del">
        <pc:chgData name="Randy Cates" userId="a0f05542c82a1465" providerId="LiveId" clId="{E331C4EE-73B1-4D1E-B665-4EBF52F45040}" dt="2022-07-04T19:27:28.954" v="8076" actId="2696"/>
        <pc:sldMkLst>
          <pc:docMk/>
          <pc:sldMk cId="4293175178" sldId="603"/>
        </pc:sldMkLst>
      </pc:sldChg>
      <pc:sldChg chg="addSp delSp modSp add mod setBg">
        <pc:chgData name="Randy Cates" userId="a0f05542c82a1465" providerId="LiveId" clId="{E331C4EE-73B1-4D1E-B665-4EBF52F45040}" dt="2022-07-10T03:18:17.732" v="12163" actId="20577"/>
        <pc:sldMkLst>
          <pc:docMk/>
          <pc:sldMk cId="2056083792" sldId="604"/>
        </pc:sldMkLst>
        <pc:spChg chg="mod">
          <ac:chgData name="Randy Cates" userId="a0f05542c82a1465" providerId="LiveId" clId="{E331C4EE-73B1-4D1E-B665-4EBF52F45040}" dt="2022-07-10T03:18:12.281" v="12160" actId="26606"/>
          <ac:spMkLst>
            <pc:docMk/>
            <pc:sldMk cId="2056083792" sldId="604"/>
            <ac:spMk id="2" creationId="{5508C400-1B8D-00CC-6ED1-6BB9668EEBC6}"/>
          </ac:spMkLst>
        </pc:spChg>
        <pc:spChg chg="mod">
          <ac:chgData name="Randy Cates" userId="a0f05542c82a1465" providerId="LiveId" clId="{E331C4EE-73B1-4D1E-B665-4EBF52F45040}" dt="2022-07-10T03:18:17.732" v="12163" actId="20577"/>
          <ac:spMkLst>
            <pc:docMk/>
            <pc:sldMk cId="2056083792" sldId="604"/>
            <ac:spMk id="3" creationId="{17114286-AC72-577D-EE24-01714056C4AF}"/>
          </ac:spMkLst>
        </pc:spChg>
        <pc:spChg chg="add del">
          <ac:chgData name="Randy Cates" userId="a0f05542c82a1465" providerId="LiveId" clId="{E331C4EE-73B1-4D1E-B665-4EBF52F45040}" dt="2022-07-10T03:18:12.281" v="12160" actId="26606"/>
          <ac:spMkLst>
            <pc:docMk/>
            <pc:sldMk cId="2056083792" sldId="604"/>
            <ac:spMk id="8" creationId="{1BB867FF-FC45-48F7-8104-F89BE54909F1}"/>
          </ac:spMkLst>
        </pc:spChg>
        <pc:spChg chg="add del">
          <ac:chgData name="Randy Cates" userId="a0f05542c82a1465" providerId="LiveId" clId="{E331C4EE-73B1-4D1E-B665-4EBF52F45040}" dt="2022-07-10T03:18:12.281" v="12160" actId="26606"/>
          <ac:spMkLst>
            <pc:docMk/>
            <pc:sldMk cId="2056083792" sldId="604"/>
            <ac:spMk id="10" creationId="{8BB56887-D0D5-4F0C-9E19-7247EB83C8B7}"/>
          </ac:spMkLst>
        </pc:spChg>
        <pc:spChg chg="add del">
          <ac:chgData name="Randy Cates" userId="a0f05542c82a1465" providerId="LiveId" clId="{E331C4EE-73B1-4D1E-B665-4EBF52F45040}" dt="2022-07-10T03:18:12.281" v="12160" actId="26606"/>
          <ac:spMkLst>
            <pc:docMk/>
            <pc:sldMk cId="2056083792" sldId="604"/>
            <ac:spMk id="12" creationId="{081E4A58-353D-44AE-B2FC-2A74E2E400F7}"/>
          </ac:spMkLst>
        </pc:spChg>
        <pc:spChg chg="add">
          <ac:chgData name="Randy Cates" userId="a0f05542c82a1465" providerId="LiveId" clId="{E331C4EE-73B1-4D1E-B665-4EBF52F45040}" dt="2022-07-10T03:18:12.281" v="12160" actId="26606"/>
          <ac:spMkLst>
            <pc:docMk/>
            <pc:sldMk cId="2056083792" sldId="604"/>
            <ac:spMk id="17" creationId="{100EDD19-6802-4EC3-95CE-CFFAB042CFD6}"/>
          </ac:spMkLst>
        </pc:spChg>
        <pc:spChg chg="add">
          <ac:chgData name="Randy Cates" userId="a0f05542c82a1465" providerId="LiveId" clId="{E331C4EE-73B1-4D1E-B665-4EBF52F45040}" dt="2022-07-10T03:18:12.281" v="12160" actId="26606"/>
          <ac:spMkLst>
            <pc:docMk/>
            <pc:sldMk cId="2056083792" sldId="604"/>
            <ac:spMk id="19" creationId="{DB17E863-922E-4C26-BD64-E8FD41D28661}"/>
          </ac:spMkLst>
        </pc:spChg>
      </pc:sldChg>
      <pc:sldChg chg="addSp delSp modSp add mod ord setBg">
        <pc:chgData name="Randy Cates" userId="a0f05542c82a1465" providerId="LiveId" clId="{E331C4EE-73B1-4D1E-B665-4EBF52F45040}" dt="2022-07-10T03:15:22.688" v="12144" actId="20577"/>
        <pc:sldMkLst>
          <pc:docMk/>
          <pc:sldMk cId="3001936827" sldId="605"/>
        </pc:sldMkLst>
        <pc:spChg chg="mod">
          <ac:chgData name="Randy Cates" userId="a0f05542c82a1465" providerId="LiveId" clId="{E331C4EE-73B1-4D1E-B665-4EBF52F45040}" dt="2022-07-10T03:15:16.137" v="12141" actId="26606"/>
          <ac:spMkLst>
            <pc:docMk/>
            <pc:sldMk cId="3001936827" sldId="605"/>
            <ac:spMk id="2" creationId="{5508C400-1B8D-00CC-6ED1-6BB9668EEBC6}"/>
          </ac:spMkLst>
        </pc:spChg>
        <pc:spChg chg="mod">
          <ac:chgData name="Randy Cates" userId="a0f05542c82a1465" providerId="LiveId" clId="{E331C4EE-73B1-4D1E-B665-4EBF52F45040}" dt="2022-07-10T03:15:22.688" v="12144" actId="20577"/>
          <ac:spMkLst>
            <pc:docMk/>
            <pc:sldMk cId="3001936827" sldId="605"/>
            <ac:spMk id="3" creationId="{17114286-AC72-577D-EE24-01714056C4AF}"/>
          </ac:spMkLst>
        </pc:spChg>
        <pc:spChg chg="add del">
          <ac:chgData name="Randy Cates" userId="a0f05542c82a1465" providerId="LiveId" clId="{E331C4EE-73B1-4D1E-B665-4EBF52F45040}" dt="2022-07-10T03:15:16.137" v="12141" actId="26606"/>
          <ac:spMkLst>
            <pc:docMk/>
            <pc:sldMk cId="3001936827" sldId="605"/>
            <ac:spMk id="8" creationId="{1BB867FF-FC45-48F7-8104-F89BE54909F1}"/>
          </ac:spMkLst>
        </pc:spChg>
        <pc:spChg chg="add del">
          <ac:chgData name="Randy Cates" userId="a0f05542c82a1465" providerId="LiveId" clId="{E331C4EE-73B1-4D1E-B665-4EBF52F45040}" dt="2022-07-10T03:15:16.137" v="12141" actId="26606"/>
          <ac:spMkLst>
            <pc:docMk/>
            <pc:sldMk cId="3001936827" sldId="605"/>
            <ac:spMk id="10" creationId="{8BB56887-D0D5-4F0C-9E19-7247EB83C8B7}"/>
          </ac:spMkLst>
        </pc:spChg>
        <pc:spChg chg="add del">
          <ac:chgData name="Randy Cates" userId="a0f05542c82a1465" providerId="LiveId" clId="{E331C4EE-73B1-4D1E-B665-4EBF52F45040}" dt="2022-07-10T03:15:16.137" v="12141" actId="26606"/>
          <ac:spMkLst>
            <pc:docMk/>
            <pc:sldMk cId="3001936827" sldId="605"/>
            <ac:spMk id="12" creationId="{081E4A58-353D-44AE-B2FC-2A74E2E400F7}"/>
          </ac:spMkLst>
        </pc:spChg>
        <pc:spChg chg="add">
          <ac:chgData name="Randy Cates" userId="a0f05542c82a1465" providerId="LiveId" clId="{E331C4EE-73B1-4D1E-B665-4EBF52F45040}" dt="2022-07-10T03:15:16.137" v="12141" actId="26606"/>
          <ac:spMkLst>
            <pc:docMk/>
            <pc:sldMk cId="3001936827" sldId="605"/>
            <ac:spMk id="17" creationId="{100EDD19-6802-4EC3-95CE-CFFAB042CFD6}"/>
          </ac:spMkLst>
        </pc:spChg>
        <pc:spChg chg="add">
          <ac:chgData name="Randy Cates" userId="a0f05542c82a1465" providerId="LiveId" clId="{E331C4EE-73B1-4D1E-B665-4EBF52F45040}" dt="2022-07-10T03:15:16.137" v="12141" actId="26606"/>
          <ac:spMkLst>
            <pc:docMk/>
            <pc:sldMk cId="3001936827" sldId="605"/>
            <ac:spMk id="19" creationId="{DB17E863-922E-4C26-BD64-E8FD41D28661}"/>
          </ac:spMkLst>
        </pc:spChg>
      </pc:sldChg>
      <pc:sldChg chg="addSp delSp modSp new mod setBg">
        <pc:chgData name="Randy Cates" userId="a0f05542c82a1465" providerId="LiveId" clId="{E331C4EE-73B1-4D1E-B665-4EBF52F45040}" dt="2022-07-10T03:16:04.154" v="12154" actId="26606"/>
        <pc:sldMkLst>
          <pc:docMk/>
          <pc:sldMk cId="2472528879" sldId="606"/>
        </pc:sldMkLst>
        <pc:spChg chg="add mod">
          <ac:chgData name="Randy Cates" userId="a0f05542c82a1465" providerId="LiveId" clId="{E331C4EE-73B1-4D1E-B665-4EBF52F45040}" dt="2022-07-10T03:16:04.154" v="12154" actId="26606"/>
          <ac:spMkLst>
            <pc:docMk/>
            <pc:sldMk cId="2472528879" sldId="606"/>
            <ac:spMk id="3" creationId="{EE85876B-4430-4A43-940E-1374BBCBCF51}"/>
          </ac:spMkLst>
        </pc:spChg>
        <pc:spChg chg="add del">
          <ac:chgData name="Randy Cates" userId="a0f05542c82a1465" providerId="LiveId" clId="{E331C4EE-73B1-4D1E-B665-4EBF52F45040}" dt="2022-07-09T14:03:54.344" v="9580" actId="26606"/>
          <ac:spMkLst>
            <pc:docMk/>
            <pc:sldMk cId="2472528879" sldId="606"/>
            <ac:spMk id="8" creationId="{D278ADA9-6383-4BDD-80D2-8899A402687B}"/>
          </ac:spMkLst>
        </pc:spChg>
        <pc:spChg chg="add del">
          <ac:chgData name="Randy Cates" userId="a0f05542c82a1465" providerId="LiveId" clId="{E331C4EE-73B1-4D1E-B665-4EBF52F45040}" dt="2022-07-09T14:03:54.344" v="9580" actId="26606"/>
          <ac:spMkLst>
            <pc:docMk/>
            <pc:sldMk cId="2472528879" sldId="606"/>
            <ac:spMk id="10" creationId="{484B7147-B0F6-40ED-B5A2-FF72BC8198B6}"/>
          </ac:spMkLst>
        </pc:spChg>
        <pc:spChg chg="add del">
          <ac:chgData name="Randy Cates" userId="a0f05542c82a1465" providerId="LiveId" clId="{E331C4EE-73B1-4D1E-B665-4EBF52F45040}" dt="2022-07-09T14:03:54.344" v="9580" actId="26606"/>
          <ac:spMkLst>
            <pc:docMk/>
            <pc:sldMk cId="2472528879" sldId="606"/>
            <ac:spMk id="12" creationId="{B36D2DE0-0628-4A9A-A59D-7BA8B5EB3022}"/>
          </ac:spMkLst>
        </pc:spChg>
        <pc:spChg chg="add del">
          <ac:chgData name="Randy Cates" userId="a0f05542c82a1465" providerId="LiveId" clId="{E331C4EE-73B1-4D1E-B665-4EBF52F45040}" dt="2022-07-09T14:03:54.344" v="9580" actId="26606"/>
          <ac:spMkLst>
            <pc:docMk/>
            <pc:sldMk cId="2472528879" sldId="606"/>
            <ac:spMk id="14" creationId="{48E405C9-94BE-41DA-928C-DEC9A8550E9F}"/>
          </ac:spMkLst>
        </pc:spChg>
        <pc:spChg chg="add del">
          <ac:chgData name="Randy Cates" userId="a0f05542c82a1465" providerId="LiveId" clId="{E331C4EE-73B1-4D1E-B665-4EBF52F45040}" dt="2022-07-09T14:03:54.344" v="9580" actId="26606"/>
          <ac:spMkLst>
            <pc:docMk/>
            <pc:sldMk cId="2472528879" sldId="606"/>
            <ac:spMk id="16" creationId="{D2091A72-D5BB-42AC-8FD3-F7747D90861E}"/>
          </ac:spMkLst>
        </pc:spChg>
        <pc:spChg chg="add del">
          <ac:chgData name="Randy Cates" userId="a0f05542c82a1465" providerId="LiveId" clId="{E331C4EE-73B1-4D1E-B665-4EBF52F45040}" dt="2022-07-09T14:03:54.344" v="9580" actId="26606"/>
          <ac:spMkLst>
            <pc:docMk/>
            <pc:sldMk cId="2472528879" sldId="606"/>
            <ac:spMk id="18" creationId="{6ED12BFC-A737-46AF-8411-481112D54B0C}"/>
          </ac:spMkLst>
        </pc:spChg>
        <pc:spChg chg="add del">
          <ac:chgData name="Randy Cates" userId="a0f05542c82a1465" providerId="LiveId" clId="{E331C4EE-73B1-4D1E-B665-4EBF52F45040}" dt="2022-07-10T03:16:04.154" v="12154" actId="26606"/>
          <ac:spMkLst>
            <pc:docMk/>
            <pc:sldMk cId="2472528879" sldId="606"/>
            <ac:spMk id="20" creationId="{46A89C79-8EF3-4AF9-B3D9-59A883F41C83}"/>
          </ac:spMkLst>
        </pc:spChg>
        <pc:spChg chg="add del">
          <ac:chgData name="Randy Cates" userId="a0f05542c82a1465" providerId="LiveId" clId="{E331C4EE-73B1-4D1E-B665-4EBF52F45040}" dt="2022-07-10T03:16:04.154" v="12154" actId="26606"/>
          <ac:spMkLst>
            <pc:docMk/>
            <pc:sldMk cId="2472528879" sldId="606"/>
            <ac:spMk id="21" creationId="{D1A671DE-D529-4A2A-A35D-E97400239504}"/>
          </ac:spMkLst>
        </pc:spChg>
        <pc:spChg chg="add del">
          <ac:chgData name="Randy Cates" userId="a0f05542c82a1465" providerId="LiveId" clId="{E331C4EE-73B1-4D1E-B665-4EBF52F45040}" dt="2022-07-10T03:16:04.154" v="12154" actId="26606"/>
          <ac:spMkLst>
            <pc:docMk/>
            <pc:sldMk cId="2472528879" sldId="606"/>
            <ac:spMk id="22" creationId="{72AF41FE-63D7-4695-81D2-66D2510E4486}"/>
          </ac:spMkLst>
        </pc:spChg>
        <pc:spChg chg="add del">
          <ac:chgData name="Randy Cates" userId="a0f05542c82a1465" providerId="LiveId" clId="{E331C4EE-73B1-4D1E-B665-4EBF52F45040}" dt="2022-07-10T03:16:04.154" v="12154" actId="26606"/>
          <ac:spMkLst>
            <pc:docMk/>
            <pc:sldMk cId="2472528879" sldId="606"/>
            <ac:spMk id="23" creationId="{755E9CD0-04B0-4A3C-B291-AD913379C713}"/>
          </ac:spMkLst>
        </pc:spChg>
        <pc:spChg chg="add del">
          <ac:chgData name="Randy Cates" userId="a0f05542c82a1465" providerId="LiveId" clId="{E331C4EE-73B1-4D1E-B665-4EBF52F45040}" dt="2022-07-10T03:16:04.154" v="12154" actId="26606"/>
          <ac:spMkLst>
            <pc:docMk/>
            <pc:sldMk cId="2472528879" sldId="606"/>
            <ac:spMk id="24" creationId="{EFE5CE34-4543-42E5-B82C-1F3D12422CDD}"/>
          </ac:spMkLst>
        </pc:spChg>
        <pc:spChg chg="add del">
          <ac:chgData name="Randy Cates" userId="a0f05542c82a1465" providerId="LiveId" clId="{E331C4EE-73B1-4D1E-B665-4EBF52F45040}" dt="2022-07-10T03:16:04.154" v="12154" actId="26606"/>
          <ac:spMkLst>
            <pc:docMk/>
            <pc:sldMk cId="2472528879" sldId="606"/>
            <ac:spMk id="26" creationId="{80BC66F9-7A74-4286-AD22-1174052CC22C}"/>
          </ac:spMkLst>
        </pc:spChg>
        <pc:spChg chg="add del">
          <ac:chgData name="Randy Cates" userId="a0f05542c82a1465" providerId="LiveId" clId="{E331C4EE-73B1-4D1E-B665-4EBF52F45040}" dt="2022-07-10T03:16:04.154" v="12154" actId="26606"/>
          <ac:spMkLst>
            <pc:docMk/>
            <pc:sldMk cId="2472528879" sldId="606"/>
            <ac:spMk id="27" creationId="{D8142CC3-2B5C-48E6-9DF0-6C8ACBAF23EF}"/>
          </ac:spMkLst>
        </pc:spChg>
        <pc:spChg chg="add del">
          <ac:chgData name="Randy Cates" userId="a0f05542c82a1465" providerId="LiveId" clId="{E331C4EE-73B1-4D1E-B665-4EBF52F45040}" dt="2022-07-10T03:16:04.154" v="12154" actId="26606"/>
          <ac:spMkLst>
            <pc:docMk/>
            <pc:sldMk cId="2472528879" sldId="606"/>
            <ac:spMk id="28" creationId="{1DD8BF3B-6066-418C-8D1A-75C5E396FC04}"/>
          </ac:spMkLst>
        </pc:spChg>
        <pc:spChg chg="add">
          <ac:chgData name="Randy Cates" userId="a0f05542c82a1465" providerId="LiveId" clId="{E331C4EE-73B1-4D1E-B665-4EBF52F45040}" dt="2022-07-10T03:16:04.154" v="12154" actId="26606"/>
          <ac:spMkLst>
            <pc:docMk/>
            <pc:sldMk cId="2472528879" sldId="606"/>
            <ac:spMk id="33" creationId="{943CAA20-3569-4189-9E48-239A229A86CA}"/>
          </ac:spMkLst>
        </pc:spChg>
        <pc:spChg chg="add">
          <ac:chgData name="Randy Cates" userId="a0f05542c82a1465" providerId="LiveId" clId="{E331C4EE-73B1-4D1E-B665-4EBF52F45040}" dt="2022-07-10T03:16:04.154" v="12154" actId="26606"/>
          <ac:spMkLst>
            <pc:docMk/>
            <pc:sldMk cId="2472528879" sldId="606"/>
            <ac:spMk id="35" creationId="{DA542B6D-E775-4832-91DC-2D20F857813A}"/>
          </ac:spMkLst>
        </pc:spChg>
        <pc:cxnChg chg="add del">
          <ac:chgData name="Randy Cates" userId="a0f05542c82a1465" providerId="LiveId" clId="{E331C4EE-73B1-4D1E-B665-4EBF52F45040}" dt="2022-07-10T03:16:04.154" v="12154" actId="26606"/>
          <ac:cxnSpMkLst>
            <pc:docMk/>
            <pc:sldMk cId="2472528879" sldId="606"/>
            <ac:cxnSpMk id="25" creationId="{7B2D303B-3DD0-4319-9EAD-361847FEC71D}"/>
          </ac:cxnSpMkLst>
        </pc:cxnChg>
      </pc:sldChg>
      <pc:sldChg chg="addSp delSp modSp add mod ord setBg">
        <pc:chgData name="Randy Cates" userId="a0f05542c82a1465" providerId="LiveId" clId="{E331C4EE-73B1-4D1E-B665-4EBF52F45040}" dt="2022-07-10T03:19:21.912" v="12183" actId="20577"/>
        <pc:sldMkLst>
          <pc:docMk/>
          <pc:sldMk cId="1222277068" sldId="607"/>
        </pc:sldMkLst>
        <pc:spChg chg="mod">
          <ac:chgData name="Randy Cates" userId="a0f05542c82a1465" providerId="LiveId" clId="{E331C4EE-73B1-4D1E-B665-4EBF52F45040}" dt="2022-07-10T03:19:17.411" v="12180" actId="26606"/>
          <ac:spMkLst>
            <pc:docMk/>
            <pc:sldMk cId="1222277068" sldId="607"/>
            <ac:spMk id="2" creationId="{5508C400-1B8D-00CC-6ED1-6BB9668EEBC6}"/>
          </ac:spMkLst>
        </pc:spChg>
        <pc:spChg chg="mod">
          <ac:chgData name="Randy Cates" userId="a0f05542c82a1465" providerId="LiveId" clId="{E331C4EE-73B1-4D1E-B665-4EBF52F45040}" dt="2022-07-10T03:19:21.912" v="12183" actId="20577"/>
          <ac:spMkLst>
            <pc:docMk/>
            <pc:sldMk cId="1222277068" sldId="607"/>
            <ac:spMk id="3" creationId="{17114286-AC72-577D-EE24-01714056C4AF}"/>
          </ac:spMkLst>
        </pc:spChg>
        <pc:spChg chg="add del">
          <ac:chgData name="Randy Cates" userId="a0f05542c82a1465" providerId="LiveId" clId="{E331C4EE-73B1-4D1E-B665-4EBF52F45040}" dt="2022-07-10T03:19:17.411" v="12180" actId="26606"/>
          <ac:spMkLst>
            <pc:docMk/>
            <pc:sldMk cId="1222277068" sldId="607"/>
            <ac:spMk id="8" creationId="{1BB867FF-FC45-48F7-8104-F89BE54909F1}"/>
          </ac:spMkLst>
        </pc:spChg>
        <pc:spChg chg="add del">
          <ac:chgData name="Randy Cates" userId="a0f05542c82a1465" providerId="LiveId" clId="{E331C4EE-73B1-4D1E-B665-4EBF52F45040}" dt="2022-07-10T03:19:17.411" v="12180" actId="26606"/>
          <ac:spMkLst>
            <pc:docMk/>
            <pc:sldMk cId="1222277068" sldId="607"/>
            <ac:spMk id="10" creationId="{8BB56887-D0D5-4F0C-9E19-7247EB83C8B7}"/>
          </ac:spMkLst>
        </pc:spChg>
        <pc:spChg chg="add del">
          <ac:chgData name="Randy Cates" userId="a0f05542c82a1465" providerId="LiveId" clId="{E331C4EE-73B1-4D1E-B665-4EBF52F45040}" dt="2022-07-10T03:19:17.411" v="12180" actId="26606"/>
          <ac:spMkLst>
            <pc:docMk/>
            <pc:sldMk cId="1222277068" sldId="607"/>
            <ac:spMk id="12" creationId="{081E4A58-353D-44AE-B2FC-2A74E2E400F7}"/>
          </ac:spMkLst>
        </pc:spChg>
        <pc:spChg chg="add">
          <ac:chgData name="Randy Cates" userId="a0f05542c82a1465" providerId="LiveId" clId="{E331C4EE-73B1-4D1E-B665-4EBF52F45040}" dt="2022-07-10T03:19:17.411" v="12180" actId="26606"/>
          <ac:spMkLst>
            <pc:docMk/>
            <pc:sldMk cId="1222277068" sldId="607"/>
            <ac:spMk id="17" creationId="{100EDD19-6802-4EC3-95CE-CFFAB042CFD6}"/>
          </ac:spMkLst>
        </pc:spChg>
        <pc:spChg chg="add">
          <ac:chgData name="Randy Cates" userId="a0f05542c82a1465" providerId="LiveId" clId="{E331C4EE-73B1-4D1E-B665-4EBF52F45040}" dt="2022-07-10T03:19:17.411" v="12180" actId="26606"/>
          <ac:spMkLst>
            <pc:docMk/>
            <pc:sldMk cId="1222277068" sldId="607"/>
            <ac:spMk id="19" creationId="{DB17E863-922E-4C26-BD64-E8FD41D28661}"/>
          </ac:spMkLst>
        </pc:spChg>
      </pc:sldChg>
      <pc:sldChg chg="addSp delSp modSp add mod setBg">
        <pc:chgData name="Randy Cates" userId="a0f05542c82a1465" providerId="LiveId" clId="{E331C4EE-73B1-4D1E-B665-4EBF52F45040}" dt="2022-07-10T03:20:07.520" v="12203" actId="20577"/>
        <pc:sldMkLst>
          <pc:docMk/>
          <pc:sldMk cId="1196151599" sldId="608"/>
        </pc:sldMkLst>
        <pc:spChg chg="mod">
          <ac:chgData name="Randy Cates" userId="a0f05542c82a1465" providerId="LiveId" clId="{E331C4EE-73B1-4D1E-B665-4EBF52F45040}" dt="2022-07-10T03:20:03.284" v="12200" actId="26606"/>
          <ac:spMkLst>
            <pc:docMk/>
            <pc:sldMk cId="1196151599" sldId="608"/>
            <ac:spMk id="2" creationId="{5508C400-1B8D-00CC-6ED1-6BB9668EEBC6}"/>
          </ac:spMkLst>
        </pc:spChg>
        <pc:spChg chg="mod">
          <ac:chgData name="Randy Cates" userId="a0f05542c82a1465" providerId="LiveId" clId="{E331C4EE-73B1-4D1E-B665-4EBF52F45040}" dt="2022-07-10T03:20:07.520" v="12203" actId="20577"/>
          <ac:spMkLst>
            <pc:docMk/>
            <pc:sldMk cId="1196151599" sldId="608"/>
            <ac:spMk id="3" creationId="{17114286-AC72-577D-EE24-01714056C4AF}"/>
          </ac:spMkLst>
        </pc:spChg>
        <pc:spChg chg="add del">
          <ac:chgData name="Randy Cates" userId="a0f05542c82a1465" providerId="LiveId" clId="{E331C4EE-73B1-4D1E-B665-4EBF52F45040}" dt="2022-07-10T03:20:03.284" v="12200" actId="26606"/>
          <ac:spMkLst>
            <pc:docMk/>
            <pc:sldMk cId="1196151599" sldId="608"/>
            <ac:spMk id="8" creationId="{1BB867FF-FC45-48F7-8104-F89BE54909F1}"/>
          </ac:spMkLst>
        </pc:spChg>
        <pc:spChg chg="add del">
          <ac:chgData name="Randy Cates" userId="a0f05542c82a1465" providerId="LiveId" clId="{E331C4EE-73B1-4D1E-B665-4EBF52F45040}" dt="2022-07-10T03:20:03.284" v="12200" actId="26606"/>
          <ac:spMkLst>
            <pc:docMk/>
            <pc:sldMk cId="1196151599" sldId="608"/>
            <ac:spMk id="10" creationId="{8BB56887-D0D5-4F0C-9E19-7247EB83C8B7}"/>
          </ac:spMkLst>
        </pc:spChg>
        <pc:spChg chg="add del">
          <ac:chgData name="Randy Cates" userId="a0f05542c82a1465" providerId="LiveId" clId="{E331C4EE-73B1-4D1E-B665-4EBF52F45040}" dt="2022-07-10T03:20:03.284" v="12200" actId="26606"/>
          <ac:spMkLst>
            <pc:docMk/>
            <pc:sldMk cId="1196151599" sldId="608"/>
            <ac:spMk id="12" creationId="{081E4A58-353D-44AE-B2FC-2A74E2E400F7}"/>
          </ac:spMkLst>
        </pc:spChg>
        <pc:spChg chg="add">
          <ac:chgData name="Randy Cates" userId="a0f05542c82a1465" providerId="LiveId" clId="{E331C4EE-73B1-4D1E-B665-4EBF52F45040}" dt="2022-07-10T03:20:03.284" v="12200" actId="26606"/>
          <ac:spMkLst>
            <pc:docMk/>
            <pc:sldMk cId="1196151599" sldId="608"/>
            <ac:spMk id="17" creationId="{100EDD19-6802-4EC3-95CE-CFFAB042CFD6}"/>
          </ac:spMkLst>
        </pc:spChg>
        <pc:spChg chg="add">
          <ac:chgData name="Randy Cates" userId="a0f05542c82a1465" providerId="LiveId" clId="{E331C4EE-73B1-4D1E-B665-4EBF52F45040}" dt="2022-07-10T03:20:03.284" v="12200" actId="26606"/>
          <ac:spMkLst>
            <pc:docMk/>
            <pc:sldMk cId="1196151599" sldId="608"/>
            <ac:spMk id="19" creationId="{DB17E863-922E-4C26-BD64-E8FD41D28661}"/>
          </ac:spMkLst>
        </pc:spChg>
      </pc:sldChg>
      <pc:sldChg chg="addSp delSp modSp new mod setBg">
        <pc:chgData name="Randy Cates" userId="a0f05542c82a1465" providerId="LiveId" clId="{E331C4EE-73B1-4D1E-B665-4EBF52F45040}" dt="2022-07-11T00:24:07.332" v="14126" actId="26606"/>
        <pc:sldMkLst>
          <pc:docMk/>
          <pc:sldMk cId="4170210474" sldId="609"/>
        </pc:sldMkLst>
        <pc:spChg chg="add mod ord">
          <ac:chgData name="Randy Cates" userId="a0f05542c82a1465" providerId="LiveId" clId="{E331C4EE-73B1-4D1E-B665-4EBF52F45040}" dt="2022-07-11T00:24:07.332" v="14126" actId="26606"/>
          <ac:spMkLst>
            <pc:docMk/>
            <pc:sldMk cId="4170210474" sldId="609"/>
            <ac:spMk id="3" creationId="{68C9A37D-F0F9-2E1E-CCF7-789AAA4C707E}"/>
          </ac:spMkLst>
        </pc:spChg>
        <pc:spChg chg="add del">
          <ac:chgData name="Randy Cates" userId="a0f05542c82a1465" providerId="LiveId" clId="{E331C4EE-73B1-4D1E-B665-4EBF52F45040}" dt="2022-07-10T03:20:11.614" v="12204" actId="26606"/>
          <ac:spMkLst>
            <pc:docMk/>
            <pc:sldMk cId="4170210474" sldId="609"/>
            <ac:spMk id="8" creationId="{1BB867FF-FC45-48F7-8104-F89BE54909F1}"/>
          </ac:spMkLst>
        </pc:spChg>
        <pc:spChg chg="add del">
          <ac:chgData name="Randy Cates" userId="a0f05542c82a1465" providerId="LiveId" clId="{E331C4EE-73B1-4D1E-B665-4EBF52F45040}" dt="2022-07-10T03:20:11.614" v="12204" actId="26606"/>
          <ac:spMkLst>
            <pc:docMk/>
            <pc:sldMk cId="4170210474" sldId="609"/>
            <ac:spMk id="10" creationId="{8BB56887-D0D5-4F0C-9E19-7247EB83C8B7}"/>
          </ac:spMkLst>
        </pc:spChg>
        <pc:spChg chg="add del">
          <ac:chgData name="Randy Cates" userId="a0f05542c82a1465" providerId="LiveId" clId="{E331C4EE-73B1-4D1E-B665-4EBF52F45040}" dt="2022-07-10T03:20:11.614" v="12204" actId="26606"/>
          <ac:spMkLst>
            <pc:docMk/>
            <pc:sldMk cId="4170210474" sldId="609"/>
            <ac:spMk id="12" creationId="{081E4A58-353D-44AE-B2FC-2A74E2E400F7}"/>
          </ac:spMkLst>
        </pc:spChg>
        <pc:spChg chg="add del">
          <ac:chgData name="Randy Cates" userId="a0f05542c82a1465" providerId="LiveId" clId="{E331C4EE-73B1-4D1E-B665-4EBF52F45040}" dt="2022-07-11T00:24:07.332" v="14126" actId="26606"/>
          <ac:spMkLst>
            <pc:docMk/>
            <pc:sldMk cId="4170210474" sldId="609"/>
            <ac:spMk id="17" creationId="{777A147A-9ED8-46B4-8660-1B3C2AA880B5}"/>
          </ac:spMkLst>
        </pc:spChg>
        <pc:spChg chg="add del">
          <ac:chgData name="Randy Cates" userId="a0f05542c82a1465" providerId="LiveId" clId="{E331C4EE-73B1-4D1E-B665-4EBF52F45040}" dt="2022-07-11T00:24:07.332" v="14126" actId="26606"/>
          <ac:spMkLst>
            <pc:docMk/>
            <pc:sldMk cId="4170210474" sldId="609"/>
            <ac:spMk id="19" creationId="{5D6C15A0-C087-4593-8414-2B4EC1CDC3DE}"/>
          </ac:spMkLst>
        </pc:spChg>
        <pc:spChg chg="add">
          <ac:chgData name="Randy Cates" userId="a0f05542c82a1465" providerId="LiveId" clId="{E331C4EE-73B1-4D1E-B665-4EBF52F45040}" dt="2022-07-11T00:24:07.332" v="14126" actId="26606"/>
          <ac:spMkLst>
            <pc:docMk/>
            <pc:sldMk cId="4170210474" sldId="609"/>
            <ac:spMk id="51207" creationId="{2C61293E-6EBE-43EF-A52C-9BEBFD7679D4}"/>
          </ac:spMkLst>
        </pc:spChg>
        <pc:spChg chg="add">
          <ac:chgData name="Randy Cates" userId="a0f05542c82a1465" providerId="LiveId" clId="{E331C4EE-73B1-4D1E-B665-4EBF52F45040}" dt="2022-07-11T00:24:07.332" v="14126" actId="26606"/>
          <ac:spMkLst>
            <pc:docMk/>
            <pc:sldMk cId="4170210474" sldId="609"/>
            <ac:spMk id="51209" creationId="{21540236-BFD5-4A9D-8840-4703E7F76825}"/>
          </ac:spMkLst>
        </pc:spChg>
        <pc:picChg chg="add mod">
          <ac:chgData name="Randy Cates" userId="a0f05542c82a1465" providerId="LiveId" clId="{E331C4EE-73B1-4D1E-B665-4EBF52F45040}" dt="2022-07-11T00:24:07.332" v="14126" actId="26606"/>
          <ac:picMkLst>
            <pc:docMk/>
            <pc:sldMk cId="4170210474" sldId="609"/>
            <ac:picMk id="51202" creationId="{3FB60F92-A4B2-7E58-0787-099F163D5765}"/>
          </ac:picMkLst>
        </pc:picChg>
      </pc:sldChg>
      <pc:sldChg chg="addSp delSp modSp new mod setBg">
        <pc:chgData name="Randy Cates" userId="a0f05542c82a1465" providerId="LiveId" clId="{E331C4EE-73B1-4D1E-B665-4EBF52F45040}" dt="2022-07-10T03:56:48.038" v="12375" actId="26606"/>
        <pc:sldMkLst>
          <pc:docMk/>
          <pc:sldMk cId="3488074386" sldId="610"/>
        </pc:sldMkLst>
        <pc:spChg chg="add mod">
          <ac:chgData name="Randy Cates" userId="a0f05542c82a1465" providerId="LiveId" clId="{E331C4EE-73B1-4D1E-B665-4EBF52F45040}" dt="2022-07-10T03:56:48.038" v="12375" actId="26606"/>
          <ac:spMkLst>
            <pc:docMk/>
            <pc:sldMk cId="3488074386" sldId="610"/>
            <ac:spMk id="3" creationId="{08808572-B586-D73F-8B79-F594237946C3}"/>
          </ac:spMkLst>
        </pc:spChg>
        <pc:spChg chg="add del">
          <ac:chgData name="Randy Cates" userId="a0f05542c82a1465" providerId="LiveId" clId="{E331C4EE-73B1-4D1E-B665-4EBF52F45040}" dt="2022-07-10T03:56:48.038" v="12375" actId="26606"/>
          <ac:spMkLst>
            <pc:docMk/>
            <pc:sldMk cId="3488074386" sldId="610"/>
            <ac:spMk id="8" creationId="{1BB867FF-FC45-48F7-8104-F89BE54909F1}"/>
          </ac:spMkLst>
        </pc:spChg>
        <pc:spChg chg="add del">
          <ac:chgData name="Randy Cates" userId="a0f05542c82a1465" providerId="LiveId" clId="{E331C4EE-73B1-4D1E-B665-4EBF52F45040}" dt="2022-07-10T03:56:48.038" v="12375" actId="26606"/>
          <ac:spMkLst>
            <pc:docMk/>
            <pc:sldMk cId="3488074386" sldId="610"/>
            <ac:spMk id="10" creationId="{8BB56887-D0D5-4F0C-9E19-7247EB83C8B7}"/>
          </ac:spMkLst>
        </pc:spChg>
        <pc:spChg chg="add del">
          <ac:chgData name="Randy Cates" userId="a0f05542c82a1465" providerId="LiveId" clId="{E331C4EE-73B1-4D1E-B665-4EBF52F45040}" dt="2022-07-10T03:56:48.038" v="12375" actId="26606"/>
          <ac:spMkLst>
            <pc:docMk/>
            <pc:sldMk cId="3488074386" sldId="610"/>
            <ac:spMk id="12" creationId="{081E4A58-353D-44AE-B2FC-2A74E2E400F7}"/>
          </ac:spMkLst>
        </pc:spChg>
        <pc:spChg chg="add">
          <ac:chgData name="Randy Cates" userId="a0f05542c82a1465" providerId="LiveId" clId="{E331C4EE-73B1-4D1E-B665-4EBF52F45040}" dt="2022-07-10T03:56:48.038" v="12375" actId="26606"/>
          <ac:spMkLst>
            <pc:docMk/>
            <pc:sldMk cId="3488074386" sldId="610"/>
            <ac:spMk id="17" creationId="{777A147A-9ED8-46B4-8660-1B3C2AA880B5}"/>
          </ac:spMkLst>
        </pc:spChg>
        <pc:spChg chg="add">
          <ac:chgData name="Randy Cates" userId="a0f05542c82a1465" providerId="LiveId" clId="{E331C4EE-73B1-4D1E-B665-4EBF52F45040}" dt="2022-07-10T03:56:48.038" v="12375" actId="26606"/>
          <ac:spMkLst>
            <pc:docMk/>
            <pc:sldMk cId="3488074386" sldId="610"/>
            <ac:spMk id="19" creationId="{5D6C15A0-C087-4593-8414-2B4EC1CDC3DE}"/>
          </ac:spMkLst>
        </pc:spChg>
      </pc:sldChg>
      <pc:sldChg chg="add del">
        <pc:chgData name="Randy Cates" userId="a0f05542c82a1465" providerId="LiveId" clId="{E331C4EE-73B1-4D1E-B665-4EBF52F45040}" dt="2022-07-04T19:39:42.968" v="8393" actId="2696"/>
        <pc:sldMkLst>
          <pc:docMk/>
          <pc:sldMk cId="1692919503" sldId="611"/>
        </pc:sldMkLst>
      </pc:sldChg>
      <pc:sldChg chg="addSp delSp modSp new mod setBg">
        <pc:chgData name="Randy Cates" userId="a0f05542c82a1465" providerId="LiveId" clId="{E331C4EE-73B1-4D1E-B665-4EBF52F45040}" dt="2022-07-11T00:24:58.758" v="14128" actId="26606"/>
        <pc:sldMkLst>
          <pc:docMk/>
          <pc:sldMk cId="1368387330" sldId="612"/>
        </pc:sldMkLst>
        <pc:spChg chg="add mod ord">
          <ac:chgData name="Randy Cates" userId="a0f05542c82a1465" providerId="LiveId" clId="{E331C4EE-73B1-4D1E-B665-4EBF52F45040}" dt="2022-07-11T00:24:58.758" v="14128" actId="26606"/>
          <ac:spMkLst>
            <pc:docMk/>
            <pc:sldMk cId="1368387330" sldId="612"/>
            <ac:spMk id="3" creationId="{5E3C2191-D6E1-D743-CEC9-440447BB8832}"/>
          </ac:spMkLst>
        </pc:spChg>
        <pc:spChg chg="add del">
          <ac:chgData name="Randy Cates" userId="a0f05542c82a1465" providerId="LiveId" clId="{E331C4EE-73B1-4D1E-B665-4EBF52F45040}" dt="2022-07-10T03:19:51.443" v="12195" actId="26606"/>
          <ac:spMkLst>
            <pc:docMk/>
            <pc:sldMk cId="1368387330" sldId="612"/>
            <ac:spMk id="8" creationId="{1BB867FF-FC45-48F7-8104-F89BE54909F1}"/>
          </ac:spMkLst>
        </pc:spChg>
        <pc:spChg chg="add del">
          <ac:chgData name="Randy Cates" userId="a0f05542c82a1465" providerId="LiveId" clId="{E331C4EE-73B1-4D1E-B665-4EBF52F45040}" dt="2022-07-10T03:19:51.443" v="12195" actId="26606"/>
          <ac:spMkLst>
            <pc:docMk/>
            <pc:sldMk cId="1368387330" sldId="612"/>
            <ac:spMk id="10" creationId="{8BB56887-D0D5-4F0C-9E19-7247EB83C8B7}"/>
          </ac:spMkLst>
        </pc:spChg>
        <pc:spChg chg="add del">
          <ac:chgData name="Randy Cates" userId="a0f05542c82a1465" providerId="LiveId" clId="{E331C4EE-73B1-4D1E-B665-4EBF52F45040}" dt="2022-07-10T03:19:51.443" v="12195" actId="26606"/>
          <ac:spMkLst>
            <pc:docMk/>
            <pc:sldMk cId="1368387330" sldId="612"/>
            <ac:spMk id="12" creationId="{081E4A58-353D-44AE-B2FC-2A74E2E400F7}"/>
          </ac:spMkLst>
        </pc:spChg>
        <pc:spChg chg="add del">
          <ac:chgData name="Randy Cates" userId="a0f05542c82a1465" providerId="LiveId" clId="{E331C4EE-73B1-4D1E-B665-4EBF52F45040}" dt="2022-07-11T00:24:58.758" v="14128" actId="26606"/>
          <ac:spMkLst>
            <pc:docMk/>
            <pc:sldMk cId="1368387330" sldId="612"/>
            <ac:spMk id="17" creationId="{777A147A-9ED8-46B4-8660-1B3C2AA880B5}"/>
          </ac:spMkLst>
        </pc:spChg>
        <pc:spChg chg="add del">
          <ac:chgData name="Randy Cates" userId="a0f05542c82a1465" providerId="LiveId" clId="{E331C4EE-73B1-4D1E-B665-4EBF52F45040}" dt="2022-07-11T00:24:58.758" v="14128" actId="26606"/>
          <ac:spMkLst>
            <pc:docMk/>
            <pc:sldMk cId="1368387330" sldId="612"/>
            <ac:spMk id="19" creationId="{5D6C15A0-C087-4593-8414-2B4EC1CDC3DE}"/>
          </ac:spMkLst>
        </pc:spChg>
        <pc:spChg chg="add">
          <ac:chgData name="Randy Cates" userId="a0f05542c82a1465" providerId="LiveId" clId="{E331C4EE-73B1-4D1E-B665-4EBF52F45040}" dt="2022-07-11T00:24:58.758" v="14128" actId="26606"/>
          <ac:spMkLst>
            <pc:docMk/>
            <pc:sldMk cId="1368387330" sldId="612"/>
            <ac:spMk id="52231" creationId="{2C61293E-6EBE-43EF-A52C-9BEBFD7679D4}"/>
          </ac:spMkLst>
        </pc:spChg>
        <pc:spChg chg="add">
          <ac:chgData name="Randy Cates" userId="a0f05542c82a1465" providerId="LiveId" clId="{E331C4EE-73B1-4D1E-B665-4EBF52F45040}" dt="2022-07-11T00:24:58.758" v="14128" actId="26606"/>
          <ac:spMkLst>
            <pc:docMk/>
            <pc:sldMk cId="1368387330" sldId="612"/>
            <ac:spMk id="52233" creationId="{21540236-BFD5-4A9D-8840-4703E7F76825}"/>
          </ac:spMkLst>
        </pc:spChg>
        <pc:picChg chg="add mod">
          <ac:chgData name="Randy Cates" userId="a0f05542c82a1465" providerId="LiveId" clId="{E331C4EE-73B1-4D1E-B665-4EBF52F45040}" dt="2022-07-11T00:24:58.758" v="14128" actId="26606"/>
          <ac:picMkLst>
            <pc:docMk/>
            <pc:sldMk cId="1368387330" sldId="612"/>
            <ac:picMk id="52226" creationId="{A7DA18BE-55A1-8998-7C12-21CBE9374DA8}"/>
          </ac:picMkLst>
        </pc:picChg>
      </pc:sldChg>
      <pc:sldChg chg="addSp delSp modSp add mod ord setBg">
        <pc:chgData name="Randy Cates" userId="a0f05542c82a1465" providerId="LiveId" clId="{E331C4EE-73B1-4D1E-B665-4EBF52F45040}" dt="2022-07-10T03:19:59.962" v="12199" actId="20577"/>
        <pc:sldMkLst>
          <pc:docMk/>
          <pc:sldMk cId="1812130672" sldId="613"/>
        </pc:sldMkLst>
        <pc:spChg chg="mod">
          <ac:chgData name="Randy Cates" userId="a0f05542c82a1465" providerId="LiveId" clId="{E331C4EE-73B1-4D1E-B665-4EBF52F45040}" dt="2022-07-10T03:19:54.966" v="12196" actId="26606"/>
          <ac:spMkLst>
            <pc:docMk/>
            <pc:sldMk cId="1812130672" sldId="613"/>
            <ac:spMk id="2" creationId="{5508C400-1B8D-00CC-6ED1-6BB9668EEBC6}"/>
          </ac:spMkLst>
        </pc:spChg>
        <pc:spChg chg="mod">
          <ac:chgData name="Randy Cates" userId="a0f05542c82a1465" providerId="LiveId" clId="{E331C4EE-73B1-4D1E-B665-4EBF52F45040}" dt="2022-07-10T03:19:59.962" v="12199" actId="20577"/>
          <ac:spMkLst>
            <pc:docMk/>
            <pc:sldMk cId="1812130672" sldId="613"/>
            <ac:spMk id="3" creationId="{17114286-AC72-577D-EE24-01714056C4AF}"/>
          </ac:spMkLst>
        </pc:spChg>
        <pc:spChg chg="add del">
          <ac:chgData name="Randy Cates" userId="a0f05542c82a1465" providerId="LiveId" clId="{E331C4EE-73B1-4D1E-B665-4EBF52F45040}" dt="2022-07-10T03:19:54.966" v="12196" actId="26606"/>
          <ac:spMkLst>
            <pc:docMk/>
            <pc:sldMk cId="1812130672" sldId="613"/>
            <ac:spMk id="8" creationId="{1BB867FF-FC45-48F7-8104-F89BE54909F1}"/>
          </ac:spMkLst>
        </pc:spChg>
        <pc:spChg chg="add del">
          <ac:chgData name="Randy Cates" userId="a0f05542c82a1465" providerId="LiveId" clId="{E331C4EE-73B1-4D1E-B665-4EBF52F45040}" dt="2022-07-10T03:19:54.966" v="12196" actId="26606"/>
          <ac:spMkLst>
            <pc:docMk/>
            <pc:sldMk cId="1812130672" sldId="613"/>
            <ac:spMk id="10" creationId="{8BB56887-D0D5-4F0C-9E19-7247EB83C8B7}"/>
          </ac:spMkLst>
        </pc:spChg>
        <pc:spChg chg="add del">
          <ac:chgData name="Randy Cates" userId="a0f05542c82a1465" providerId="LiveId" clId="{E331C4EE-73B1-4D1E-B665-4EBF52F45040}" dt="2022-07-10T03:19:54.966" v="12196" actId="26606"/>
          <ac:spMkLst>
            <pc:docMk/>
            <pc:sldMk cId="1812130672" sldId="613"/>
            <ac:spMk id="12" creationId="{081E4A58-353D-44AE-B2FC-2A74E2E400F7}"/>
          </ac:spMkLst>
        </pc:spChg>
        <pc:spChg chg="add">
          <ac:chgData name="Randy Cates" userId="a0f05542c82a1465" providerId="LiveId" clId="{E331C4EE-73B1-4D1E-B665-4EBF52F45040}" dt="2022-07-10T03:19:54.966" v="12196" actId="26606"/>
          <ac:spMkLst>
            <pc:docMk/>
            <pc:sldMk cId="1812130672" sldId="613"/>
            <ac:spMk id="17" creationId="{100EDD19-6802-4EC3-95CE-CFFAB042CFD6}"/>
          </ac:spMkLst>
        </pc:spChg>
        <pc:spChg chg="add">
          <ac:chgData name="Randy Cates" userId="a0f05542c82a1465" providerId="LiveId" clId="{E331C4EE-73B1-4D1E-B665-4EBF52F45040}" dt="2022-07-10T03:19:54.966" v="12196" actId="26606"/>
          <ac:spMkLst>
            <pc:docMk/>
            <pc:sldMk cId="1812130672" sldId="613"/>
            <ac:spMk id="19" creationId="{DB17E863-922E-4C26-BD64-E8FD41D28661}"/>
          </ac:spMkLst>
        </pc:spChg>
      </pc:sldChg>
      <pc:sldChg chg="addSp delSp modSp add mod setBg">
        <pc:chgData name="Randy Cates" userId="a0f05542c82a1465" providerId="LiveId" clId="{E331C4EE-73B1-4D1E-B665-4EBF52F45040}" dt="2022-07-10T03:19:48.172" v="12194" actId="26606"/>
        <pc:sldMkLst>
          <pc:docMk/>
          <pc:sldMk cId="1270126300" sldId="614"/>
        </pc:sldMkLst>
        <pc:spChg chg="mod">
          <ac:chgData name="Randy Cates" userId="a0f05542c82a1465" providerId="LiveId" clId="{E331C4EE-73B1-4D1E-B665-4EBF52F45040}" dt="2022-07-10T03:19:48.172" v="12194" actId="26606"/>
          <ac:spMkLst>
            <pc:docMk/>
            <pc:sldMk cId="1270126300" sldId="614"/>
            <ac:spMk id="2" creationId="{5508C400-1B8D-00CC-6ED1-6BB9668EEBC6}"/>
          </ac:spMkLst>
        </pc:spChg>
        <pc:spChg chg="mod">
          <ac:chgData name="Randy Cates" userId="a0f05542c82a1465" providerId="LiveId" clId="{E331C4EE-73B1-4D1E-B665-4EBF52F45040}" dt="2022-07-10T03:19:48.172" v="12194" actId="26606"/>
          <ac:spMkLst>
            <pc:docMk/>
            <pc:sldMk cId="1270126300" sldId="614"/>
            <ac:spMk id="3" creationId="{17114286-AC72-577D-EE24-01714056C4AF}"/>
          </ac:spMkLst>
        </pc:spChg>
        <pc:spChg chg="add del">
          <ac:chgData name="Randy Cates" userId="a0f05542c82a1465" providerId="LiveId" clId="{E331C4EE-73B1-4D1E-B665-4EBF52F45040}" dt="2022-07-10T03:19:48.172" v="12194" actId="26606"/>
          <ac:spMkLst>
            <pc:docMk/>
            <pc:sldMk cId="1270126300" sldId="614"/>
            <ac:spMk id="8" creationId="{1BB867FF-FC45-48F7-8104-F89BE54909F1}"/>
          </ac:spMkLst>
        </pc:spChg>
        <pc:spChg chg="add del">
          <ac:chgData name="Randy Cates" userId="a0f05542c82a1465" providerId="LiveId" clId="{E331C4EE-73B1-4D1E-B665-4EBF52F45040}" dt="2022-07-10T03:19:48.172" v="12194" actId="26606"/>
          <ac:spMkLst>
            <pc:docMk/>
            <pc:sldMk cId="1270126300" sldId="614"/>
            <ac:spMk id="10" creationId="{8BB56887-D0D5-4F0C-9E19-7247EB83C8B7}"/>
          </ac:spMkLst>
        </pc:spChg>
        <pc:spChg chg="add del">
          <ac:chgData name="Randy Cates" userId="a0f05542c82a1465" providerId="LiveId" clId="{E331C4EE-73B1-4D1E-B665-4EBF52F45040}" dt="2022-07-10T03:19:48.172" v="12194" actId="26606"/>
          <ac:spMkLst>
            <pc:docMk/>
            <pc:sldMk cId="1270126300" sldId="614"/>
            <ac:spMk id="12" creationId="{081E4A58-353D-44AE-B2FC-2A74E2E400F7}"/>
          </ac:spMkLst>
        </pc:spChg>
        <pc:spChg chg="add">
          <ac:chgData name="Randy Cates" userId="a0f05542c82a1465" providerId="LiveId" clId="{E331C4EE-73B1-4D1E-B665-4EBF52F45040}" dt="2022-07-10T03:19:48.172" v="12194" actId="26606"/>
          <ac:spMkLst>
            <pc:docMk/>
            <pc:sldMk cId="1270126300" sldId="614"/>
            <ac:spMk id="17" creationId="{100EDD19-6802-4EC3-95CE-CFFAB042CFD6}"/>
          </ac:spMkLst>
        </pc:spChg>
        <pc:spChg chg="add">
          <ac:chgData name="Randy Cates" userId="a0f05542c82a1465" providerId="LiveId" clId="{E331C4EE-73B1-4D1E-B665-4EBF52F45040}" dt="2022-07-10T03:19:48.172" v="12194" actId="26606"/>
          <ac:spMkLst>
            <pc:docMk/>
            <pc:sldMk cId="1270126300" sldId="614"/>
            <ac:spMk id="19" creationId="{DB17E863-922E-4C26-BD64-E8FD41D28661}"/>
          </ac:spMkLst>
        </pc:spChg>
      </pc:sldChg>
      <pc:sldChg chg="addSp delSp modSp new mod setBg">
        <pc:chgData name="Randy Cates" userId="a0f05542c82a1465" providerId="LiveId" clId="{E331C4EE-73B1-4D1E-B665-4EBF52F45040}" dt="2022-07-11T00:26:01.088" v="14132" actId="26606"/>
        <pc:sldMkLst>
          <pc:docMk/>
          <pc:sldMk cId="3317474401" sldId="615"/>
        </pc:sldMkLst>
        <pc:spChg chg="add mod ord">
          <ac:chgData name="Randy Cates" userId="a0f05542c82a1465" providerId="LiveId" clId="{E331C4EE-73B1-4D1E-B665-4EBF52F45040}" dt="2022-07-11T00:26:01.088" v="14132" actId="26606"/>
          <ac:spMkLst>
            <pc:docMk/>
            <pc:sldMk cId="3317474401" sldId="615"/>
            <ac:spMk id="3" creationId="{8B93708C-7344-892F-F3B2-AAB47F885267}"/>
          </ac:spMkLst>
        </pc:spChg>
        <pc:spChg chg="add del">
          <ac:chgData name="Randy Cates" userId="a0f05542c82a1465" providerId="LiveId" clId="{E331C4EE-73B1-4D1E-B665-4EBF52F45040}" dt="2022-07-10T03:19:34.832" v="12190" actId="26606"/>
          <ac:spMkLst>
            <pc:docMk/>
            <pc:sldMk cId="3317474401" sldId="615"/>
            <ac:spMk id="8" creationId="{1BB867FF-FC45-48F7-8104-F89BE54909F1}"/>
          </ac:spMkLst>
        </pc:spChg>
        <pc:spChg chg="add del">
          <ac:chgData name="Randy Cates" userId="a0f05542c82a1465" providerId="LiveId" clId="{E331C4EE-73B1-4D1E-B665-4EBF52F45040}" dt="2022-07-10T03:19:34.832" v="12190" actId="26606"/>
          <ac:spMkLst>
            <pc:docMk/>
            <pc:sldMk cId="3317474401" sldId="615"/>
            <ac:spMk id="10" creationId="{8BB56887-D0D5-4F0C-9E19-7247EB83C8B7}"/>
          </ac:spMkLst>
        </pc:spChg>
        <pc:spChg chg="add del">
          <ac:chgData name="Randy Cates" userId="a0f05542c82a1465" providerId="LiveId" clId="{E331C4EE-73B1-4D1E-B665-4EBF52F45040}" dt="2022-07-10T03:19:34.832" v="12190" actId="26606"/>
          <ac:spMkLst>
            <pc:docMk/>
            <pc:sldMk cId="3317474401" sldId="615"/>
            <ac:spMk id="12" creationId="{081E4A58-353D-44AE-B2FC-2A74E2E400F7}"/>
          </ac:spMkLst>
        </pc:spChg>
        <pc:spChg chg="add del">
          <ac:chgData name="Randy Cates" userId="a0f05542c82a1465" providerId="LiveId" clId="{E331C4EE-73B1-4D1E-B665-4EBF52F45040}" dt="2022-07-11T00:26:01.088" v="14132" actId="26606"/>
          <ac:spMkLst>
            <pc:docMk/>
            <pc:sldMk cId="3317474401" sldId="615"/>
            <ac:spMk id="17" creationId="{777A147A-9ED8-46B4-8660-1B3C2AA880B5}"/>
          </ac:spMkLst>
        </pc:spChg>
        <pc:spChg chg="add del">
          <ac:chgData name="Randy Cates" userId="a0f05542c82a1465" providerId="LiveId" clId="{E331C4EE-73B1-4D1E-B665-4EBF52F45040}" dt="2022-07-11T00:26:01.088" v="14132" actId="26606"/>
          <ac:spMkLst>
            <pc:docMk/>
            <pc:sldMk cId="3317474401" sldId="615"/>
            <ac:spMk id="19" creationId="{5D6C15A0-C087-4593-8414-2B4EC1CDC3DE}"/>
          </ac:spMkLst>
        </pc:spChg>
        <pc:spChg chg="add del">
          <ac:chgData name="Randy Cates" userId="a0f05542c82a1465" providerId="LiveId" clId="{E331C4EE-73B1-4D1E-B665-4EBF52F45040}" dt="2022-07-11T00:26:01.082" v="14131" actId="26606"/>
          <ac:spMkLst>
            <pc:docMk/>
            <pc:sldMk cId="3317474401" sldId="615"/>
            <ac:spMk id="24" creationId="{45D37F4E-DDB4-456B-97E0-9937730A039F}"/>
          </ac:spMkLst>
        </pc:spChg>
        <pc:spChg chg="add del">
          <ac:chgData name="Randy Cates" userId="a0f05542c82a1465" providerId="LiveId" clId="{E331C4EE-73B1-4D1E-B665-4EBF52F45040}" dt="2022-07-11T00:26:01.082" v="14131" actId="26606"/>
          <ac:spMkLst>
            <pc:docMk/>
            <pc:sldMk cId="3317474401" sldId="615"/>
            <ac:spMk id="26" creationId="{B2DD41CD-8F47-4F56-AD12-4E2FF7696987}"/>
          </ac:spMkLst>
        </pc:spChg>
        <pc:spChg chg="add">
          <ac:chgData name="Randy Cates" userId="a0f05542c82a1465" providerId="LiveId" clId="{E331C4EE-73B1-4D1E-B665-4EBF52F45040}" dt="2022-07-11T00:26:01.088" v="14132" actId="26606"/>
          <ac:spMkLst>
            <pc:docMk/>
            <pc:sldMk cId="3317474401" sldId="615"/>
            <ac:spMk id="28" creationId="{2C61293E-6EBE-43EF-A52C-9BEBFD7679D4}"/>
          </ac:spMkLst>
        </pc:spChg>
        <pc:spChg chg="add">
          <ac:chgData name="Randy Cates" userId="a0f05542c82a1465" providerId="LiveId" clId="{E331C4EE-73B1-4D1E-B665-4EBF52F45040}" dt="2022-07-11T00:26:01.088" v="14132" actId="26606"/>
          <ac:spMkLst>
            <pc:docMk/>
            <pc:sldMk cId="3317474401" sldId="615"/>
            <ac:spMk id="29" creationId="{21540236-BFD5-4A9D-8840-4703E7F76825}"/>
          </ac:spMkLst>
        </pc:spChg>
        <pc:picChg chg="add mod">
          <ac:chgData name="Randy Cates" userId="a0f05542c82a1465" providerId="LiveId" clId="{E331C4EE-73B1-4D1E-B665-4EBF52F45040}" dt="2022-07-11T00:26:01.082" v="14131" actId="26606"/>
          <ac:picMkLst>
            <pc:docMk/>
            <pc:sldMk cId="3317474401" sldId="615"/>
            <ac:picMk id="9" creationId="{8901F2F5-2C38-8C0A-52C5-2C3E53DBB33E}"/>
          </ac:picMkLst>
        </pc:picChg>
      </pc:sldChg>
      <pc:sldChg chg="addSp delSp modSp add mod setBg">
        <pc:chgData name="Randy Cates" userId="a0f05542c82a1465" providerId="LiveId" clId="{E331C4EE-73B1-4D1E-B665-4EBF52F45040}" dt="2022-07-10T03:19:31.137" v="12189" actId="20577"/>
        <pc:sldMkLst>
          <pc:docMk/>
          <pc:sldMk cId="575216557" sldId="616"/>
        </pc:sldMkLst>
        <pc:spChg chg="mod">
          <ac:chgData name="Randy Cates" userId="a0f05542c82a1465" providerId="LiveId" clId="{E331C4EE-73B1-4D1E-B665-4EBF52F45040}" dt="2022-07-10T03:19:25.997" v="12186" actId="26606"/>
          <ac:spMkLst>
            <pc:docMk/>
            <pc:sldMk cId="575216557" sldId="616"/>
            <ac:spMk id="2" creationId="{5508C400-1B8D-00CC-6ED1-6BB9668EEBC6}"/>
          </ac:spMkLst>
        </pc:spChg>
        <pc:spChg chg="mod">
          <ac:chgData name="Randy Cates" userId="a0f05542c82a1465" providerId="LiveId" clId="{E331C4EE-73B1-4D1E-B665-4EBF52F45040}" dt="2022-07-10T03:19:31.137" v="12189" actId="20577"/>
          <ac:spMkLst>
            <pc:docMk/>
            <pc:sldMk cId="575216557" sldId="616"/>
            <ac:spMk id="3" creationId="{17114286-AC72-577D-EE24-01714056C4AF}"/>
          </ac:spMkLst>
        </pc:spChg>
        <pc:spChg chg="add del">
          <ac:chgData name="Randy Cates" userId="a0f05542c82a1465" providerId="LiveId" clId="{E331C4EE-73B1-4D1E-B665-4EBF52F45040}" dt="2022-07-10T03:19:25.997" v="12186" actId="26606"/>
          <ac:spMkLst>
            <pc:docMk/>
            <pc:sldMk cId="575216557" sldId="616"/>
            <ac:spMk id="8" creationId="{1BB867FF-FC45-48F7-8104-F89BE54909F1}"/>
          </ac:spMkLst>
        </pc:spChg>
        <pc:spChg chg="add del">
          <ac:chgData name="Randy Cates" userId="a0f05542c82a1465" providerId="LiveId" clId="{E331C4EE-73B1-4D1E-B665-4EBF52F45040}" dt="2022-07-10T03:19:25.997" v="12186" actId="26606"/>
          <ac:spMkLst>
            <pc:docMk/>
            <pc:sldMk cId="575216557" sldId="616"/>
            <ac:spMk id="10" creationId="{8BB56887-D0D5-4F0C-9E19-7247EB83C8B7}"/>
          </ac:spMkLst>
        </pc:spChg>
        <pc:spChg chg="add del">
          <ac:chgData name="Randy Cates" userId="a0f05542c82a1465" providerId="LiveId" clId="{E331C4EE-73B1-4D1E-B665-4EBF52F45040}" dt="2022-07-10T03:19:25.997" v="12186" actId="26606"/>
          <ac:spMkLst>
            <pc:docMk/>
            <pc:sldMk cId="575216557" sldId="616"/>
            <ac:spMk id="12" creationId="{081E4A58-353D-44AE-B2FC-2A74E2E400F7}"/>
          </ac:spMkLst>
        </pc:spChg>
        <pc:spChg chg="add del">
          <ac:chgData name="Randy Cates" userId="a0f05542c82a1465" providerId="LiveId" clId="{E331C4EE-73B1-4D1E-B665-4EBF52F45040}" dt="2022-07-10T03:19:25.990" v="12185" actId="26606"/>
          <ac:spMkLst>
            <pc:docMk/>
            <pc:sldMk cId="575216557" sldId="616"/>
            <ac:spMk id="17" creationId="{777A147A-9ED8-46B4-8660-1B3C2AA880B5}"/>
          </ac:spMkLst>
        </pc:spChg>
        <pc:spChg chg="add del">
          <ac:chgData name="Randy Cates" userId="a0f05542c82a1465" providerId="LiveId" clId="{E331C4EE-73B1-4D1E-B665-4EBF52F45040}" dt="2022-07-10T03:19:25.990" v="12185" actId="26606"/>
          <ac:spMkLst>
            <pc:docMk/>
            <pc:sldMk cId="575216557" sldId="616"/>
            <ac:spMk id="19" creationId="{5D6C15A0-C087-4593-8414-2B4EC1CDC3DE}"/>
          </ac:spMkLst>
        </pc:spChg>
        <pc:spChg chg="add">
          <ac:chgData name="Randy Cates" userId="a0f05542c82a1465" providerId="LiveId" clId="{E331C4EE-73B1-4D1E-B665-4EBF52F45040}" dt="2022-07-10T03:19:25.997" v="12186" actId="26606"/>
          <ac:spMkLst>
            <pc:docMk/>
            <pc:sldMk cId="575216557" sldId="616"/>
            <ac:spMk id="21" creationId="{100EDD19-6802-4EC3-95CE-CFFAB042CFD6}"/>
          </ac:spMkLst>
        </pc:spChg>
        <pc:spChg chg="add">
          <ac:chgData name="Randy Cates" userId="a0f05542c82a1465" providerId="LiveId" clId="{E331C4EE-73B1-4D1E-B665-4EBF52F45040}" dt="2022-07-10T03:19:25.997" v="12186" actId="26606"/>
          <ac:spMkLst>
            <pc:docMk/>
            <pc:sldMk cId="575216557" sldId="616"/>
            <ac:spMk id="22" creationId="{DB17E863-922E-4C26-BD64-E8FD41D28661}"/>
          </ac:spMkLst>
        </pc:spChg>
      </pc:sldChg>
      <pc:sldChg chg="addSp delSp modSp new mod setBg">
        <pc:chgData name="Randy Cates" userId="a0f05542c82a1465" providerId="LiveId" clId="{E331C4EE-73B1-4D1E-B665-4EBF52F45040}" dt="2022-07-10T05:06:36.532" v="13118" actId="113"/>
        <pc:sldMkLst>
          <pc:docMk/>
          <pc:sldMk cId="3024187019" sldId="617"/>
        </pc:sldMkLst>
        <pc:spChg chg="add mod">
          <ac:chgData name="Randy Cates" userId="a0f05542c82a1465" providerId="LiveId" clId="{E331C4EE-73B1-4D1E-B665-4EBF52F45040}" dt="2022-07-10T05:06:36.532" v="13118" actId="113"/>
          <ac:spMkLst>
            <pc:docMk/>
            <pc:sldMk cId="3024187019" sldId="617"/>
            <ac:spMk id="3" creationId="{3E9E7F5C-C12C-FF95-AE9B-C098D176DA42}"/>
          </ac:spMkLst>
        </pc:spChg>
        <pc:spChg chg="add del">
          <ac:chgData name="Randy Cates" userId="a0f05542c82a1465" providerId="LiveId" clId="{E331C4EE-73B1-4D1E-B665-4EBF52F45040}" dt="2022-07-10T03:20:14.461" v="12205" actId="26606"/>
          <ac:spMkLst>
            <pc:docMk/>
            <pc:sldMk cId="3024187019" sldId="617"/>
            <ac:spMk id="8" creationId="{1BB867FF-FC45-48F7-8104-F89BE54909F1}"/>
          </ac:spMkLst>
        </pc:spChg>
        <pc:spChg chg="add del">
          <ac:chgData name="Randy Cates" userId="a0f05542c82a1465" providerId="LiveId" clId="{E331C4EE-73B1-4D1E-B665-4EBF52F45040}" dt="2022-07-10T03:20:14.461" v="12205" actId="26606"/>
          <ac:spMkLst>
            <pc:docMk/>
            <pc:sldMk cId="3024187019" sldId="617"/>
            <ac:spMk id="10" creationId="{8BB56887-D0D5-4F0C-9E19-7247EB83C8B7}"/>
          </ac:spMkLst>
        </pc:spChg>
        <pc:spChg chg="add del">
          <ac:chgData name="Randy Cates" userId="a0f05542c82a1465" providerId="LiveId" clId="{E331C4EE-73B1-4D1E-B665-4EBF52F45040}" dt="2022-07-10T03:20:14.461" v="12205" actId="26606"/>
          <ac:spMkLst>
            <pc:docMk/>
            <pc:sldMk cId="3024187019" sldId="617"/>
            <ac:spMk id="12" creationId="{081E4A58-353D-44AE-B2FC-2A74E2E400F7}"/>
          </ac:spMkLst>
        </pc:spChg>
        <pc:spChg chg="add">
          <ac:chgData name="Randy Cates" userId="a0f05542c82a1465" providerId="LiveId" clId="{E331C4EE-73B1-4D1E-B665-4EBF52F45040}" dt="2022-07-10T03:20:14.461" v="12205" actId="26606"/>
          <ac:spMkLst>
            <pc:docMk/>
            <pc:sldMk cId="3024187019" sldId="617"/>
            <ac:spMk id="17" creationId="{100EDD19-6802-4EC3-95CE-CFFAB042CFD6}"/>
          </ac:spMkLst>
        </pc:spChg>
        <pc:spChg chg="add">
          <ac:chgData name="Randy Cates" userId="a0f05542c82a1465" providerId="LiveId" clId="{E331C4EE-73B1-4D1E-B665-4EBF52F45040}" dt="2022-07-10T03:20:14.461" v="12205" actId="26606"/>
          <ac:spMkLst>
            <pc:docMk/>
            <pc:sldMk cId="3024187019" sldId="617"/>
            <ac:spMk id="19" creationId="{DB17E863-922E-4C26-BD64-E8FD41D28661}"/>
          </ac:spMkLst>
        </pc:spChg>
      </pc:sldChg>
      <pc:sldChg chg="addSp delSp modSp add mod ord setBg">
        <pc:chgData name="Randy Cates" userId="a0f05542c82a1465" providerId="LiveId" clId="{E331C4EE-73B1-4D1E-B665-4EBF52F45040}" dt="2022-07-11T00:12:24.111" v="14114" actId="26606"/>
        <pc:sldMkLst>
          <pc:docMk/>
          <pc:sldMk cId="3654759537" sldId="618"/>
        </pc:sldMkLst>
        <pc:spChg chg="mod">
          <ac:chgData name="Randy Cates" userId="a0f05542c82a1465" providerId="LiveId" clId="{E331C4EE-73B1-4D1E-B665-4EBF52F45040}" dt="2022-07-11T00:12:24.111" v="14114" actId="26606"/>
          <ac:spMkLst>
            <pc:docMk/>
            <pc:sldMk cId="3654759537" sldId="618"/>
            <ac:spMk id="2" creationId="{5508C400-1B8D-00CC-6ED1-6BB9668EEBC6}"/>
          </ac:spMkLst>
        </pc:spChg>
        <pc:spChg chg="mod">
          <ac:chgData name="Randy Cates" userId="a0f05542c82a1465" providerId="LiveId" clId="{E331C4EE-73B1-4D1E-B665-4EBF52F45040}" dt="2022-07-11T00:12:24.111" v="14114" actId="26606"/>
          <ac:spMkLst>
            <pc:docMk/>
            <pc:sldMk cId="3654759537" sldId="618"/>
            <ac:spMk id="3" creationId="{17114286-AC72-577D-EE24-01714056C4AF}"/>
          </ac:spMkLst>
        </pc:spChg>
        <pc:spChg chg="add del">
          <ac:chgData name="Randy Cates" userId="a0f05542c82a1465" providerId="LiveId" clId="{E331C4EE-73B1-4D1E-B665-4EBF52F45040}" dt="2022-07-10T15:25:24.982" v="13386" actId="26606"/>
          <ac:spMkLst>
            <pc:docMk/>
            <pc:sldMk cId="3654759537" sldId="618"/>
            <ac:spMk id="8" creationId="{1BB867FF-FC45-48F7-8104-F89BE54909F1}"/>
          </ac:spMkLst>
        </pc:spChg>
        <pc:spChg chg="add del">
          <ac:chgData name="Randy Cates" userId="a0f05542c82a1465" providerId="LiveId" clId="{E331C4EE-73B1-4D1E-B665-4EBF52F45040}" dt="2022-07-10T15:25:24.982" v="13386" actId="26606"/>
          <ac:spMkLst>
            <pc:docMk/>
            <pc:sldMk cId="3654759537" sldId="618"/>
            <ac:spMk id="10" creationId="{8BB56887-D0D5-4F0C-9E19-7247EB83C8B7}"/>
          </ac:spMkLst>
        </pc:spChg>
        <pc:spChg chg="add del">
          <ac:chgData name="Randy Cates" userId="a0f05542c82a1465" providerId="LiveId" clId="{E331C4EE-73B1-4D1E-B665-4EBF52F45040}" dt="2022-07-10T15:25:24.982" v="13386" actId="26606"/>
          <ac:spMkLst>
            <pc:docMk/>
            <pc:sldMk cId="3654759537" sldId="618"/>
            <ac:spMk id="12" creationId="{081E4A58-353D-44AE-B2FC-2A74E2E400F7}"/>
          </ac:spMkLst>
        </pc:spChg>
        <pc:spChg chg="add del">
          <ac:chgData name="Randy Cates" userId="a0f05542c82a1465" providerId="LiveId" clId="{E331C4EE-73B1-4D1E-B665-4EBF52F45040}" dt="2022-07-11T00:12:24.111" v="14114" actId="26606"/>
          <ac:spMkLst>
            <pc:docMk/>
            <pc:sldMk cId="3654759537" sldId="618"/>
            <ac:spMk id="17" creationId="{100EDD19-6802-4EC3-95CE-CFFAB042CFD6}"/>
          </ac:spMkLst>
        </pc:spChg>
        <pc:spChg chg="add del">
          <ac:chgData name="Randy Cates" userId="a0f05542c82a1465" providerId="LiveId" clId="{E331C4EE-73B1-4D1E-B665-4EBF52F45040}" dt="2022-07-11T00:12:24.111" v="14114" actId="26606"/>
          <ac:spMkLst>
            <pc:docMk/>
            <pc:sldMk cId="3654759537" sldId="618"/>
            <ac:spMk id="19" creationId="{DB17E863-922E-4C26-BD64-E8FD41D28661}"/>
          </ac:spMkLst>
        </pc:spChg>
        <pc:spChg chg="add del">
          <ac:chgData name="Randy Cates" userId="a0f05542c82a1465" providerId="LiveId" clId="{E331C4EE-73B1-4D1E-B665-4EBF52F45040}" dt="2022-07-11T00:12:23.327" v="14111" actId="26606"/>
          <ac:spMkLst>
            <pc:docMk/>
            <pc:sldMk cId="3654759537" sldId="618"/>
            <ac:spMk id="24" creationId="{2B97F24A-32CE-4C1C-A50D-3016B394DCFB}"/>
          </ac:spMkLst>
        </pc:spChg>
        <pc:spChg chg="add del">
          <ac:chgData name="Randy Cates" userId="a0f05542c82a1465" providerId="LiveId" clId="{E331C4EE-73B1-4D1E-B665-4EBF52F45040}" dt="2022-07-11T00:12:23.327" v="14111" actId="26606"/>
          <ac:spMkLst>
            <pc:docMk/>
            <pc:sldMk cId="3654759537" sldId="618"/>
            <ac:spMk id="26" creationId="{CD8B4F24-440B-49E9-B85D-733523DC064B}"/>
          </ac:spMkLst>
        </pc:spChg>
        <pc:spChg chg="add del">
          <ac:chgData name="Randy Cates" userId="a0f05542c82a1465" providerId="LiveId" clId="{E331C4EE-73B1-4D1E-B665-4EBF52F45040}" dt="2022-07-11T00:12:24.106" v="14113" actId="26606"/>
          <ac:spMkLst>
            <pc:docMk/>
            <pc:sldMk cId="3654759537" sldId="618"/>
            <ac:spMk id="28" creationId="{743AA782-23D1-4521-8CAD-47662984AA08}"/>
          </ac:spMkLst>
        </pc:spChg>
        <pc:spChg chg="add del">
          <ac:chgData name="Randy Cates" userId="a0f05542c82a1465" providerId="LiveId" clId="{E331C4EE-73B1-4D1E-B665-4EBF52F45040}" dt="2022-07-11T00:12:24.106" v="14113" actId="26606"/>
          <ac:spMkLst>
            <pc:docMk/>
            <pc:sldMk cId="3654759537" sldId="618"/>
            <ac:spMk id="29" creationId="{71877DBC-BB60-40F0-AC93-2ACDBAAE60CE}"/>
          </ac:spMkLst>
        </pc:spChg>
        <pc:spChg chg="add">
          <ac:chgData name="Randy Cates" userId="a0f05542c82a1465" providerId="LiveId" clId="{E331C4EE-73B1-4D1E-B665-4EBF52F45040}" dt="2022-07-11T00:12:24.111" v="14114" actId="26606"/>
          <ac:spMkLst>
            <pc:docMk/>
            <pc:sldMk cId="3654759537" sldId="618"/>
            <ac:spMk id="31" creationId="{45D37F4E-DDB4-456B-97E0-9937730A039F}"/>
          </ac:spMkLst>
        </pc:spChg>
        <pc:spChg chg="add">
          <ac:chgData name="Randy Cates" userId="a0f05542c82a1465" providerId="LiveId" clId="{E331C4EE-73B1-4D1E-B665-4EBF52F45040}" dt="2022-07-11T00:12:24.111" v="14114" actId="26606"/>
          <ac:spMkLst>
            <pc:docMk/>
            <pc:sldMk cId="3654759537" sldId="618"/>
            <ac:spMk id="32" creationId="{B2DD41CD-8F47-4F56-AD12-4E2FF7696987}"/>
          </ac:spMkLst>
        </pc:spChg>
        <pc:picChg chg="add mod">
          <ac:chgData name="Randy Cates" userId="a0f05542c82a1465" providerId="LiveId" clId="{E331C4EE-73B1-4D1E-B665-4EBF52F45040}" dt="2022-07-11T00:12:24.106" v="14113" actId="26606"/>
          <ac:picMkLst>
            <pc:docMk/>
            <pc:sldMk cId="3654759537" sldId="618"/>
            <ac:picMk id="9" creationId="{756CEF3B-4AF9-544D-555D-64DE6A2F36D9}"/>
          </ac:picMkLst>
        </pc:picChg>
      </pc:sldChg>
      <pc:sldChg chg="addSp delSp modSp add mod setBg">
        <pc:chgData name="Randy Cates" userId="a0f05542c82a1465" providerId="LiveId" clId="{E331C4EE-73B1-4D1E-B665-4EBF52F45040}" dt="2022-07-10T03:21:12.877" v="12210" actId="26606"/>
        <pc:sldMkLst>
          <pc:docMk/>
          <pc:sldMk cId="2031453707" sldId="619"/>
        </pc:sldMkLst>
        <pc:spChg chg="mod">
          <ac:chgData name="Randy Cates" userId="a0f05542c82a1465" providerId="LiveId" clId="{E331C4EE-73B1-4D1E-B665-4EBF52F45040}" dt="2022-07-10T03:21:12.877" v="12210" actId="26606"/>
          <ac:spMkLst>
            <pc:docMk/>
            <pc:sldMk cId="2031453707" sldId="619"/>
            <ac:spMk id="2" creationId="{5508C400-1B8D-00CC-6ED1-6BB9668EEBC6}"/>
          </ac:spMkLst>
        </pc:spChg>
        <pc:spChg chg="mod">
          <ac:chgData name="Randy Cates" userId="a0f05542c82a1465" providerId="LiveId" clId="{E331C4EE-73B1-4D1E-B665-4EBF52F45040}" dt="2022-07-10T03:21:12.877" v="12210" actId="26606"/>
          <ac:spMkLst>
            <pc:docMk/>
            <pc:sldMk cId="2031453707" sldId="619"/>
            <ac:spMk id="3" creationId="{17114286-AC72-577D-EE24-01714056C4AF}"/>
          </ac:spMkLst>
        </pc:spChg>
        <pc:spChg chg="add del">
          <ac:chgData name="Randy Cates" userId="a0f05542c82a1465" providerId="LiveId" clId="{E331C4EE-73B1-4D1E-B665-4EBF52F45040}" dt="2022-07-10T03:21:12.877" v="12210" actId="26606"/>
          <ac:spMkLst>
            <pc:docMk/>
            <pc:sldMk cId="2031453707" sldId="619"/>
            <ac:spMk id="8" creationId="{1BB867FF-FC45-48F7-8104-F89BE54909F1}"/>
          </ac:spMkLst>
        </pc:spChg>
        <pc:spChg chg="add del">
          <ac:chgData name="Randy Cates" userId="a0f05542c82a1465" providerId="LiveId" clId="{E331C4EE-73B1-4D1E-B665-4EBF52F45040}" dt="2022-07-10T03:21:12.877" v="12210" actId="26606"/>
          <ac:spMkLst>
            <pc:docMk/>
            <pc:sldMk cId="2031453707" sldId="619"/>
            <ac:spMk id="10" creationId="{8BB56887-D0D5-4F0C-9E19-7247EB83C8B7}"/>
          </ac:spMkLst>
        </pc:spChg>
        <pc:spChg chg="add del">
          <ac:chgData name="Randy Cates" userId="a0f05542c82a1465" providerId="LiveId" clId="{E331C4EE-73B1-4D1E-B665-4EBF52F45040}" dt="2022-07-10T03:21:12.877" v="12210" actId="26606"/>
          <ac:spMkLst>
            <pc:docMk/>
            <pc:sldMk cId="2031453707" sldId="619"/>
            <ac:spMk id="12" creationId="{081E4A58-353D-44AE-B2FC-2A74E2E400F7}"/>
          </ac:spMkLst>
        </pc:spChg>
        <pc:spChg chg="add">
          <ac:chgData name="Randy Cates" userId="a0f05542c82a1465" providerId="LiveId" clId="{E331C4EE-73B1-4D1E-B665-4EBF52F45040}" dt="2022-07-10T03:21:12.877" v="12210" actId="26606"/>
          <ac:spMkLst>
            <pc:docMk/>
            <pc:sldMk cId="2031453707" sldId="619"/>
            <ac:spMk id="17" creationId="{100EDD19-6802-4EC3-95CE-CFFAB042CFD6}"/>
          </ac:spMkLst>
        </pc:spChg>
        <pc:spChg chg="add">
          <ac:chgData name="Randy Cates" userId="a0f05542c82a1465" providerId="LiveId" clId="{E331C4EE-73B1-4D1E-B665-4EBF52F45040}" dt="2022-07-10T03:21:12.877" v="12210" actId="26606"/>
          <ac:spMkLst>
            <pc:docMk/>
            <pc:sldMk cId="2031453707" sldId="619"/>
            <ac:spMk id="19" creationId="{DB17E863-922E-4C26-BD64-E8FD41D28661}"/>
          </ac:spMkLst>
        </pc:spChg>
      </pc:sldChg>
      <pc:sldChg chg="addSp delSp modSp add mod setBg">
        <pc:chgData name="Randy Cates" userId="a0f05542c82a1465" providerId="LiveId" clId="{E331C4EE-73B1-4D1E-B665-4EBF52F45040}" dt="2022-07-10T03:21:07.708" v="12209" actId="26606"/>
        <pc:sldMkLst>
          <pc:docMk/>
          <pc:sldMk cId="1752770675" sldId="620"/>
        </pc:sldMkLst>
        <pc:spChg chg="mod">
          <ac:chgData name="Randy Cates" userId="a0f05542c82a1465" providerId="LiveId" clId="{E331C4EE-73B1-4D1E-B665-4EBF52F45040}" dt="2022-07-10T03:21:07.708" v="12209" actId="26606"/>
          <ac:spMkLst>
            <pc:docMk/>
            <pc:sldMk cId="1752770675" sldId="620"/>
            <ac:spMk id="2" creationId="{5508C400-1B8D-00CC-6ED1-6BB9668EEBC6}"/>
          </ac:spMkLst>
        </pc:spChg>
        <pc:spChg chg="mod">
          <ac:chgData name="Randy Cates" userId="a0f05542c82a1465" providerId="LiveId" clId="{E331C4EE-73B1-4D1E-B665-4EBF52F45040}" dt="2022-07-10T03:21:07.708" v="12209" actId="26606"/>
          <ac:spMkLst>
            <pc:docMk/>
            <pc:sldMk cId="1752770675" sldId="620"/>
            <ac:spMk id="3" creationId="{17114286-AC72-577D-EE24-01714056C4AF}"/>
          </ac:spMkLst>
        </pc:spChg>
        <pc:spChg chg="add del">
          <ac:chgData name="Randy Cates" userId="a0f05542c82a1465" providerId="LiveId" clId="{E331C4EE-73B1-4D1E-B665-4EBF52F45040}" dt="2022-07-10T03:21:07.708" v="12209" actId="26606"/>
          <ac:spMkLst>
            <pc:docMk/>
            <pc:sldMk cId="1752770675" sldId="620"/>
            <ac:spMk id="8" creationId="{1BB867FF-FC45-48F7-8104-F89BE54909F1}"/>
          </ac:spMkLst>
        </pc:spChg>
        <pc:spChg chg="add del">
          <ac:chgData name="Randy Cates" userId="a0f05542c82a1465" providerId="LiveId" clId="{E331C4EE-73B1-4D1E-B665-4EBF52F45040}" dt="2022-07-10T03:21:07.708" v="12209" actId="26606"/>
          <ac:spMkLst>
            <pc:docMk/>
            <pc:sldMk cId="1752770675" sldId="620"/>
            <ac:spMk id="10" creationId="{8BB56887-D0D5-4F0C-9E19-7247EB83C8B7}"/>
          </ac:spMkLst>
        </pc:spChg>
        <pc:spChg chg="add del">
          <ac:chgData name="Randy Cates" userId="a0f05542c82a1465" providerId="LiveId" clId="{E331C4EE-73B1-4D1E-B665-4EBF52F45040}" dt="2022-07-10T03:21:07.708" v="12209" actId="26606"/>
          <ac:spMkLst>
            <pc:docMk/>
            <pc:sldMk cId="1752770675" sldId="620"/>
            <ac:spMk id="12" creationId="{081E4A58-353D-44AE-B2FC-2A74E2E400F7}"/>
          </ac:spMkLst>
        </pc:spChg>
        <pc:spChg chg="add">
          <ac:chgData name="Randy Cates" userId="a0f05542c82a1465" providerId="LiveId" clId="{E331C4EE-73B1-4D1E-B665-4EBF52F45040}" dt="2022-07-10T03:21:07.708" v="12209" actId="26606"/>
          <ac:spMkLst>
            <pc:docMk/>
            <pc:sldMk cId="1752770675" sldId="620"/>
            <ac:spMk id="17" creationId="{100EDD19-6802-4EC3-95CE-CFFAB042CFD6}"/>
          </ac:spMkLst>
        </pc:spChg>
        <pc:spChg chg="add">
          <ac:chgData name="Randy Cates" userId="a0f05542c82a1465" providerId="LiveId" clId="{E331C4EE-73B1-4D1E-B665-4EBF52F45040}" dt="2022-07-10T03:21:07.708" v="12209" actId="26606"/>
          <ac:spMkLst>
            <pc:docMk/>
            <pc:sldMk cId="1752770675" sldId="620"/>
            <ac:spMk id="19" creationId="{DB17E863-922E-4C26-BD64-E8FD41D28661}"/>
          </ac:spMkLst>
        </pc:spChg>
      </pc:sldChg>
      <pc:sldChg chg="addSp delSp modSp add mod setBg">
        <pc:chgData name="Randy Cates" userId="a0f05542c82a1465" providerId="LiveId" clId="{E331C4EE-73B1-4D1E-B665-4EBF52F45040}" dt="2022-07-10T03:21:00.448" v="12207" actId="26606"/>
        <pc:sldMkLst>
          <pc:docMk/>
          <pc:sldMk cId="496639151" sldId="621"/>
        </pc:sldMkLst>
        <pc:spChg chg="mod">
          <ac:chgData name="Randy Cates" userId="a0f05542c82a1465" providerId="LiveId" clId="{E331C4EE-73B1-4D1E-B665-4EBF52F45040}" dt="2022-07-10T03:21:00.448" v="12207" actId="26606"/>
          <ac:spMkLst>
            <pc:docMk/>
            <pc:sldMk cId="496639151" sldId="621"/>
            <ac:spMk id="2" creationId="{5508C400-1B8D-00CC-6ED1-6BB9668EEBC6}"/>
          </ac:spMkLst>
        </pc:spChg>
        <pc:spChg chg="mod">
          <ac:chgData name="Randy Cates" userId="a0f05542c82a1465" providerId="LiveId" clId="{E331C4EE-73B1-4D1E-B665-4EBF52F45040}" dt="2022-07-10T03:21:00.448" v="12207" actId="26606"/>
          <ac:spMkLst>
            <pc:docMk/>
            <pc:sldMk cId="496639151" sldId="621"/>
            <ac:spMk id="3" creationId="{17114286-AC72-577D-EE24-01714056C4AF}"/>
          </ac:spMkLst>
        </pc:spChg>
        <pc:spChg chg="add del">
          <ac:chgData name="Randy Cates" userId="a0f05542c82a1465" providerId="LiveId" clId="{E331C4EE-73B1-4D1E-B665-4EBF52F45040}" dt="2022-07-10T03:21:00.448" v="12207" actId="26606"/>
          <ac:spMkLst>
            <pc:docMk/>
            <pc:sldMk cId="496639151" sldId="621"/>
            <ac:spMk id="8" creationId="{1BB867FF-FC45-48F7-8104-F89BE54909F1}"/>
          </ac:spMkLst>
        </pc:spChg>
        <pc:spChg chg="add del">
          <ac:chgData name="Randy Cates" userId="a0f05542c82a1465" providerId="LiveId" clId="{E331C4EE-73B1-4D1E-B665-4EBF52F45040}" dt="2022-07-10T03:21:00.448" v="12207" actId="26606"/>
          <ac:spMkLst>
            <pc:docMk/>
            <pc:sldMk cId="496639151" sldId="621"/>
            <ac:spMk id="10" creationId="{8BB56887-D0D5-4F0C-9E19-7247EB83C8B7}"/>
          </ac:spMkLst>
        </pc:spChg>
        <pc:spChg chg="add del">
          <ac:chgData name="Randy Cates" userId="a0f05542c82a1465" providerId="LiveId" clId="{E331C4EE-73B1-4D1E-B665-4EBF52F45040}" dt="2022-07-10T03:21:00.448" v="12207" actId="26606"/>
          <ac:spMkLst>
            <pc:docMk/>
            <pc:sldMk cId="496639151" sldId="621"/>
            <ac:spMk id="12" creationId="{081E4A58-353D-44AE-B2FC-2A74E2E400F7}"/>
          </ac:spMkLst>
        </pc:spChg>
        <pc:spChg chg="add">
          <ac:chgData name="Randy Cates" userId="a0f05542c82a1465" providerId="LiveId" clId="{E331C4EE-73B1-4D1E-B665-4EBF52F45040}" dt="2022-07-10T03:21:00.448" v="12207" actId="26606"/>
          <ac:spMkLst>
            <pc:docMk/>
            <pc:sldMk cId="496639151" sldId="621"/>
            <ac:spMk id="17" creationId="{100EDD19-6802-4EC3-95CE-CFFAB042CFD6}"/>
          </ac:spMkLst>
        </pc:spChg>
        <pc:spChg chg="add">
          <ac:chgData name="Randy Cates" userId="a0f05542c82a1465" providerId="LiveId" clId="{E331C4EE-73B1-4D1E-B665-4EBF52F45040}" dt="2022-07-10T03:21:00.448" v="12207" actId="26606"/>
          <ac:spMkLst>
            <pc:docMk/>
            <pc:sldMk cId="496639151" sldId="621"/>
            <ac:spMk id="19" creationId="{DB17E863-922E-4C26-BD64-E8FD41D28661}"/>
          </ac:spMkLst>
        </pc:spChg>
      </pc:sldChg>
      <pc:sldChg chg="addSp delSp modSp add mod setBg">
        <pc:chgData name="Randy Cates" userId="a0f05542c82a1465" providerId="LiveId" clId="{E331C4EE-73B1-4D1E-B665-4EBF52F45040}" dt="2022-07-10T03:21:03.736" v="12208" actId="26606"/>
        <pc:sldMkLst>
          <pc:docMk/>
          <pc:sldMk cId="2689696127" sldId="622"/>
        </pc:sldMkLst>
        <pc:spChg chg="mod">
          <ac:chgData name="Randy Cates" userId="a0f05542c82a1465" providerId="LiveId" clId="{E331C4EE-73B1-4D1E-B665-4EBF52F45040}" dt="2022-07-10T03:21:03.736" v="12208" actId="26606"/>
          <ac:spMkLst>
            <pc:docMk/>
            <pc:sldMk cId="2689696127" sldId="622"/>
            <ac:spMk id="2" creationId="{5508C400-1B8D-00CC-6ED1-6BB9668EEBC6}"/>
          </ac:spMkLst>
        </pc:spChg>
        <pc:spChg chg="mod">
          <ac:chgData name="Randy Cates" userId="a0f05542c82a1465" providerId="LiveId" clId="{E331C4EE-73B1-4D1E-B665-4EBF52F45040}" dt="2022-07-10T03:21:03.736" v="12208" actId="26606"/>
          <ac:spMkLst>
            <pc:docMk/>
            <pc:sldMk cId="2689696127" sldId="622"/>
            <ac:spMk id="3" creationId="{17114286-AC72-577D-EE24-01714056C4AF}"/>
          </ac:spMkLst>
        </pc:spChg>
        <pc:spChg chg="add del">
          <ac:chgData name="Randy Cates" userId="a0f05542c82a1465" providerId="LiveId" clId="{E331C4EE-73B1-4D1E-B665-4EBF52F45040}" dt="2022-07-10T03:21:03.736" v="12208" actId="26606"/>
          <ac:spMkLst>
            <pc:docMk/>
            <pc:sldMk cId="2689696127" sldId="622"/>
            <ac:spMk id="8" creationId="{1BB867FF-FC45-48F7-8104-F89BE54909F1}"/>
          </ac:spMkLst>
        </pc:spChg>
        <pc:spChg chg="add del">
          <ac:chgData name="Randy Cates" userId="a0f05542c82a1465" providerId="LiveId" clId="{E331C4EE-73B1-4D1E-B665-4EBF52F45040}" dt="2022-07-10T03:21:03.736" v="12208" actId="26606"/>
          <ac:spMkLst>
            <pc:docMk/>
            <pc:sldMk cId="2689696127" sldId="622"/>
            <ac:spMk id="10" creationId="{8BB56887-D0D5-4F0C-9E19-7247EB83C8B7}"/>
          </ac:spMkLst>
        </pc:spChg>
        <pc:spChg chg="add del">
          <ac:chgData name="Randy Cates" userId="a0f05542c82a1465" providerId="LiveId" clId="{E331C4EE-73B1-4D1E-B665-4EBF52F45040}" dt="2022-07-10T03:21:03.736" v="12208" actId="26606"/>
          <ac:spMkLst>
            <pc:docMk/>
            <pc:sldMk cId="2689696127" sldId="622"/>
            <ac:spMk id="12" creationId="{081E4A58-353D-44AE-B2FC-2A74E2E400F7}"/>
          </ac:spMkLst>
        </pc:spChg>
        <pc:spChg chg="add">
          <ac:chgData name="Randy Cates" userId="a0f05542c82a1465" providerId="LiveId" clId="{E331C4EE-73B1-4D1E-B665-4EBF52F45040}" dt="2022-07-10T03:21:03.736" v="12208" actId="26606"/>
          <ac:spMkLst>
            <pc:docMk/>
            <pc:sldMk cId="2689696127" sldId="622"/>
            <ac:spMk id="17" creationId="{100EDD19-6802-4EC3-95CE-CFFAB042CFD6}"/>
          </ac:spMkLst>
        </pc:spChg>
        <pc:spChg chg="add">
          <ac:chgData name="Randy Cates" userId="a0f05542c82a1465" providerId="LiveId" clId="{E331C4EE-73B1-4D1E-B665-4EBF52F45040}" dt="2022-07-10T03:21:03.736" v="12208" actId="26606"/>
          <ac:spMkLst>
            <pc:docMk/>
            <pc:sldMk cId="2689696127" sldId="622"/>
            <ac:spMk id="19" creationId="{DB17E863-922E-4C26-BD64-E8FD41D28661}"/>
          </ac:spMkLst>
        </pc:spChg>
      </pc:sldChg>
      <pc:sldChg chg="addSp delSp modSp add mod setBg">
        <pc:chgData name="Randy Cates" userId="a0f05542c82a1465" providerId="LiveId" clId="{E331C4EE-73B1-4D1E-B665-4EBF52F45040}" dt="2022-07-11T00:19:25.194" v="14122" actId="26606"/>
        <pc:sldMkLst>
          <pc:docMk/>
          <pc:sldMk cId="3625189833" sldId="623"/>
        </pc:sldMkLst>
        <pc:spChg chg="mod">
          <ac:chgData name="Randy Cates" userId="a0f05542c82a1465" providerId="LiveId" clId="{E331C4EE-73B1-4D1E-B665-4EBF52F45040}" dt="2022-07-11T00:19:25.194" v="14122" actId="26606"/>
          <ac:spMkLst>
            <pc:docMk/>
            <pc:sldMk cId="3625189833" sldId="623"/>
            <ac:spMk id="2" creationId="{5508C400-1B8D-00CC-6ED1-6BB9668EEBC6}"/>
          </ac:spMkLst>
        </pc:spChg>
        <pc:spChg chg="mod">
          <ac:chgData name="Randy Cates" userId="a0f05542c82a1465" providerId="LiveId" clId="{E331C4EE-73B1-4D1E-B665-4EBF52F45040}" dt="2022-07-11T00:19:25.194" v="14122" actId="26606"/>
          <ac:spMkLst>
            <pc:docMk/>
            <pc:sldMk cId="3625189833" sldId="623"/>
            <ac:spMk id="3" creationId="{17114286-AC72-577D-EE24-01714056C4AF}"/>
          </ac:spMkLst>
        </pc:spChg>
        <pc:spChg chg="add del">
          <ac:chgData name="Randy Cates" userId="a0f05542c82a1465" providerId="LiveId" clId="{E331C4EE-73B1-4D1E-B665-4EBF52F45040}" dt="2022-07-10T03:20:56.848" v="12206" actId="26606"/>
          <ac:spMkLst>
            <pc:docMk/>
            <pc:sldMk cId="3625189833" sldId="623"/>
            <ac:spMk id="8" creationId="{1BB867FF-FC45-48F7-8104-F89BE54909F1}"/>
          </ac:spMkLst>
        </pc:spChg>
        <pc:spChg chg="add del">
          <ac:chgData name="Randy Cates" userId="a0f05542c82a1465" providerId="LiveId" clId="{E331C4EE-73B1-4D1E-B665-4EBF52F45040}" dt="2022-07-10T03:20:56.848" v="12206" actId="26606"/>
          <ac:spMkLst>
            <pc:docMk/>
            <pc:sldMk cId="3625189833" sldId="623"/>
            <ac:spMk id="10" creationId="{8BB56887-D0D5-4F0C-9E19-7247EB83C8B7}"/>
          </ac:spMkLst>
        </pc:spChg>
        <pc:spChg chg="add del">
          <ac:chgData name="Randy Cates" userId="a0f05542c82a1465" providerId="LiveId" clId="{E331C4EE-73B1-4D1E-B665-4EBF52F45040}" dt="2022-07-10T03:20:56.848" v="12206" actId="26606"/>
          <ac:spMkLst>
            <pc:docMk/>
            <pc:sldMk cId="3625189833" sldId="623"/>
            <ac:spMk id="12" creationId="{081E4A58-353D-44AE-B2FC-2A74E2E400F7}"/>
          </ac:spMkLst>
        </pc:spChg>
        <pc:spChg chg="add del">
          <ac:chgData name="Randy Cates" userId="a0f05542c82a1465" providerId="LiveId" clId="{E331C4EE-73B1-4D1E-B665-4EBF52F45040}" dt="2022-07-11T00:19:25.194" v="14122" actId="26606"/>
          <ac:spMkLst>
            <pc:docMk/>
            <pc:sldMk cId="3625189833" sldId="623"/>
            <ac:spMk id="17" creationId="{100EDD19-6802-4EC3-95CE-CFFAB042CFD6}"/>
          </ac:spMkLst>
        </pc:spChg>
        <pc:spChg chg="add del">
          <ac:chgData name="Randy Cates" userId="a0f05542c82a1465" providerId="LiveId" clId="{E331C4EE-73B1-4D1E-B665-4EBF52F45040}" dt="2022-07-11T00:19:25.194" v="14122" actId="26606"/>
          <ac:spMkLst>
            <pc:docMk/>
            <pc:sldMk cId="3625189833" sldId="623"/>
            <ac:spMk id="19" creationId="{DB17E863-922E-4C26-BD64-E8FD41D28661}"/>
          </ac:spMkLst>
        </pc:spChg>
        <pc:spChg chg="add del">
          <ac:chgData name="Randy Cates" userId="a0f05542c82a1465" providerId="LiveId" clId="{E331C4EE-73B1-4D1E-B665-4EBF52F45040}" dt="2022-07-11T00:19:17.367" v="14117" actId="26606"/>
          <ac:spMkLst>
            <pc:docMk/>
            <pc:sldMk cId="3625189833" sldId="623"/>
            <ac:spMk id="48135" creationId="{04812C46-200A-4DEB-A05E-3ED6C68C2387}"/>
          </ac:spMkLst>
        </pc:spChg>
        <pc:spChg chg="add del">
          <ac:chgData name="Randy Cates" userId="a0f05542c82a1465" providerId="LiveId" clId="{E331C4EE-73B1-4D1E-B665-4EBF52F45040}" dt="2022-07-11T00:19:17.367" v="14117" actId="26606"/>
          <ac:spMkLst>
            <pc:docMk/>
            <pc:sldMk cId="3625189833" sldId="623"/>
            <ac:spMk id="48137" creationId="{D1EA859B-E555-4109-94F3-6700E046E008}"/>
          </ac:spMkLst>
        </pc:spChg>
        <pc:spChg chg="add del">
          <ac:chgData name="Randy Cates" userId="a0f05542c82a1465" providerId="LiveId" clId="{E331C4EE-73B1-4D1E-B665-4EBF52F45040}" dt="2022-07-11T00:19:18.792" v="14119" actId="26606"/>
          <ac:spMkLst>
            <pc:docMk/>
            <pc:sldMk cId="3625189833" sldId="623"/>
            <ac:spMk id="48139" creationId="{2B97F24A-32CE-4C1C-A50D-3016B394DCFB}"/>
          </ac:spMkLst>
        </pc:spChg>
        <pc:spChg chg="add del">
          <ac:chgData name="Randy Cates" userId="a0f05542c82a1465" providerId="LiveId" clId="{E331C4EE-73B1-4D1E-B665-4EBF52F45040}" dt="2022-07-11T00:19:18.792" v="14119" actId="26606"/>
          <ac:spMkLst>
            <pc:docMk/>
            <pc:sldMk cId="3625189833" sldId="623"/>
            <ac:spMk id="48140" creationId="{CD8B4F24-440B-49E9-B85D-733523DC064B}"/>
          </ac:spMkLst>
        </pc:spChg>
        <pc:spChg chg="add del">
          <ac:chgData name="Randy Cates" userId="a0f05542c82a1465" providerId="LiveId" clId="{E331C4EE-73B1-4D1E-B665-4EBF52F45040}" dt="2022-07-11T00:19:25.189" v="14121" actId="26606"/>
          <ac:spMkLst>
            <pc:docMk/>
            <pc:sldMk cId="3625189833" sldId="623"/>
            <ac:spMk id="48142" creationId="{DB304A14-32D0-4873-B914-423ED7B8DAFD}"/>
          </ac:spMkLst>
        </pc:spChg>
        <pc:spChg chg="add del">
          <ac:chgData name="Randy Cates" userId="a0f05542c82a1465" providerId="LiveId" clId="{E331C4EE-73B1-4D1E-B665-4EBF52F45040}" dt="2022-07-11T00:19:25.189" v="14121" actId="26606"/>
          <ac:spMkLst>
            <pc:docMk/>
            <pc:sldMk cId="3625189833" sldId="623"/>
            <ac:spMk id="48143" creationId="{1D460C86-854F-4FB3-ABC2-E823D8FEB9DB}"/>
          </ac:spMkLst>
        </pc:spChg>
        <pc:spChg chg="add del">
          <ac:chgData name="Randy Cates" userId="a0f05542c82a1465" providerId="LiveId" clId="{E331C4EE-73B1-4D1E-B665-4EBF52F45040}" dt="2022-07-11T00:19:25.189" v="14121" actId="26606"/>
          <ac:spMkLst>
            <pc:docMk/>
            <pc:sldMk cId="3625189833" sldId="623"/>
            <ac:spMk id="48144" creationId="{BB48116A-278A-4CC5-89D3-9DE8E8FF1245}"/>
          </ac:spMkLst>
        </pc:spChg>
        <pc:spChg chg="add">
          <ac:chgData name="Randy Cates" userId="a0f05542c82a1465" providerId="LiveId" clId="{E331C4EE-73B1-4D1E-B665-4EBF52F45040}" dt="2022-07-11T00:19:25.194" v="14122" actId="26606"/>
          <ac:spMkLst>
            <pc:docMk/>
            <pc:sldMk cId="3625189833" sldId="623"/>
            <ac:spMk id="48146" creationId="{F13C74B1-5B17-4795-BED0-7140497B445A}"/>
          </ac:spMkLst>
        </pc:spChg>
        <pc:spChg chg="add">
          <ac:chgData name="Randy Cates" userId="a0f05542c82a1465" providerId="LiveId" clId="{E331C4EE-73B1-4D1E-B665-4EBF52F45040}" dt="2022-07-11T00:19:25.194" v="14122" actId="26606"/>
          <ac:spMkLst>
            <pc:docMk/>
            <pc:sldMk cId="3625189833" sldId="623"/>
            <ac:spMk id="48147" creationId="{D4974D33-8DC5-464E-8C6D-BE58F0669C17}"/>
          </ac:spMkLst>
        </pc:spChg>
        <pc:picChg chg="add mod ord">
          <ac:chgData name="Randy Cates" userId="a0f05542c82a1465" providerId="LiveId" clId="{E331C4EE-73B1-4D1E-B665-4EBF52F45040}" dt="2022-07-11T00:19:25.194" v="14122" actId="26606"/>
          <ac:picMkLst>
            <pc:docMk/>
            <pc:sldMk cId="3625189833" sldId="623"/>
            <ac:picMk id="48130" creationId="{45DE864E-E881-6CCC-5949-7C5B9AFE5977}"/>
          </ac:picMkLst>
        </pc:picChg>
      </pc:sldChg>
      <pc:sldChg chg="addSp delSp modSp new mod setBg">
        <pc:chgData name="Randy Cates" userId="a0f05542c82a1465" providerId="LiveId" clId="{E331C4EE-73B1-4D1E-B665-4EBF52F45040}" dt="2022-07-11T00:22:23.056" v="14124" actId="26606"/>
        <pc:sldMkLst>
          <pc:docMk/>
          <pc:sldMk cId="1478026322" sldId="624"/>
        </pc:sldMkLst>
        <pc:spChg chg="add mod ord">
          <ac:chgData name="Randy Cates" userId="a0f05542c82a1465" providerId="LiveId" clId="{E331C4EE-73B1-4D1E-B665-4EBF52F45040}" dt="2022-07-11T00:22:23.056" v="14124" actId="26606"/>
          <ac:spMkLst>
            <pc:docMk/>
            <pc:sldMk cId="1478026322" sldId="624"/>
            <ac:spMk id="3" creationId="{A69BE54F-4278-BDBC-047D-FA4D9F124E7E}"/>
          </ac:spMkLst>
        </pc:spChg>
        <pc:spChg chg="add del">
          <ac:chgData name="Randy Cates" userId="a0f05542c82a1465" providerId="LiveId" clId="{E331C4EE-73B1-4D1E-B665-4EBF52F45040}" dt="2022-07-10T03:22:23.983" v="12220" actId="26606"/>
          <ac:spMkLst>
            <pc:docMk/>
            <pc:sldMk cId="1478026322" sldId="624"/>
            <ac:spMk id="8" creationId="{1BB867FF-FC45-48F7-8104-F89BE54909F1}"/>
          </ac:spMkLst>
        </pc:spChg>
        <pc:spChg chg="add del">
          <ac:chgData name="Randy Cates" userId="a0f05542c82a1465" providerId="LiveId" clId="{E331C4EE-73B1-4D1E-B665-4EBF52F45040}" dt="2022-07-10T03:22:23.983" v="12220" actId="26606"/>
          <ac:spMkLst>
            <pc:docMk/>
            <pc:sldMk cId="1478026322" sldId="624"/>
            <ac:spMk id="10" creationId="{8BB56887-D0D5-4F0C-9E19-7247EB83C8B7}"/>
          </ac:spMkLst>
        </pc:spChg>
        <pc:spChg chg="add del">
          <ac:chgData name="Randy Cates" userId="a0f05542c82a1465" providerId="LiveId" clId="{E331C4EE-73B1-4D1E-B665-4EBF52F45040}" dt="2022-07-10T03:22:23.983" v="12220" actId="26606"/>
          <ac:spMkLst>
            <pc:docMk/>
            <pc:sldMk cId="1478026322" sldId="624"/>
            <ac:spMk id="12" creationId="{081E4A58-353D-44AE-B2FC-2A74E2E400F7}"/>
          </ac:spMkLst>
        </pc:spChg>
        <pc:spChg chg="add del">
          <ac:chgData name="Randy Cates" userId="a0f05542c82a1465" providerId="LiveId" clId="{E331C4EE-73B1-4D1E-B665-4EBF52F45040}" dt="2022-07-11T00:22:23.056" v="14124" actId="26606"/>
          <ac:spMkLst>
            <pc:docMk/>
            <pc:sldMk cId="1478026322" sldId="624"/>
            <ac:spMk id="17" creationId="{100EDD19-6802-4EC3-95CE-CFFAB042CFD6}"/>
          </ac:spMkLst>
        </pc:spChg>
        <pc:spChg chg="add del">
          <ac:chgData name="Randy Cates" userId="a0f05542c82a1465" providerId="LiveId" clId="{E331C4EE-73B1-4D1E-B665-4EBF52F45040}" dt="2022-07-11T00:22:23.056" v="14124" actId="26606"/>
          <ac:spMkLst>
            <pc:docMk/>
            <pc:sldMk cId="1478026322" sldId="624"/>
            <ac:spMk id="19" creationId="{DB17E863-922E-4C26-BD64-E8FD41D28661}"/>
          </ac:spMkLst>
        </pc:spChg>
        <pc:spChg chg="add">
          <ac:chgData name="Randy Cates" userId="a0f05542c82a1465" providerId="LiveId" clId="{E331C4EE-73B1-4D1E-B665-4EBF52F45040}" dt="2022-07-11T00:22:23.056" v="14124" actId="26606"/>
          <ac:spMkLst>
            <pc:docMk/>
            <pc:sldMk cId="1478026322" sldId="624"/>
            <ac:spMk id="50183" creationId="{2C61293E-6EBE-43EF-A52C-9BEBFD7679D4}"/>
          </ac:spMkLst>
        </pc:spChg>
        <pc:spChg chg="add">
          <ac:chgData name="Randy Cates" userId="a0f05542c82a1465" providerId="LiveId" clId="{E331C4EE-73B1-4D1E-B665-4EBF52F45040}" dt="2022-07-11T00:22:23.056" v="14124" actId="26606"/>
          <ac:spMkLst>
            <pc:docMk/>
            <pc:sldMk cId="1478026322" sldId="624"/>
            <ac:spMk id="50185" creationId="{21540236-BFD5-4A9D-8840-4703E7F76825}"/>
          </ac:spMkLst>
        </pc:spChg>
        <pc:picChg chg="add mod">
          <ac:chgData name="Randy Cates" userId="a0f05542c82a1465" providerId="LiveId" clId="{E331C4EE-73B1-4D1E-B665-4EBF52F45040}" dt="2022-07-11T00:22:23.056" v="14124" actId="26606"/>
          <ac:picMkLst>
            <pc:docMk/>
            <pc:sldMk cId="1478026322" sldId="624"/>
            <ac:picMk id="50178" creationId="{BD64322E-21D7-1EB7-623A-529813635BF8}"/>
          </ac:picMkLst>
        </pc:picChg>
      </pc:sldChg>
      <pc:sldChg chg="addSp delSp modSp add mod ord setBg">
        <pc:chgData name="Randy Cates" userId="a0f05542c82a1465" providerId="LiveId" clId="{E331C4EE-73B1-4D1E-B665-4EBF52F45040}" dt="2022-07-10T05:07:18.326" v="13121" actId="20577"/>
        <pc:sldMkLst>
          <pc:docMk/>
          <pc:sldMk cId="1384492962" sldId="625"/>
        </pc:sldMkLst>
        <pc:spChg chg="mod">
          <ac:chgData name="Randy Cates" userId="a0f05542c82a1465" providerId="LiveId" clId="{E331C4EE-73B1-4D1E-B665-4EBF52F45040}" dt="2022-07-10T03:24:52.120" v="12221" actId="26606"/>
          <ac:spMkLst>
            <pc:docMk/>
            <pc:sldMk cId="1384492962" sldId="625"/>
            <ac:spMk id="2" creationId="{5508C400-1B8D-00CC-6ED1-6BB9668EEBC6}"/>
          </ac:spMkLst>
        </pc:spChg>
        <pc:spChg chg="mod">
          <ac:chgData name="Randy Cates" userId="a0f05542c82a1465" providerId="LiveId" clId="{E331C4EE-73B1-4D1E-B665-4EBF52F45040}" dt="2022-07-10T05:07:18.326" v="13121" actId="20577"/>
          <ac:spMkLst>
            <pc:docMk/>
            <pc:sldMk cId="1384492962" sldId="625"/>
            <ac:spMk id="3" creationId="{17114286-AC72-577D-EE24-01714056C4AF}"/>
          </ac:spMkLst>
        </pc:spChg>
        <pc:spChg chg="add del">
          <ac:chgData name="Randy Cates" userId="a0f05542c82a1465" providerId="LiveId" clId="{E331C4EE-73B1-4D1E-B665-4EBF52F45040}" dt="2022-07-10T03:24:52.120" v="12221" actId="26606"/>
          <ac:spMkLst>
            <pc:docMk/>
            <pc:sldMk cId="1384492962" sldId="625"/>
            <ac:spMk id="8" creationId="{1BB867FF-FC45-48F7-8104-F89BE54909F1}"/>
          </ac:spMkLst>
        </pc:spChg>
        <pc:spChg chg="add del">
          <ac:chgData name="Randy Cates" userId="a0f05542c82a1465" providerId="LiveId" clId="{E331C4EE-73B1-4D1E-B665-4EBF52F45040}" dt="2022-07-10T03:24:52.120" v="12221" actId="26606"/>
          <ac:spMkLst>
            <pc:docMk/>
            <pc:sldMk cId="1384492962" sldId="625"/>
            <ac:spMk id="10" creationId="{8BB56887-D0D5-4F0C-9E19-7247EB83C8B7}"/>
          </ac:spMkLst>
        </pc:spChg>
        <pc:spChg chg="add del">
          <ac:chgData name="Randy Cates" userId="a0f05542c82a1465" providerId="LiveId" clId="{E331C4EE-73B1-4D1E-B665-4EBF52F45040}" dt="2022-07-10T03:24:52.120" v="12221" actId="26606"/>
          <ac:spMkLst>
            <pc:docMk/>
            <pc:sldMk cId="1384492962" sldId="625"/>
            <ac:spMk id="12" creationId="{081E4A58-353D-44AE-B2FC-2A74E2E400F7}"/>
          </ac:spMkLst>
        </pc:spChg>
        <pc:spChg chg="add">
          <ac:chgData name="Randy Cates" userId="a0f05542c82a1465" providerId="LiveId" clId="{E331C4EE-73B1-4D1E-B665-4EBF52F45040}" dt="2022-07-10T03:24:52.120" v="12221" actId="26606"/>
          <ac:spMkLst>
            <pc:docMk/>
            <pc:sldMk cId="1384492962" sldId="625"/>
            <ac:spMk id="17" creationId="{100EDD19-6802-4EC3-95CE-CFFAB042CFD6}"/>
          </ac:spMkLst>
        </pc:spChg>
        <pc:spChg chg="add">
          <ac:chgData name="Randy Cates" userId="a0f05542c82a1465" providerId="LiveId" clId="{E331C4EE-73B1-4D1E-B665-4EBF52F45040}" dt="2022-07-10T03:24:52.120" v="12221" actId="26606"/>
          <ac:spMkLst>
            <pc:docMk/>
            <pc:sldMk cId="1384492962" sldId="625"/>
            <ac:spMk id="19" creationId="{DB17E863-922E-4C26-BD64-E8FD41D28661}"/>
          </ac:spMkLst>
        </pc:spChg>
      </pc:sldChg>
      <pc:sldChg chg="addSp delSp modSp add mod setBg">
        <pc:chgData name="Randy Cates" userId="a0f05542c82a1465" providerId="LiveId" clId="{E331C4EE-73B1-4D1E-B665-4EBF52F45040}" dt="2022-07-10T05:07:21.181" v="13122" actId="20577"/>
        <pc:sldMkLst>
          <pc:docMk/>
          <pc:sldMk cId="1764726990" sldId="626"/>
        </pc:sldMkLst>
        <pc:spChg chg="mod">
          <ac:chgData name="Randy Cates" userId="a0f05542c82a1465" providerId="LiveId" clId="{E331C4EE-73B1-4D1E-B665-4EBF52F45040}" dt="2022-07-10T03:25:04.653" v="12227" actId="26606"/>
          <ac:spMkLst>
            <pc:docMk/>
            <pc:sldMk cId="1764726990" sldId="626"/>
            <ac:spMk id="2" creationId="{5508C400-1B8D-00CC-6ED1-6BB9668EEBC6}"/>
          </ac:spMkLst>
        </pc:spChg>
        <pc:spChg chg="mod">
          <ac:chgData name="Randy Cates" userId="a0f05542c82a1465" providerId="LiveId" clId="{E331C4EE-73B1-4D1E-B665-4EBF52F45040}" dt="2022-07-10T05:07:21.181" v="13122" actId="20577"/>
          <ac:spMkLst>
            <pc:docMk/>
            <pc:sldMk cId="1764726990" sldId="626"/>
            <ac:spMk id="3" creationId="{17114286-AC72-577D-EE24-01714056C4AF}"/>
          </ac:spMkLst>
        </pc:spChg>
        <pc:spChg chg="add del">
          <ac:chgData name="Randy Cates" userId="a0f05542c82a1465" providerId="LiveId" clId="{E331C4EE-73B1-4D1E-B665-4EBF52F45040}" dt="2022-07-10T03:25:04.653" v="12227" actId="26606"/>
          <ac:spMkLst>
            <pc:docMk/>
            <pc:sldMk cId="1764726990" sldId="626"/>
            <ac:spMk id="8" creationId="{1BB867FF-FC45-48F7-8104-F89BE54909F1}"/>
          </ac:spMkLst>
        </pc:spChg>
        <pc:spChg chg="add del">
          <ac:chgData name="Randy Cates" userId="a0f05542c82a1465" providerId="LiveId" clId="{E331C4EE-73B1-4D1E-B665-4EBF52F45040}" dt="2022-07-10T03:25:04.653" v="12227" actId="26606"/>
          <ac:spMkLst>
            <pc:docMk/>
            <pc:sldMk cId="1764726990" sldId="626"/>
            <ac:spMk id="10" creationId="{8BB56887-D0D5-4F0C-9E19-7247EB83C8B7}"/>
          </ac:spMkLst>
        </pc:spChg>
        <pc:spChg chg="add del">
          <ac:chgData name="Randy Cates" userId="a0f05542c82a1465" providerId="LiveId" clId="{E331C4EE-73B1-4D1E-B665-4EBF52F45040}" dt="2022-07-10T03:25:04.653" v="12227" actId="26606"/>
          <ac:spMkLst>
            <pc:docMk/>
            <pc:sldMk cId="1764726990" sldId="626"/>
            <ac:spMk id="12" creationId="{081E4A58-353D-44AE-B2FC-2A74E2E400F7}"/>
          </ac:spMkLst>
        </pc:spChg>
        <pc:spChg chg="add">
          <ac:chgData name="Randy Cates" userId="a0f05542c82a1465" providerId="LiveId" clId="{E331C4EE-73B1-4D1E-B665-4EBF52F45040}" dt="2022-07-10T03:25:04.653" v="12227" actId="26606"/>
          <ac:spMkLst>
            <pc:docMk/>
            <pc:sldMk cId="1764726990" sldId="626"/>
            <ac:spMk id="17" creationId="{100EDD19-6802-4EC3-95CE-CFFAB042CFD6}"/>
          </ac:spMkLst>
        </pc:spChg>
        <pc:spChg chg="add">
          <ac:chgData name="Randy Cates" userId="a0f05542c82a1465" providerId="LiveId" clId="{E331C4EE-73B1-4D1E-B665-4EBF52F45040}" dt="2022-07-10T03:25:04.653" v="12227" actId="26606"/>
          <ac:spMkLst>
            <pc:docMk/>
            <pc:sldMk cId="1764726990" sldId="626"/>
            <ac:spMk id="19" creationId="{DB17E863-922E-4C26-BD64-E8FD41D28661}"/>
          </ac:spMkLst>
        </pc:spChg>
      </pc:sldChg>
      <pc:sldChg chg="addSp delSp modSp new mod setBg">
        <pc:chgData name="Randy Cates" userId="a0f05542c82a1465" providerId="LiveId" clId="{E331C4EE-73B1-4D1E-B665-4EBF52F45040}" dt="2022-07-11T00:08:56.628" v="14105" actId="26606"/>
        <pc:sldMkLst>
          <pc:docMk/>
          <pc:sldMk cId="3911109255" sldId="627"/>
        </pc:sldMkLst>
        <pc:spChg chg="add mod ord">
          <ac:chgData name="Randy Cates" userId="a0f05542c82a1465" providerId="LiveId" clId="{E331C4EE-73B1-4D1E-B665-4EBF52F45040}" dt="2022-07-11T00:08:56.628" v="14105" actId="26606"/>
          <ac:spMkLst>
            <pc:docMk/>
            <pc:sldMk cId="3911109255" sldId="627"/>
            <ac:spMk id="3" creationId="{3570958A-049E-2C05-3875-FB3C5C671292}"/>
          </ac:spMkLst>
        </pc:spChg>
        <pc:spChg chg="add del">
          <ac:chgData name="Randy Cates" userId="a0f05542c82a1465" providerId="LiveId" clId="{E331C4EE-73B1-4D1E-B665-4EBF52F45040}" dt="2022-07-10T03:25:02.578" v="12226" actId="26606"/>
          <ac:spMkLst>
            <pc:docMk/>
            <pc:sldMk cId="3911109255" sldId="627"/>
            <ac:spMk id="8" creationId="{1BB867FF-FC45-48F7-8104-F89BE54909F1}"/>
          </ac:spMkLst>
        </pc:spChg>
        <pc:spChg chg="add del">
          <ac:chgData name="Randy Cates" userId="a0f05542c82a1465" providerId="LiveId" clId="{E331C4EE-73B1-4D1E-B665-4EBF52F45040}" dt="2022-07-10T03:25:02.578" v="12226" actId="26606"/>
          <ac:spMkLst>
            <pc:docMk/>
            <pc:sldMk cId="3911109255" sldId="627"/>
            <ac:spMk id="10" creationId="{8BB56887-D0D5-4F0C-9E19-7247EB83C8B7}"/>
          </ac:spMkLst>
        </pc:spChg>
        <pc:spChg chg="add del">
          <ac:chgData name="Randy Cates" userId="a0f05542c82a1465" providerId="LiveId" clId="{E331C4EE-73B1-4D1E-B665-4EBF52F45040}" dt="2022-07-10T03:25:02.578" v="12226" actId="26606"/>
          <ac:spMkLst>
            <pc:docMk/>
            <pc:sldMk cId="3911109255" sldId="627"/>
            <ac:spMk id="12" creationId="{081E4A58-353D-44AE-B2FC-2A74E2E400F7}"/>
          </ac:spMkLst>
        </pc:spChg>
        <pc:spChg chg="add del">
          <ac:chgData name="Randy Cates" userId="a0f05542c82a1465" providerId="LiveId" clId="{E331C4EE-73B1-4D1E-B665-4EBF52F45040}" dt="2022-07-11T00:08:56.628" v="14105" actId="26606"/>
          <ac:spMkLst>
            <pc:docMk/>
            <pc:sldMk cId="3911109255" sldId="627"/>
            <ac:spMk id="17" creationId="{777A147A-9ED8-46B4-8660-1B3C2AA880B5}"/>
          </ac:spMkLst>
        </pc:spChg>
        <pc:spChg chg="add del">
          <ac:chgData name="Randy Cates" userId="a0f05542c82a1465" providerId="LiveId" clId="{E331C4EE-73B1-4D1E-B665-4EBF52F45040}" dt="2022-07-11T00:08:56.628" v="14105" actId="26606"/>
          <ac:spMkLst>
            <pc:docMk/>
            <pc:sldMk cId="3911109255" sldId="627"/>
            <ac:spMk id="19" creationId="{5D6C15A0-C087-4593-8414-2B4EC1CDC3DE}"/>
          </ac:spMkLst>
        </pc:spChg>
        <pc:spChg chg="add">
          <ac:chgData name="Randy Cates" userId="a0f05542c82a1465" providerId="LiveId" clId="{E331C4EE-73B1-4D1E-B665-4EBF52F45040}" dt="2022-07-11T00:08:56.628" v="14105" actId="26606"/>
          <ac:spMkLst>
            <pc:docMk/>
            <pc:sldMk cId="3911109255" sldId="627"/>
            <ac:spMk id="46087" creationId="{2C61293E-6EBE-43EF-A52C-9BEBFD7679D4}"/>
          </ac:spMkLst>
        </pc:spChg>
        <pc:spChg chg="add">
          <ac:chgData name="Randy Cates" userId="a0f05542c82a1465" providerId="LiveId" clId="{E331C4EE-73B1-4D1E-B665-4EBF52F45040}" dt="2022-07-11T00:08:56.628" v="14105" actId="26606"/>
          <ac:spMkLst>
            <pc:docMk/>
            <pc:sldMk cId="3911109255" sldId="627"/>
            <ac:spMk id="46089" creationId="{21540236-BFD5-4A9D-8840-4703E7F76825}"/>
          </ac:spMkLst>
        </pc:spChg>
        <pc:picChg chg="add mod">
          <ac:chgData name="Randy Cates" userId="a0f05542c82a1465" providerId="LiveId" clId="{E331C4EE-73B1-4D1E-B665-4EBF52F45040}" dt="2022-07-11T00:08:56.628" v="14105" actId="26606"/>
          <ac:picMkLst>
            <pc:docMk/>
            <pc:sldMk cId="3911109255" sldId="627"/>
            <ac:picMk id="46082" creationId="{598E1925-FEE1-51A0-FE2C-DD9B0D685996}"/>
          </ac:picMkLst>
        </pc:picChg>
      </pc:sldChg>
      <pc:sldChg chg="addSp delSp modSp new mod ord setBg">
        <pc:chgData name="Randy Cates" userId="a0f05542c82a1465" providerId="LiveId" clId="{E331C4EE-73B1-4D1E-B665-4EBF52F45040}" dt="2022-07-11T00:07:27.147" v="14103" actId="26606"/>
        <pc:sldMkLst>
          <pc:docMk/>
          <pc:sldMk cId="3376639483" sldId="628"/>
        </pc:sldMkLst>
        <pc:spChg chg="add mod">
          <ac:chgData name="Randy Cates" userId="a0f05542c82a1465" providerId="LiveId" clId="{E331C4EE-73B1-4D1E-B665-4EBF52F45040}" dt="2022-07-11T00:07:27.147" v="14103" actId="26606"/>
          <ac:spMkLst>
            <pc:docMk/>
            <pc:sldMk cId="3376639483" sldId="628"/>
            <ac:spMk id="3" creationId="{9250DFE1-EA07-0E9C-81AA-F9D7AB60381E}"/>
          </ac:spMkLst>
        </pc:spChg>
        <pc:spChg chg="add del mod">
          <ac:chgData name="Randy Cates" userId="a0f05542c82a1465" providerId="LiveId" clId="{E331C4EE-73B1-4D1E-B665-4EBF52F45040}" dt="2022-07-11T00:07:21.047" v="14102" actId="14826"/>
          <ac:spMkLst>
            <pc:docMk/>
            <pc:sldMk cId="3376639483" sldId="628"/>
            <ac:spMk id="4" creationId="{648708CD-3BD6-34E6-D3DE-57B708C931D8}"/>
          </ac:spMkLst>
        </pc:spChg>
        <pc:spChg chg="add del">
          <ac:chgData name="Randy Cates" userId="a0f05542c82a1465" providerId="LiveId" clId="{E331C4EE-73B1-4D1E-B665-4EBF52F45040}" dt="2022-07-10T03:25:14.277" v="12232" actId="26606"/>
          <ac:spMkLst>
            <pc:docMk/>
            <pc:sldMk cId="3376639483" sldId="628"/>
            <ac:spMk id="8" creationId="{1BB867FF-FC45-48F7-8104-F89BE54909F1}"/>
          </ac:spMkLst>
        </pc:spChg>
        <pc:spChg chg="add del">
          <ac:chgData name="Randy Cates" userId="a0f05542c82a1465" providerId="LiveId" clId="{E331C4EE-73B1-4D1E-B665-4EBF52F45040}" dt="2022-07-10T03:25:14.277" v="12232" actId="26606"/>
          <ac:spMkLst>
            <pc:docMk/>
            <pc:sldMk cId="3376639483" sldId="628"/>
            <ac:spMk id="10" creationId="{8BB56887-D0D5-4F0C-9E19-7247EB83C8B7}"/>
          </ac:spMkLst>
        </pc:spChg>
        <pc:spChg chg="add del">
          <ac:chgData name="Randy Cates" userId="a0f05542c82a1465" providerId="LiveId" clId="{E331C4EE-73B1-4D1E-B665-4EBF52F45040}" dt="2022-07-10T03:25:14.277" v="12232" actId="26606"/>
          <ac:spMkLst>
            <pc:docMk/>
            <pc:sldMk cId="3376639483" sldId="628"/>
            <ac:spMk id="12" creationId="{081E4A58-353D-44AE-B2FC-2A74E2E400F7}"/>
          </ac:spMkLst>
        </pc:spChg>
        <pc:spChg chg="add del">
          <ac:chgData name="Randy Cates" userId="a0f05542c82a1465" providerId="LiveId" clId="{E331C4EE-73B1-4D1E-B665-4EBF52F45040}" dt="2022-07-11T00:04:22.645" v="14100" actId="26606"/>
          <ac:spMkLst>
            <pc:docMk/>
            <pc:sldMk cId="3376639483" sldId="628"/>
            <ac:spMk id="17" creationId="{777A147A-9ED8-46B4-8660-1B3C2AA880B5}"/>
          </ac:spMkLst>
        </pc:spChg>
        <pc:spChg chg="add del">
          <ac:chgData name="Randy Cates" userId="a0f05542c82a1465" providerId="LiveId" clId="{E331C4EE-73B1-4D1E-B665-4EBF52F45040}" dt="2022-07-11T00:04:22.645" v="14100" actId="26606"/>
          <ac:spMkLst>
            <pc:docMk/>
            <pc:sldMk cId="3376639483" sldId="628"/>
            <ac:spMk id="19" creationId="{5D6C15A0-C087-4593-8414-2B4EC1CDC3DE}"/>
          </ac:spMkLst>
        </pc:spChg>
        <pc:spChg chg="add del">
          <ac:chgData name="Randy Cates" userId="a0f05542c82a1465" providerId="LiveId" clId="{E331C4EE-73B1-4D1E-B665-4EBF52F45040}" dt="2022-07-11T00:07:27.147" v="14103" actId="26606"/>
          <ac:spMkLst>
            <pc:docMk/>
            <pc:sldMk cId="3376639483" sldId="628"/>
            <ac:spMk id="45063" creationId="{45D37F4E-DDB4-456B-97E0-9937730A039F}"/>
          </ac:spMkLst>
        </pc:spChg>
        <pc:spChg chg="add del">
          <ac:chgData name="Randy Cates" userId="a0f05542c82a1465" providerId="LiveId" clId="{E331C4EE-73B1-4D1E-B665-4EBF52F45040}" dt="2022-07-11T00:07:27.147" v="14103" actId="26606"/>
          <ac:spMkLst>
            <pc:docMk/>
            <pc:sldMk cId="3376639483" sldId="628"/>
            <ac:spMk id="45065" creationId="{B2DD41CD-8F47-4F56-AD12-4E2FF7696987}"/>
          </ac:spMkLst>
        </pc:spChg>
        <pc:spChg chg="add">
          <ac:chgData name="Randy Cates" userId="a0f05542c82a1465" providerId="LiveId" clId="{E331C4EE-73B1-4D1E-B665-4EBF52F45040}" dt="2022-07-11T00:07:27.147" v="14103" actId="26606"/>
          <ac:spMkLst>
            <pc:docMk/>
            <pc:sldMk cId="3376639483" sldId="628"/>
            <ac:spMk id="45070" creationId="{F13C74B1-5B17-4795-BED0-7140497B445A}"/>
          </ac:spMkLst>
        </pc:spChg>
        <pc:spChg chg="add">
          <ac:chgData name="Randy Cates" userId="a0f05542c82a1465" providerId="LiveId" clId="{E331C4EE-73B1-4D1E-B665-4EBF52F45040}" dt="2022-07-11T00:07:27.147" v="14103" actId="26606"/>
          <ac:spMkLst>
            <pc:docMk/>
            <pc:sldMk cId="3376639483" sldId="628"/>
            <ac:spMk id="45072" creationId="{D4974D33-8DC5-464E-8C6D-BE58F0669C17}"/>
          </ac:spMkLst>
        </pc:spChg>
        <pc:picChg chg="add mod">
          <ac:chgData name="Randy Cates" userId="a0f05542c82a1465" providerId="LiveId" clId="{E331C4EE-73B1-4D1E-B665-4EBF52F45040}" dt="2022-07-11T00:07:27.147" v="14103" actId="26606"/>
          <ac:picMkLst>
            <pc:docMk/>
            <pc:sldMk cId="3376639483" sldId="628"/>
            <ac:picMk id="45058" creationId="{D014AF3B-DC28-8A43-9C8F-31BB48453AAB}"/>
          </ac:picMkLst>
        </pc:picChg>
      </pc:sldChg>
      <pc:sldChg chg="addSp delSp modSp add mod setBg">
        <pc:chgData name="Randy Cates" userId="a0f05542c82a1465" providerId="LiveId" clId="{E331C4EE-73B1-4D1E-B665-4EBF52F45040}" dt="2022-07-10T05:07:24.397" v="13123" actId="20577"/>
        <pc:sldMkLst>
          <pc:docMk/>
          <pc:sldMk cId="2866591305" sldId="629"/>
        </pc:sldMkLst>
        <pc:spChg chg="mod">
          <ac:chgData name="Randy Cates" userId="a0f05542c82a1465" providerId="LiveId" clId="{E331C4EE-73B1-4D1E-B665-4EBF52F45040}" dt="2022-07-10T03:25:16.690" v="12233" actId="26606"/>
          <ac:spMkLst>
            <pc:docMk/>
            <pc:sldMk cId="2866591305" sldId="629"/>
            <ac:spMk id="2" creationId="{5508C400-1B8D-00CC-6ED1-6BB9668EEBC6}"/>
          </ac:spMkLst>
        </pc:spChg>
        <pc:spChg chg="mod">
          <ac:chgData name="Randy Cates" userId="a0f05542c82a1465" providerId="LiveId" clId="{E331C4EE-73B1-4D1E-B665-4EBF52F45040}" dt="2022-07-10T05:07:24.397" v="13123" actId="20577"/>
          <ac:spMkLst>
            <pc:docMk/>
            <pc:sldMk cId="2866591305" sldId="629"/>
            <ac:spMk id="3" creationId="{17114286-AC72-577D-EE24-01714056C4AF}"/>
          </ac:spMkLst>
        </pc:spChg>
        <pc:spChg chg="add del">
          <ac:chgData name="Randy Cates" userId="a0f05542c82a1465" providerId="LiveId" clId="{E331C4EE-73B1-4D1E-B665-4EBF52F45040}" dt="2022-07-10T03:25:16.690" v="12233" actId="26606"/>
          <ac:spMkLst>
            <pc:docMk/>
            <pc:sldMk cId="2866591305" sldId="629"/>
            <ac:spMk id="8" creationId="{1BB867FF-FC45-48F7-8104-F89BE54909F1}"/>
          </ac:spMkLst>
        </pc:spChg>
        <pc:spChg chg="add del">
          <ac:chgData name="Randy Cates" userId="a0f05542c82a1465" providerId="LiveId" clId="{E331C4EE-73B1-4D1E-B665-4EBF52F45040}" dt="2022-07-10T03:25:16.690" v="12233" actId="26606"/>
          <ac:spMkLst>
            <pc:docMk/>
            <pc:sldMk cId="2866591305" sldId="629"/>
            <ac:spMk id="10" creationId="{8BB56887-D0D5-4F0C-9E19-7247EB83C8B7}"/>
          </ac:spMkLst>
        </pc:spChg>
        <pc:spChg chg="add del">
          <ac:chgData name="Randy Cates" userId="a0f05542c82a1465" providerId="LiveId" clId="{E331C4EE-73B1-4D1E-B665-4EBF52F45040}" dt="2022-07-10T03:25:16.690" v="12233" actId="26606"/>
          <ac:spMkLst>
            <pc:docMk/>
            <pc:sldMk cId="2866591305" sldId="629"/>
            <ac:spMk id="12" creationId="{081E4A58-353D-44AE-B2FC-2A74E2E400F7}"/>
          </ac:spMkLst>
        </pc:spChg>
        <pc:spChg chg="add">
          <ac:chgData name="Randy Cates" userId="a0f05542c82a1465" providerId="LiveId" clId="{E331C4EE-73B1-4D1E-B665-4EBF52F45040}" dt="2022-07-10T03:25:16.690" v="12233" actId="26606"/>
          <ac:spMkLst>
            <pc:docMk/>
            <pc:sldMk cId="2866591305" sldId="629"/>
            <ac:spMk id="17" creationId="{100EDD19-6802-4EC3-95CE-CFFAB042CFD6}"/>
          </ac:spMkLst>
        </pc:spChg>
        <pc:spChg chg="add">
          <ac:chgData name="Randy Cates" userId="a0f05542c82a1465" providerId="LiveId" clId="{E331C4EE-73B1-4D1E-B665-4EBF52F45040}" dt="2022-07-10T03:25:16.690" v="12233" actId="26606"/>
          <ac:spMkLst>
            <pc:docMk/>
            <pc:sldMk cId="2866591305" sldId="629"/>
            <ac:spMk id="19" creationId="{DB17E863-922E-4C26-BD64-E8FD41D28661}"/>
          </ac:spMkLst>
        </pc:spChg>
      </pc:sldChg>
      <pc:sldChg chg="addSp delSp modSp add mod setBg">
        <pc:chgData name="Randy Cates" userId="a0f05542c82a1465" providerId="LiveId" clId="{E331C4EE-73B1-4D1E-B665-4EBF52F45040}" dt="2022-07-10T05:07:27.056" v="13124" actId="20577"/>
        <pc:sldMkLst>
          <pc:docMk/>
          <pc:sldMk cId="1529412442" sldId="630"/>
        </pc:sldMkLst>
        <pc:spChg chg="mod">
          <ac:chgData name="Randy Cates" userId="a0f05542c82a1465" providerId="LiveId" clId="{E331C4EE-73B1-4D1E-B665-4EBF52F45040}" dt="2022-07-10T03:25:51.801" v="12243" actId="26606"/>
          <ac:spMkLst>
            <pc:docMk/>
            <pc:sldMk cId="1529412442" sldId="630"/>
            <ac:spMk id="2" creationId="{5508C400-1B8D-00CC-6ED1-6BB9668EEBC6}"/>
          </ac:spMkLst>
        </pc:spChg>
        <pc:spChg chg="mod">
          <ac:chgData name="Randy Cates" userId="a0f05542c82a1465" providerId="LiveId" clId="{E331C4EE-73B1-4D1E-B665-4EBF52F45040}" dt="2022-07-10T05:07:27.056" v="13124" actId="20577"/>
          <ac:spMkLst>
            <pc:docMk/>
            <pc:sldMk cId="1529412442" sldId="630"/>
            <ac:spMk id="3" creationId="{17114286-AC72-577D-EE24-01714056C4AF}"/>
          </ac:spMkLst>
        </pc:spChg>
        <pc:spChg chg="add del">
          <ac:chgData name="Randy Cates" userId="a0f05542c82a1465" providerId="LiveId" clId="{E331C4EE-73B1-4D1E-B665-4EBF52F45040}" dt="2022-07-10T03:25:51.801" v="12243" actId="26606"/>
          <ac:spMkLst>
            <pc:docMk/>
            <pc:sldMk cId="1529412442" sldId="630"/>
            <ac:spMk id="8" creationId="{1BB867FF-FC45-48F7-8104-F89BE54909F1}"/>
          </ac:spMkLst>
        </pc:spChg>
        <pc:spChg chg="add del">
          <ac:chgData name="Randy Cates" userId="a0f05542c82a1465" providerId="LiveId" clId="{E331C4EE-73B1-4D1E-B665-4EBF52F45040}" dt="2022-07-10T03:25:51.801" v="12243" actId="26606"/>
          <ac:spMkLst>
            <pc:docMk/>
            <pc:sldMk cId="1529412442" sldId="630"/>
            <ac:spMk id="10" creationId="{8BB56887-D0D5-4F0C-9E19-7247EB83C8B7}"/>
          </ac:spMkLst>
        </pc:spChg>
        <pc:spChg chg="add del">
          <ac:chgData name="Randy Cates" userId="a0f05542c82a1465" providerId="LiveId" clId="{E331C4EE-73B1-4D1E-B665-4EBF52F45040}" dt="2022-07-10T03:25:51.801" v="12243" actId="26606"/>
          <ac:spMkLst>
            <pc:docMk/>
            <pc:sldMk cId="1529412442" sldId="630"/>
            <ac:spMk id="12" creationId="{081E4A58-353D-44AE-B2FC-2A74E2E400F7}"/>
          </ac:spMkLst>
        </pc:spChg>
        <pc:spChg chg="add">
          <ac:chgData name="Randy Cates" userId="a0f05542c82a1465" providerId="LiveId" clId="{E331C4EE-73B1-4D1E-B665-4EBF52F45040}" dt="2022-07-10T03:25:51.801" v="12243" actId="26606"/>
          <ac:spMkLst>
            <pc:docMk/>
            <pc:sldMk cId="1529412442" sldId="630"/>
            <ac:spMk id="17" creationId="{100EDD19-6802-4EC3-95CE-CFFAB042CFD6}"/>
          </ac:spMkLst>
        </pc:spChg>
        <pc:spChg chg="add">
          <ac:chgData name="Randy Cates" userId="a0f05542c82a1465" providerId="LiveId" clId="{E331C4EE-73B1-4D1E-B665-4EBF52F45040}" dt="2022-07-10T03:25:51.801" v="12243" actId="26606"/>
          <ac:spMkLst>
            <pc:docMk/>
            <pc:sldMk cId="1529412442" sldId="630"/>
            <ac:spMk id="19" creationId="{DB17E863-922E-4C26-BD64-E8FD41D28661}"/>
          </ac:spMkLst>
        </pc:spChg>
      </pc:sldChg>
      <pc:sldChg chg="addSp delSp modSp new mod setBg">
        <pc:chgData name="Randy Cates" userId="a0f05542c82a1465" providerId="LiveId" clId="{E331C4EE-73B1-4D1E-B665-4EBF52F45040}" dt="2022-07-11T00:02:50.689" v="14098" actId="26606"/>
        <pc:sldMkLst>
          <pc:docMk/>
          <pc:sldMk cId="1017549156" sldId="631"/>
        </pc:sldMkLst>
        <pc:spChg chg="add mod">
          <ac:chgData name="Randy Cates" userId="a0f05542c82a1465" providerId="LiveId" clId="{E331C4EE-73B1-4D1E-B665-4EBF52F45040}" dt="2022-07-11T00:02:50.689" v="14098" actId="26606"/>
          <ac:spMkLst>
            <pc:docMk/>
            <pc:sldMk cId="1017549156" sldId="631"/>
            <ac:spMk id="3" creationId="{CFFE1514-B0C8-6295-F9FD-146BBDFA16E9}"/>
          </ac:spMkLst>
        </pc:spChg>
        <pc:spChg chg="add del">
          <ac:chgData name="Randy Cates" userId="a0f05542c82a1465" providerId="LiveId" clId="{E331C4EE-73B1-4D1E-B665-4EBF52F45040}" dt="2022-07-10T03:25:26.921" v="12238" actId="26606"/>
          <ac:spMkLst>
            <pc:docMk/>
            <pc:sldMk cId="1017549156" sldId="631"/>
            <ac:spMk id="8" creationId="{1BB867FF-FC45-48F7-8104-F89BE54909F1}"/>
          </ac:spMkLst>
        </pc:spChg>
        <pc:spChg chg="add del">
          <ac:chgData name="Randy Cates" userId="a0f05542c82a1465" providerId="LiveId" clId="{E331C4EE-73B1-4D1E-B665-4EBF52F45040}" dt="2022-07-10T03:25:26.921" v="12238" actId="26606"/>
          <ac:spMkLst>
            <pc:docMk/>
            <pc:sldMk cId="1017549156" sldId="631"/>
            <ac:spMk id="10" creationId="{8BB56887-D0D5-4F0C-9E19-7247EB83C8B7}"/>
          </ac:spMkLst>
        </pc:spChg>
        <pc:spChg chg="add del">
          <ac:chgData name="Randy Cates" userId="a0f05542c82a1465" providerId="LiveId" clId="{E331C4EE-73B1-4D1E-B665-4EBF52F45040}" dt="2022-07-10T03:25:26.921" v="12238" actId="26606"/>
          <ac:spMkLst>
            <pc:docMk/>
            <pc:sldMk cId="1017549156" sldId="631"/>
            <ac:spMk id="12" creationId="{081E4A58-353D-44AE-B2FC-2A74E2E400F7}"/>
          </ac:spMkLst>
        </pc:spChg>
        <pc:spChg chg="add del">
          <ac:chgData name="Randy Cates" userId="a0f05542c82a1465" providerId="LiveId" clId="{E331C4EE-73B1-4D1E-B665-4EBF52F45040}" dt="2022-07-11T00:02:50.689" v="14098" actId="26606"/>
          <ac:spMkLst>
            <pc:docMk/>
            <pc:sldMk cId="1017549156" sldId="631"/>
            <ac:spMk id="17" creationId="{777A147A-9ED8-46B4-8660-1B3C2AA880B5}"/>
          </ac:spMkLst>
        </pc:spChg>
        <pc:spChg chg="add del">
          <ac:chgData name="Randy Cates" userId="a0f05542c82a1465" providerId="LiveId" clId="{E331C4EE-73B1-4D1E-B665-4EBF52F45040}" dt="2022-07-11T00:02:50.689" v="14098" actId="26606"/>
          <ac:spMkLst>
            <pc:docMk/>
            <pc:sldMk cId="1017549156" sldId="631"/>
            <ac:spMk id="19" creationId="{5D6C15A0-C087-4593-8414-2B4EC1CDC3DE}"/>
          </ac:spMkLst>
        </pc:spChg>
        <pc:spChg chg="add">
          <ac:chgData name="Randy Cates" userId="a0f05542c82a1465" providerId="LiveId" clId="{E331C4EE-73B1-4D1E-B665-4EBF52F45040}" dt="2022-07-11T00:02:50.689" v="14098" actId="26606"/>
          <ac:spMkLst>
            <pc:docMk/>
            <pc:sldMk cId="1017549156" sldId="631"/>
            <ac:spMk id="44039" creationId="{45D37F4E-DDB4-456B-97E0-9937730A039F}"/>
          </ac:spMkLst>
        </pc:spChg>
        <pc:spChg chg="add">
          <ac:chgData name="Randy Cates" userId="a0f05542c82a1465" providerId="LiveId" clId="{E331C4EE-73B1-4D1E-B665-4EBF52F45040}" dt="2022-07-11T00:02:50.689" v="14098" actId="26606"/>
          <ac:spMkLst>
            <pc:docMk/>
            <pc:sldMk cId="1017549156" sldId="631"/>
            <ac:spMk id="44041" creationId="{B2DD41CD-8F47-4F56-AD12-4E2FF7696987}"/>
          </ac:spMkLst>
        </pc:spChg>
        <pc:picChg chg="add mod">
          <ac:chgData name="Randy Cates" userId="a0f05542c82a1465" providerId="LiveId" clId="{E331C4EE-73B1-4D1E-B665-4EBF52F45040}" dt="2022-07-11T00:02:50.689" v="14098" actId="26606"/>
          <ac:picMkLst>
            <pc:docMk/>
            <pc:sldMk cId="1017549156" sldId="631"/>
            <ac:picMk id="44034" creationId="{011F6F8F-94BF-E3CA-7854-42168032211C}"/>
          </ac:picMkLst>
        </pc:picChg>
      </pc:sldChg>
      <pc:sldChg chg="addSp delSp modSp new mod ord setBg">
        <pc:chgData name="Randy Cates" userId="a0f05542c82a1465" providerId="LiveId" clId="{E331C4EE-73B1-4D1E-B665-4EBF52F45040}" dt="2022-07-11T00:01:13.268" v="14096" actId="26606"/>
        <pc:sldMkLst>
          <pc:docMk/>
          <pc:sldMk cId="3642554604" sldId="632"/>
        </pc:sldMkLst>
        <pc:spChg chg="add mod ord">
          <ac:chgData name="Randy Cates" userId="a0f05542c82a1465" providerId="LiveId" clId="{E331C4EE-73B1-4D1E-B665-4EBF52F45040}" dt="2022-07-11T00:01:13.268" v="14096" actId="26606"/>
          <ac:spMkLst>
            <pc:docMk/>
            <pc:sldMk cId="3642554604" sldId="632"/>
            <ac:spMk id="3" creationId="{2739ED88-7BCB-ACBB-B2D5-4CC4034E8BAF}"/>
          </ac:spMkLst>
        </pc:spChg>
        <pc:spChg chg="add del">
          <ac:chgData name="Randy Cates" userId="a0f05542c82a1465" providerId="LiveId" clId="{E331C4EE-73B1-4D1E-B665-4EBF52F45040}" dt="2022-07-10T03:25:54.666" v="12244" actId="26606"/>
          <ac:spMkLst>
            <pc:docMk/>
            <pc:sldMk cId="3642554604" sldId="632"/>
            <ac:spMk id="8" creationId="{1BB867FF-FC45-48F7-8104-F89BE54909F1}"/>
          </ac:spMkLst>
        </pc:spChg>
        <pc:spChg chg="add del">
          <ac:chgData name="Randy Cates" userId="a0f05542c82a1465" providerId="LiveId" clId="{E331C4EE-73B1-4D1E-B665-4EBF52F45040}" dt="2022-07-10T03:25:54.666" v="12244" actId="26606"/>
          <ac:spMkLst>
            <pc:docMk/>
            <pc:sldMk cId="3642554604" sldId="632"/>
            <ac:spMk id="10" creationId="{8BB56887-D0D5-4F0C-9E19-7247EB83C8B7}"/>
          </ac:spMkLst>
        </pc:spChg>
        <pc:spChg chg="add del">
          <ac:chgData name="Randy Cates" userId="a0f05542c82a1465" providerId="LiveId" clId="{E331C4EE-73B1-4D1E-B665-4EBF52F45040}" dt="2022-07-10T03:25:54.666" v="12244" actId="26606"/>
          <ac:spMkLst>
            <pc:docMk/>
            <pc:sldMk cId="3642554604" sldId="632"/>
            <ac:spMk id="12" creationId="{081E4A58-353D-44AE-B2FC-2A74E2E400F7}"/>
          </ac:spMkLst>
        </pc:spChg>
        <pc:spChg chg="add del">
          <ac:chgData name="Randy Cates" userId="a0f05542c82a1465" providerId="LiveId" clId="{E331C4EE-73B1-4D1E-B665-4EBF52F45040}" dt="2022-07-11T00:01:13.268" v="14096" actId="26606"/>
          <ac:spMkLst>
            <pc:docMk/>
            <pc:sldMk cId="3642554604" sldId="632"/>
            <ac:spMk id="17" creationId="{777A147A-9ED8-46B4-8660-1B3C2AA880B5}"/>
          </ac:spMkLst>
        </pc:spChg>
        <pc:spChg chg="add del">
          <ac:chgData name="Randy Cates" userId="a0f05542c82a1465" providerId="LiveId" clId="{E331C4EE-73B1-4D1E-B665-4EBF52F45040}" dt="2022-07-11T00:01:13.268" v="14096" actId="26606"/>
          <ac:spMkLst>
            <pc:docMk/>
            <pc:sldMk cId="3642554604" sldId="632"/>
            <ac:spMk id="19" creationId="{5D6C15A0-C087-4593-8414-2B4EC1CDC3DE}"/>
          </ac:spMkLst>
        </pc:spChg>
        <pc:spChg chg="add">
          <ac:chgData name="Randy Cates" userId="a0f05542c82a1465" providerId="LiveId" clId="{E331C4EE-73B1-4D1E-B665-4EBF52F45040}" dt="2022-07-11T00:01:13.268" v="14096" actId="26606"/>
          <ac:spMkLst>
            <pc:docMk/>
            <pc:sldMk cId="3642554604" sldId="632"/>
            <ac:spMk id="43014" creationId="{45D37F4E-DDB4-456B-97E0-9937730A039F}"/>
          </ac:spMkLst>
        </pc:spChg>
        <pc:spChg chg="add del">
          <ac:chgData name="Randy Cates" userId="a0f05542c82a1465" providerId="LiveId" clId="{E331C4EE-73B1-4D1E-B665-4EBF52F45040}" dt="2022-07-11T00:00:10.008" v="14093" actId="26606"/>
          <ac:spMkLst>
            <pc:docMk/>
            <pc:sldMk cId="3642554604" sldId="632"/>
            <ac:spMk id="43015" creationId="{7B831B6F-405A-4B47-B9BB-5CA88F285844}"/>
          </ac:spMkLst>
        </pc:spChg>
        <pc:spChg chg="add del">
          <ac:chgData name="Randy Cates" userId="a0f05542c82a1465" providerId="LiveId" clId="{E331C4EE-73B1-4D1E-B665-4EBF52F45040}" dt="2022-07-11T00:00:10.008" v="14093" actId="26606"/>
          <ac:spMkLst>
            <pc:docMk/>
            <pc:sldMk cId="3642554604" sldId="632"/>
            <ac:spMk id="43017" creationId="{953EE71A-6488-4203-A7C4-77102FD0DCCA}"/>
          </ac:spMkLst>
        </pc:spChg>
        <pc:spChg chg="add">
          <ac:chgData name="Randy Cates" userId="a0f05542c82a1465" providerId="LiveId" clId="{E331C4EE-73B1-4D1E-B665-4EBF52F45040}" dt="2022-07-11T00:01:13.268" v="14096" actId="26606"/>
          <ac:spMkLst>
            <pc:docMk/>
            <pc:sldMk cId="3642554604" sldId="632"/>
            <ac:spMk id="43019" creationId="{B2DD41CD-8F47-4F56-AD12-4E2FF7696987}"/>
          </ac:spMkLst>
        </pc:spChg>
        <pc:picChg chg="add del mod">
          <ac:chgData name="Randy Cates" userId="a0f05542c82a1465" providerId="LiveId" clId="{E331C4EE-73B1-4D1E-B665-4EBF52F45040}" dt="2022-07-11T00:00:11.929" v="14094"/>
          <ac:picMkLst>
            <pc:docMk/>
            <pc:sldMk cId="3642554604" sldId="632"/>
            <ac:picMk id="43010" creationId="{0D62C866-80CC-44E8-A06A-641CCD430F21}"/>
          </ac:picMkLst>
        </pc:picChg>
        <pc:picChg chg="add mod">
          <ac:chgData name="Randy Cates" userId="a0f05542c82a1465" providerId="LiveId" clId="{E331C4EE-73B1-4D1E-B665-4EBF52F45040}" dt="2022-07-11T00:01:13.268" v="14096" actId="26606"/>
          <ac:picMkLst>
            <pc:docMk/>
            <pc:sldMk cId="3642554604" sldId="632"/>
            <ac:picMk id="43012" creationId="{BF5821A9-83A6-20FA-6FCC-0ED798D9FBC4}"/>
          </ac:picMkLst>
        </pc:picChg>
      </pc:sldChg>
      <pc:sldChg chg="addSp delSp modSp add mod ord setBg">
        <pc:chgData name="Randy Cates" userId="a0f05542c82a1465" providerId="LiveId" clId="{E331C4EE-73B1-4D1E-B665-4EBF52F45040}" dt="2022-07-11T00:11:21.358" v="14108" actId="26606"/>
        <pc:sldMkLst>
          <pc:docMk/>
          <pc:sldMk cId="1138938593" sldId="633"/>
        </pc:sldMkLst>
        <pc:spChg chg="mod">
          <ac:chgData name="Randy Cates" userId="a0f05542c82a1465" providerId="LiveId" clId="{E331C4EE-73B1-4D1E-B665-4EBF52F45040}" dt="2022-07-11T00:11:21.358" v="14108" actId="26606"/>
          <ac:spMkLst>
            <pc:docMk/>
            <pc:sldMk cId="1138938593" sldId="633"/>
            <ac:spMk id="2" creationId="{5508C400-1B8D-00CC-6ED1-6BB9668EEBC6}"/>
          </ac:spMkLst>
        </pc:spChg>
        <pc:spChg chg="mod">
          <ac:chgData name="Randy Cates" userId="a0f05542c82a1465" providerId="LiveId" clId="{E331C4EE-73B1-4D1E-B665-4EBF52F45040}" dt="2022-07-11T00:11:21.358" v="14108" actId="26606"/>
          <ac:spMkLst>
            <pc:docMk/>
            <pc:sldMk cId="1138938593" sldId="633"/>
            <ac:spMk id="3" creationId="{17114286-AC72-577D-EE24-01714056C4AF}"/>
          </ac:spMkLst>
        </pc:spChg>
        <pc:spChg chg="add del">
          <ac:chgData name="Randy Cates" userId="a0f05542c82a1465" providerId="LiveId" clId="{E331C4EE-73B1-4D1E-B665-4EBF52F45040}" dt="2022-07-10T03:22:02.947" v="12211" actId="26606"/>
          <ac:spMkLst>
            <pc:docMk/>
            <pc:sldMk cId="1138938593" sldId="633"/>
            <ac:spMk id="8" creationId="{1BB867FF-FC45-48F7-8104-F89BE54909F1}"/>
          </ac:spMkLst>
        </pc:spChg>
        <pc:spChg chg="add del">
          <ac:chgData name="Randy Cates" userId="a0f05542c82a1465" providerId="LiveId" clId="{E331C4EE-73B1-4D1E-B665-4EBF52F45040}" dt="2022-07-10T03:22:02.947" v="12211" actId="26606"/>
          <ac:spMkLst>
            <pc:docMk/>
            <pc:sldMk cId="1138938593" sldId="633"/>
            <ac:spMk id="10" creationId="{8BB56887-D0D5-4F0C-9E19-7247EB83C8B7}"/>
          </ac:spMkLst>
        </pc:spChg>
        <pc:spChg chg="add del">
          <ac:chgData name="Randy Cates" userId="a0f05542c82a1465" providerId="LiveId" clId="{E331C4EE-73B1-4D1E-B665-4EBF52F45040}" dt="2022-07-10T03:22:02.947" v="12211" actId="26606"/>
          <ac:spMkLst>
            <pc:docMk/>
            <pc:sldMk cId="1138938593" sldId="633"/>
            <ac:spMk id="12" creationId="{081E4A58-353D-44AE-B2FC-2A74E2E400F7}"/>
          </ac:spMkLst>
        </pc:spChg>
        <pc:spChg chg="add del">
          <ac:chgData name="Randy Cates" userId="a0f05542c82a1465" providerId="LiveId" clId="{E331C4EE-73B1-4D1E-B665-4EBF52F45040}" dt="2022-07-11T00:11:21.358" v="14108" actId="26606"/>
          <ac:spMkLst>
            <pc:docMk/>
            <pc:sldMk cId="1138938593" sldId="633"/>
            <ac:spMk id="17" creationId="{100EDD19-6802-4EC3-95CE-CFFAB042CFD6}"/>
          </ac:spMkLst>
        </pc:spChg>
        <pc:spChg chg="add del">
          <ac:chgData name="Randy Cates" userId="a0f05542c82a1465" providerId="LiveId" clId="{E331C4EE-73B1-4D1E-B665-4EBF52F45040}" dt="2022-07-11T00:11:21.358" v="14108" actId="26606"/>
          <ac:spMkLst>
            <pc:docMk/>
            <pc:sldMk cId="1138938593" sldId="633"/>
            <ac:spMk id="19" creationId="{DB17E863-922E-4C26-BD64-E8FD41D28661}"/>
          </ac:spMkLst>
        </pc:spChg>
        <pc:spChg chg="add">
          <ac:chgData name="Randy Cates" userId="a0f05542c82a1465" providerId="LiveId" clId="{E331C4EE-73B1-4D1E-B665-4EBF52F45040}" dt="2022-07-11T00:11:21.358" v="14108" actId="26606"/>
          <ac:spMkLst>
            <pc:docMk/>
            <pc:sldMk cId="1138938593" sldId="633"/>
            <ac:spMk id="47111" creationId="{45D37F4E-DDB4-456B-97E0-9937730A039F}"/>
          </ac:spMkLst>
        </pc:spChg>
        <pc:spChg chg="add">
          <ac:chgData name="Randy Cates" userId="a0f05542c82a1465" providerId="LiveId" clId="{E331C4EE-73B1-4D1E-B665-4EBF52F45040}" dt="2022-07-11T00:11:21.358" v="14108" actId="26606"/>
          <ac:spMkLst>
            <pc:docMk/>
            <pc:sldMk cId="1138938593" sldId="633"/>
            <ac:spMk id="47113" creationId="{B2DD41CD-8F47-4F56-AD12-4E2FF7696987}"/>
          </ac:spMkLst>
        </pc:spChg>
        <pc:picChg chg="add mod">
          <ac:chgData name="Randy Cates" userId="a0f05542c82a1465" providerId="LiveId" clId="{E331C4EE-73B1-4D1E-B665-4EBF52F45040}" dt="2022-07-11T00:11:21.358" v="14108" actId="26606"/>
          <ac:picMkLst>
            <pc:docMk/>
            <pc:sldMk cId="1138938593" sldId="633"/>
            <ac:picMk id="47106" creationId="{512680F9-3171-DF21-02BC-66C4E5DFF362}"/>
          </ac:picMkLst>
        </pc:picChg>
      </pc:sldChg>
      <pc:sldChg chg="addSp delSp modSp add mod setBg">
        <pc:chgData name="Randy Cates" userId="a0f05542c82a1465" providerId="LiveId" clId="{E331C4EE-73B1-4D1E-B665-4EBF52F45040}" dt="2022-07-10T05:07:30.757" v="13125" actId="20577"/>
        <pc:sldMkLst>
          <pc:docMk/>
          <pc:sldMk cId="3543051856" sldId="634"/>
        </pc:sldMkLst>
        <pc:spChg chg="mod">
          <ac:chgData name="Randy Cates" userId="a0f05542c82a1465" providerId="LiveId" clId="{E331C4EE-73B1-4D1E-B665-4EBF52F45040}" dt="2022-07-10T03:26:13.196" v="12250" actId="26606"/>
          <ac:spMkLst>
            <pc:docMk/>
            <pc:sldMk cId="3543051856" sldId="634"/>
            <ac:spMk id="2" creationId="{5508C400-1B8D-00CC-6ED1-6BB9668EEBC6}"/>
          </ac:spMkLst>
        </pc:spChg>
        <pc:spChg chg="mod">
          <ac:chgData name="Randy Cates" userId="a0f05542c82a1465" providerId="LiveId" clId="{E331C4EE-73B1-4D1E-B665-4EBF52F45040}" dt="2022-07-10T05:07:30.757" v="13125" actId="20577"/>
          <ac:spMkLst>
            <pc:docMk/>
            <pc:sldMk cId="3543051856" sldId="634"/>
            <ac:spMk id="3" creationId="{17114286-AC72-577D-EE24-01714056C4AF}"/>
          </ac:spMkLst>
        </pc:spChg>
        <pc:spChg chg="add del">
          <ac:chgData name="Randy Cates" userId="a0f05542c82a1465" providerId="LiveId" clId="{E331C4EE-73B1-4D1E-B665-4EBF52F45040}" dt="2022-07-10T03:26:13.196" v="12250" actId="26606"/>
          <ac:spMkLst>
            <pc:docMk/>
            <pc:sldMk cId="3543051856" sldId="634"/>
            <ac:spMk id="8" creationId="{1BB867FF-FC45-48F7-8104-F89BE54909F1}"/>
          </ac:spMkLst>
        </pc:spChg>
        <pc:spChg chg="add del">
          <ac:chgData name="Randy Cates" userId="a0f05542c82a1465" providerId="LiveId" clId="{E331C4EE-73B1-4D1E-B665-4EBF52F45040}" dt="2022-07-10T03:26:13.196" v="12250" actId="26606"/>
          <ac:spMkLst>
            <pc:docMk/>
            <pc:sldMk cId="3543051856" sldId="634"/>
            <ac:spMk id="10" creationId="{8BB56887-D0D5-4F0C-9E19-7247EB83C8B7}"/>
          </ac:spMkLst>
        </pc:spChg>
        <pc:spChg chg="add del">
          <ac:chgData name="Randy Cates" userId="a0f05542c82a1465" providerId="LiveId" clId="{E331C4EE-73B1-4D1E-B665-4EBF52F45040}" dt="2022-07-10T03:26:13.196" v="12250" actId="26606"/>
          <ac:spMkLst>
            <pc:docMk/>
            <pc:sldMk cId="3543051856" sldId="634"/>
            <ac:spMk id="12" creationId="{081E4A58-353D-44AE-B2FC-2A74E2E400F7}"/>
          </ac:spMkLst>
        </pc:spChg>
        <pc:spChg chg="add">
          <ac:chgData name="Randy Cates" userId="a0f05542c82a1465" providerId="LiveId" clId="{E331C4EE-73B1-4D1E-B665-4EBF52F45040}" dt="2022-07-10T03:26:13.196" v="12250" actId="26606"/>
          <ac:spMkLst>
            <pc:docMk/>
            <pc:sldMk cId="3543051856" sldId="634"/>
            <ac:spMk id="17" creationId="{100EDD19-6802-4EC3-95CE-CFFAB042CFD6}"/>
          </ac:spMkLst>
        </pc:spChg>
        <pc:spChg chg="add">
          <ac:chgData name="Randy Cates" userId="a0f05542c82a1465" providerId="LiveId" clId="{E331C4EE-73B1-4D1E-B665-4EBF52F45040}" dt="2022-07-10T03:26:13.196" v="12250" actId="26606"/>
          <ac:spMkLst>
            <pc:docMk/>
            <pc:sldMk cId="3543051856" sldId="634"/>
            <ac:spMk id="19" creationId="{DB17E863-922E-4C26-BD64-E8FD41D28661}"/>
          </ac:spMkLst>
        </pc:spChg>
      </pc:sldChg>
      <pc:sldChg chg="addSp delSp modSp new mod setBg">
        <pc:chgData name="Randy Cates" userId="a0f05542c82a1465" providerId="LiveId" clId="{E331C4EE-73B1-4D1E-B665-4EBF52F45040}" dt="2022-07-10T23:59:04.293" v="14090" actId="26606"/>
        <pc:sldMkLst>
          <pc:docMk/>
          <pc:sldMk cId="1166075906" sldId="635"/>
        </pc:sldMkLst>
        <pc:spChg chg="add mod ord">
          <ac:chgData name="Randy Cates" userId="a0f05542c82a1465" providerId="LiveId" clId="{E331C4EE-73B1-4D1E-B665-4EBF52F45040}" dt="2022-07-10T23:59:04.293" v="14090" actId="26606"/>
          <ac:spMkLst>
            <pc:docMk/>
            <pc:sldMk cId="1166075906" sldId="635"/>
            <ac:spMk id="3" creationId="{17AA6743-5ADE-0D4E-DAD6-7F2D94B9EAA8}"/>
          </ac:spMkLst>
        </pc:spChg>
        <pc:spChg chg="add del">
          <ac:chgData name="Randy Cates" userId="a0f05542c82a1465" providerId="LiveId" clId="{E331C4EE-73B1-4D1E-B665-4EBF52F45040}" dt="2022-07-10T03:26:08.870" v="12249" actId="26606"/>
          <ac:spMkLst>
            <pc:docMk/>
            <pc:sldMk cId="1166075906" sldId="635"/>
            <ac:spMk id="8" creationId="{1BB867FF-FC45-48F7-8104-F89BE54909F1}"/>
          </ac:spMkLst>
        </pc:spChg>
        <pc:spChg chg="add del">
          <ac:chgData name="Randy Cates" userId="a0f05542c82a1465" providerId="LiveId" clId="{E331C4EE-73B1-4D1E-B665-4EBF52F45040}" dt="2022-07-10T03:26:08.870" v="12249" actId="26606"/>
          <ac:spMkLst>
            <pc:docMk/>
            <pc:sldMk cId="1166075906" sldId="635"/>
            <ac:spMk id="10" creationId="{8BB56887-D0D5-4F0C-9E19-7247EB83C8B7}"/>
          </ac:spMkLst>
        </pc:spChg>
        <pc:spChg chg="add del">
          <ac:chgData name="Randy Cates" userId="a0f05542c82a1465" providerId="LiveId" clId="{E331C4EE-73B1-4D1E-B665-4EBF52F45040}" dt="2022-07-10T03:26:08.870" v="12249" actId="26606"/>
          <ac:spMkLst>
            <pc:docMk/>
            <pc:sldMk cId="1166075906" sldId="635"/>
            <ac:spMk id="12" creationId="{081E4A58-353D-44AE-B2FC-2A74E2E400F7}"/>
          </ac:spMkLst>
        </pc:spChg>
        <pc:spChg chg="add del">
          <ac:chgData name="Randy Cates" userId="a0f05542c82a1465" providerId="LiveId" clId="{E331C4EE-73B1-4D1E-B665-4EBF52F45040}" dt="2022-07-10T23:59:04.293" v="14090" actId="26606"/>
          <ac:spMkLst>
            <pc:docMk/>
            <pc:sldMk cId="1166075906" sldId="635"/>
            <ac:spMk id="17" creationId="{100EDD19-6802-4EC3-95CE-CFFAB042CFD6}"/>
          </ac:spMkLst>
        </pc:spChg>
        <pc:spChg chg="add del">
          <ac:chgData name="Randy Cates" userId="a0f05542c82a1465" providerId="LiveId" clId="{E331C4EE-73B1-4D1E-B665-4EBF52F45040}" dt="2022-07-10T23:59:04.293" v="14090" actId="26606"/>
          <ac:spMkLst>
            <pc:docMk/>
            <pc:sldMk cId="1166075906" sldId="635"/>
            <ac:spMk id="19" creationId="{DB17E863-922E-4C26-BD64-E8FD41D28661}"/>
          </ac:spMkLst>
        </pc:spChg>
        <pc:spChg chg="add">
          <ac:chgData name="Randy Cates" userId="a0f05542c82a1465" providerId="LiveId" clId="{E331C4EE-73B1-4D1E-B665-4EBF52F45040}" dt="2022-07-10T23:59:04.293" v="14090" actId="26606"/>
          <ac:spMkLst>
            <pc:docMk/>
            <pc:sldMk cId="1166075906" sldId="635"/>
            <ac:spMk id="41991" creationId="{A6D37EE4-EA1B-46EE-A54B-5233C63C9695}"/>
          </ac:spMkLst>
        </pc:spChg>
        <pc:spChg chg="add">
          <ac:chgData name="Randy Cates" userId="a0f05542c82a1465" providerId="LiveId" clId="{E331C4EE-73B1-4D1E-B665-4EBF52F45040}" dt="2022-07-10T23:59:04.293" v="14090" actId="26606"/>
          <ac:spMkLst>
            <pc:docMk/>
            <pc:sldMk cId="1166075906" sldId="635"/>
            <ac:spMk id="41993" creationId="{927D5270-6648-4CC1-8F78-48BE299CAC25}"/>
          </ac:spMkLst>
        </pc:spChg>
        <pc:picChg chg="add mod">
          <ac:chgData name="Randy Cates" userId="a0f05542c82a1465" providerId="LiveId" clId="{E331C4EE-73B1-4D1E-B665-4EBF52F45040}" dt="2022-07-10T23:59:04.293" v="14090" actId="26606"/>
          <ac:picMkLst>
            <pc:docMk/>
            <pc:sldMk cId="1166075906" sldId="635"/>
            <ac:picMk id="41986" creationId="{4D6AA2FA-7EB7-30C1-294C-304EB6909EE4}"/>
          </ac:picMkLst>
        </pc:picChg>
      </pc:sldChg>
      <pc:sldChg chg="addSp delSp modSp new mod setBg addAnim delAnim">
        <pc:chgData name="Randy Cates" userId="a0f05542c82a1465" providerId="LiveId" clId="{E331C4EE-73B1-4D1E-B665-4EBF52F45040}" dt="2022-07-10T17:53:51.080" v="13584"/>
        <pc:sldMkLst>
          <pc:docMk/>
          <pc:sldMk cId="1344803782" sldId="636"/>
        </pc:sldMkLst>
        <pc:spChg chg="mod">
          <ac:chgData name="Randy Cates" userId="a0f05542c82a1465" providerId="LiveId" clId="{E331C4EE-73B1-4D1E-B665-4EBF52F45040}" dt="2022-07-10T17:53:51.079" v="13583" actId="26606"/>
          <ac:spMkLst>
            <pc:docMk/>
            <pc:sldMk cId="1344803782" sldId="636"/>
            <ac:spMk id="2" creationId="{734E23A3-21A6-60C0-E45F-11FA03D84EC8}"/>
          </ac:spMkLst>
        </pc:spChg>
        <pc:spChg chg="mod">
          <ac:chgData name="Randy Cates" userId="a0f05542c82a1465" providerId="LiveId" clId="{E331C4EE-73B1-4D1E-B665-4EBF52F45040}" dt="2022-07-10T17:53:51.079" v="13583" actId="26606"/>
          <ac:spMkLst>
            <pc:docMk/>
            <pc:sldMk cId="1344803782" sldId="636"/>
            <ac:spMk id="3" creationId="{5A215DCE-2529-60C8-0B6B-AAC65FD6A79B}"/>
          </ac:spMkLst>
        </pc:spChg>
        <pc:spChg chg="add del">
          <ac:chgData name="Randy Cates" userId="a0f05542c82a1465" providerId="LiveId" clId="{E331C4EE-73B1-4D1E-B665-4EBF52F45040}" dt="2022-07-10T17:53:51.079" v="13583" actId="26606"/>
          <ac:spMkLst>
            <pc:docMk/>
            <pc:sldMk cId="1344803782" sldId="636"/>
            <ac:spMk id="8" creationId="{C2554CA6-288E-4202-BC52-2E5A8F0C0AED}"/>
          </ac:spMkLst>
        </pc:spChg>
        <pc:spChg chg="add del">
          <ac:chgData name="Randy Cates" userId="a0f05542c82a1465" providerId="LiveId" clId="{E331C4EE-73B1-4D1E-B665-4EBF52F45040}" dt="2022-07-10T17:53:51.079" v="13583" actId="26606"/>
          <ac:spMkLst>
            <pc:docMk/>
            <pc:sldMk cId="1344803782" sldId="636"/>
            <ac:spMk id="10" creationId="{B10BB131-AC8E-4A8E-A5D1-36260F720C3B}"/>
          </ac:spMkLst>
        </pc:spChg>
        <pc:spChg chg="add del">
          <ac:chgData name="Randy Cates" userId="a0f05542c82a1465" providerId="LiveId" clId="{E331C4EE-73B1-4D1E-B665-4EBF52F45040}" dt="2022-07-10T17:53:51.079" v="13583" actId="26606"/>
          <ac:spMkLst>
            <pc:docMk/>
            <pc:sldMk cId="1344803782" sldId="636"/>
            <ac:spMk id="12" creationId="{5B7778FC-632E-4DCA-A7CB-0D7731CCF970}"/>
          </ac:spMkLst>
        </pc:spChg>
        <pc:spChg chg="add del">
          <ac:chgData name="Randy Cates" userId="a0f05542c82a1465" providerId="LiveId" clId="{E331C4EE-73B1-4D1E-B665-4EBF52F45040}" dt="2022-07-10T17:53:51.079" v="13583" actId="26606"/>
          <ac:spMkLst>
            <pc:docMk/>
            <pc:sldMk cId="1344803782" sldId="636"/>
            <ac:spMk id="14" creationId="{FA23A907-97FB-4A8F-880A-DD77401C4296}"/>
          </ac:spMkLst>
        </pc:spChg>
        <pc:spChg chg="add">
          <ac:chgData name="Randy Cates" userId="a0f05542c82a1465" providerId="LiveId" clId="{E331C4EE-73B1-4D1E-B665-4EBF52F45040}" dt="2022-07-10T17:53:51.079" v="13583" actId="26606"/>
          <ac:spMkLst>
            <pc:docMk/>
            <pc:sldMk cId="1344803782" sldId="636"/>
            <ac:spMk id="19" creationId="{777A147A-9ED8-46B4-8660-1B3C2AA880B5}"/>
          </ac:spMkLst>
        </pc:spChg>
        <pc:spChg chg="add del">
          <ac:chgData name="Randy Cates" userId="a0f05542c82a1465" providerId="LiveId" clId="{E331C4EE-73B1-4D1E-B665-4EBF52F45040}" dt="2022-07-10T17:53:51.069" v="13582" actId="26606"/>
          <ac:spMkLst>
            <pc:docMk/>
            <pc:sldMk cId="1344803782" sldId="636"/>
            <ac:spMk id="20" creationId="{F13C74B1-5B17-4795-BED0-7140497B445A}"/>
          </ac:spMkLst>
        </pc:spChg>
        <pc:spChg chg="add">
          <ac:chgData name="Randy Cates" userId="a0f05542c82a1465" providerId="LiveId" clId="{E331C4EE-73B1-4D1E-B665-4EBF52F45040}" dt="2022-07-10T17:53:51.079" v="13583" actId="26606"/>
          <ac:spMkLst>
            <pc:docMk/>
            <pc:sldMk cId="1344803782" sldId="636"/>
            <ac:spMk id="21" creationId="{5D6C15A0-C087-4593-8414-2B4EC1CDC3DE}"/>
          </ac:spMkLst>
        </pc:spChg>
        <pc:spChg chg="add del">
          <ac:chgData name="Randy Cates" userId="a0f05542c82a1465" providerId="LiveId" clId="{E331C4EE-73B1-4D1E-B665-4EBF52F45040}" dt="2022-07-10T17:53:51.069" v="13582" actId="26606"/>
          <ac:spMkLst>
            <pc:docMk/>
            <pc:sldMk cId="1344803782" sldId="636"/>
            <ac:spMk id="22" creationId="{D4974D33-8DC5-464E-8C6D-BE58F0669C17}"/>
          </ac:spMkLst>
        </pc:spChg>
        <pc:picChg chg="add del">
          <ac:chgData name="Randy Cates" userId="a0f05542c82a1465" providerId="LiveId" clId="{E331C4EE-73B1-4D1E-B665-4EBF52F45040}" dt="2022-07-10T17:53:51.069" v="13582" actId="26606"/>
          <ac:picMkLst>
            <pc:docMk/>
            <pc:sldMk cId="1344803782" sldId="636"/>
            <ac:picMk id="16" creationId="{6D571A4F-B26D-4717-70A6-594DC403CA89}"/>
          </ac:picMkLst>
        </pc:picChg>
      </pc:sldChg>
      <pc:sldChg chg="addSp delSp modSp add mod setBg">
        <pc:chgData name="Randy Cates" userId="a0f05542c82a1465" providerId="LiveId" clId="{E331C4EE-73B1-4D1E-B665-4EBF52F45040}" dt="2022-07-15T01:09:26.791" v="14414" actId="26606"/>
        <pc:sldMkLst>
          <pc:docMk/>
          <pc:sldMk cId="2719277228" sldId="637"/>
        </pc:sldMkLst>
        <pc:spChg chg="mod">
          <ac:chgData name="Randy Cates" userId="a0f05542c82a1465" providerId="LiveId" clId="{E331C4EE-73B1-4D1E-B665-4EBF52F45040}" dt="2022-07-15T01:09:26.791" v="14414" actId="26606"/>
          <ac:spMkLst>
            <pc:docMk/>
            <pc:sldMk cId="2719277228" sldId="637"/>
            <ac:spMk id="2" creationId="{734E23A3-21A6-60C0-E45F-11FA03D84EC8}"/>
          </ac:spMkLst>
        </pc:spChg>
        <pc:spChg chg="mod">
          <ac:chgData name="Randy Cates" userId="a0f05542c82a1465" providerId="LiveId" clId="{E331C4EE-73B1-4D1E-B665-4EBF52F45040}" dt="2022-07-15T01:09:26.791" v="14414" actId="26606"/>
          <ac:spMkLst>
            <pc:docMk/>
            <pc:sldMk cId="2719277228" sldId="637"/>
            <ac:spMk id="3" creationId="{5A215DCE-2529-60C8-0B6B-AAC65FD6A79B}"/>
          </ac:spMkLst>
        </pc:spChg>
        <pc:spChg chg="add del">
          <ac:chgData name="Randy Cates" userId="a0f05542c82a1465" providerId="LiveId" clId="{E331C4EE-73B1-4D1E-B665-4EBF52F45040}" dt="2022-07-10T17:54:01.574" v="13585" actId="26606"/>
          <ac:spMkLst>
            <pc:docMk/>
            <pc:sldMk cId="2719277228" sldId="637"/>
            <ac:spMk id="8" creationId="{C2554CA6-288E-4202-BC52-2E5A8F0C0AED}"/>
          </ac:spMkLst>
        </pc:spChg>
        <pc:spChg chg="add del">
          <ac:chgData name="Randy Cates" userId="a0f05542c82a1465" providerId="LiveId" clId="{E331C4EE-73B1-4D1E-B665-4EBF52F45040}" dt="2022-07-10T17:54:01.574" v="13585" actId="26606"/>
          <ac:spMkLst>
            <pc:docMk/>
            <pc:sldMk cId="2719277228" sldId="637"/>
            <ac:spMk id="10" creationId="{B10BB131-AC8E-4A8E-A5D1-36260F720C3B}"/>
          </ac:spMkLst>
        </pc:spChg>
        <pc:spChg chg="add del">
          <ac:chgData name="Randy Cates" userId="a0f05542c82a1465" providerId="LiveId" clId="{E331C4EE-73B1-4D1E-B665-4EBF52F45040}" dt="2022-07-10T17:54:01.574" v="13585" actId="26606"/>
          <ac:spMkLst>
            <pc:docMk/>
            <pc:sldMk cId="2719277228" sldId="637"/>
            <ac:spMk id="12" creationId="{5B7778FC-632E-4DCA-A7CB-0D7731CCF970}"/>
          </ac:spMkLst>
        </pc:spChg>
        <pc:spChg chg="add del">
          <ac:chgData name="Randy Cates" userId="a0f05542c82a1465" providerId="LiveId" clId="{E331C4EE-73B1-4D1E-B665-4EBF52F45040}" dt="2022-07-10T17:54:01.574" v="13585" actId="26606"/>
          <ac:spMkLst>
            <pc:docMk/>
            <pc:sldMk cId="2719277228" sldId="637"/>
            <ac:spMk id="14" creationId="{FA23A907-97FB-4A8F-880A-DD77401C4296}"/>
          </ac:spMkLst>
        </pc:spChg>
        <pc:spChg chg="add del">
          <ac:chgData name="Randy Cates" userId="a0f05542c82a1465" providerId="LiveId" clId="{E331C4EE-73B1-4D1E-B665-4EBF52F45040}" dt="2022-07-15T01:09:26.791" v="14414" actId="26606"/>
          <ac:spMkLst>
            <pc:docMk/>
            <pc:sldMk cId="2719277228" sldId="637"/>
            <ac:spMk id="19" creationId="{777A147A-9ED8-46B4-8660-1B3C2AA880B5}"/>
          </ac:spMkLst>
        </pc:spChg>
        <pc:spChg chg="add del">
          <ac:chgData name="Randy Cates" userId="a0f05542c82a1465" providerId="LiveId" clId="{E331C4EE-73B1-4D1E-B665-4EBF52F45040}" dt="2022-07-15T01:09:26.791" v="14414" actId="26606"/>
          <ac:spMkLst>
            <pc:docMk/>
            <pc:sldMk cId="2719277228" sldId="637"/>
            <ac:spMk id="21" creationId="{5D6C15A0-C087-4593-8414-2B4EC1CDC3DE}"/>
          </ac:spMkLst>
        </pc:spChg>
        <pc:spChg chg="add">
          <ac:chgData name="Randy Cates" userId="a0f05542c82a1465" providerId="LiveId" clId="{E331C4EE-73B1-4D1E-B665-4EBF52F45040}" dt="2022-07-15T01:09:26.791" v="14414" actId="26606"/>
          <ac:spMkLst>
            <pc:docMk/>
            <pc:sldMk cId="2719277228" sldId="637"/>
            <ac:spMk id="26" creationId="{100EDD19-6802-4EC3-95CE-CFFAB042CFD6}"/>
          </ac:spMkLst>
        </pc:spChg>
        <pc:spChg chg="add">
          <ac:chgData name="Randy Cates" userId="a0f05542c82a1465" providerId="LiveId" clId="{E331C4EE-73B1-4D1E-B665-4EBF52F45040}" dt="2022-07-15T01:09:26.791" v="14414" actId="26606"/>
          <ac:spMkLst>
            <pc:docMk/>
            <pc:sldMk cId="2719277228" sldId="637"/>
            <ac:spMk id="28" creationId="{DB17E863-922E-4C26-BD64-E8FD41D28661}"/>
          </ac:spMkLst>
        </pc:spChg>
      </pc:sldChg>
      <pc:sldChg chg="addSp delSp modSp add mod setBg">
        <pc:chgData name="Randy Cates" userId="a0f05542c82a1465" providerId="LiveId" clId="{E331C4EE-73B1-4D1E-B665-4EBF52F45040}" dt="2022-07-15T01:09:38.825" v="14415" actId="26606"/>
        <pc:sldMkLst>
          <pc:docMk/>
          <pc:sldMk cId="661437816" sldId="638"/>
        </pc:sldMkLst>
        <pc:spChg chg="mod">
          <ac:chgData name="Randy Cates" userId="a0f05542c82a1465" providerId="LiveId" clId="{E331C4EE-73B1-4D1E-B665-4EBF52F45040}" dt="2022-07-15T01:09:38.825" v="14415" actId="26606"/>
          <ac:spMkLst>
            <pc:docMk/>
            <pc:sldMk cId="661437816" sldId="638"/>
            <ac:spMk id="2" creationId="{734E23A3-21A6-60C0-E45F-11FA03D84EC8}"/>
          </ac:spMkLst>
        </pc:spChg>
        <pc:spChg chg="mod">
          <ac:chgData name="Randy Cates" userId="a0f05542c82a1465" providerId="LiveId" clId="{E331C4EE-73B1-4D1E-B665-4EBF52F45040}" dt="2022-07-15T01:09:38.825" v="14415" actId="26606"/>
          <ac:spMkLst>
            <pc:docMk/>
            <pc:sldMk cId="661437816" sldId="638"/>
            <ac:spMk id="3" creationId="{5A215DCE-2529-60C8-0B6B-AAC65FD6A79B}"/>
          </ac:spMkLst>
        </pc:spChg>
        <pc:spChg chg="add del">
          <ac:chgData name="Randy Cates" userId="a0f05542c82a1465" providerId="LiveId" clId="{E331C4EE-73B1-4D1E-B665-4EBF52F45040}" dt="2022-07-10T17:54:05.494" v="13586" actId="26606"/>
          <ac:spMkLst>
            <pc:docMk/>
            <pc:sldMk cId="661437816" sldId="638"/>
            <ac:spMk id="8" creationId="{C2554CA6-288E-4202-BC52-2E5A8F0C0AED}"/>
          </ac:spMkLst>
        </pc:spChg>
        <pc:spChg chg="add del">
          <ac:chgData name="Randy Cates" userId="a0f05542c82a1465" providerId="LiveId" clId="{E331C4EE-73B1-4D1E-B665-4EBF52F45040}" dt="2022-07-10T17:54:05.494" v="13586" actId="26606"/>
          <ac:spMkLst>
            <pc:docMk/>
            <pc:sldMk cId="661437816" sldId="638"/>
            <ac:spMk id="10" creationId="{B10BB131-AC8E-4A8E-A5D1-36260F720C3B}"/>
          </ac:spMkLst>
        </pc:spChg>
        <pc:spChg chg="add del">
          <ac:chgData name="Randy Cates" userId="a0f05542c82a1465" providerId="LiveId" clId="{E331C4EE-73B1-4D1E-B665-4EBF52F45040}" dt="2022-07-10T17:54:05.494" v="13586" actId="26606"/>
          <ac:spMkLst>
            <pc:docMk/>
            <pc:sldMk cId="661437816" sldId="638"/>
            <ac:spMk id="12" creationId="{5B7778FC-632E-4DCA-A7CB-0D7731CCF970}"/>
          </ac:spMkLst>
        </pc:spChg>
        <pc:spChg chg="add del">
          <ac:chgData name="Randy Cates" userId="a0f05542c82a1465" providerId="LiveId" clId="{E331C4EE-73B1-4D1E-B665-4EBF52F45040}" dt="2022-07-10T17:54:05.494" v="13586" actId="26606"/>
          <ac:spMkLst>
            <pc:docMk/>
            <pc:sldMk cId="661437816" sldId="638"/>
            <ac:spMk id="14" creationId="{FA23A907-97FB-4A8F-880A-DD77401C4296}"/>
          </ac:spMkLst>
        </pc:spChg>
        <pc:spChg chg="add del">
          <ac:chgData name="Randy Cates" userId="a0f05542c82a1465" providerId="LiveId" clId="{E331C4EE-73B1-4D1E-B665-4EBF52F45040}" dt="2022-07-15T01:09:38.825" v="14415" actId="26606"/>
          <ac:spMkLst>
            <pc:docMk/>
            <pc:sldMk cId="661437816" sldId="638"/>
            <ac:spMk id="19" creationId="{777A147A-9ED8-46B4-8660-1B3C2AA880B5}"/>
          </ac:spMkLst>
        </pc:spChg>
        <pc:spChg chg="add del">
          <ac:chgData name="Randy Cates" userId="a0f05542c82a1465" providerId="LiveId" clId="{E331C4EE-73B1-4D1E-B665-4EBF52F45040}" dt="2022-07-15T01:09:38.825" v="14415" actId="26606"/>
          <ac:spMkLst>
            <pc:docMk/>
            <pc:sldMk cId="661437816" sldId="638"/>
            <ac:spMk id="21" creationId="{5D6C15A0-C087-4593-8414-2B4EC1CDC3DE}"/>
          </ac:spMkLst>
        </pc:spChg>
        <pc:spChg chg="add">
          <ac:chgData name="Randy Cates" userId="a0f05542c82a1465" providerId="LiveId" clId="{E331C4EE-73B1-4D1E-B665-4EBF52F45040}" dt="2022-07-15T01:09:38.825" v="14415" actId="26606"/>
          <ac:spMkLst>
            <pc:docMk/>
            <pc:sldMk cId="661437816" sldId="638"/>
            <ac:spMk id="26" creationId="{100EDD19-6802-4EC3-95CE-CFFAB042CFD6}"/>
          </ac:spMkLst>
        </pc:spChg>
        <pc:spChg chg="add">
          <ac:chgData name="Randy Cates" userId="a0f05542c82a1465" providerId="LiveId" clId="{E331C4EE-73B1-4D1E-B665-4EBF52F45040}" dt="2022-07-15T01:09:38.825" v="14415" actId="26606"/>
          <ac:spMkLst>
            <pc:docMk/>
            <pc:sldMk cId="661437816" sldId="638"/>
            <ac:spMk id="28" creationId="{DB17E863-922E-4C26-BD64-E8FD41D28661}"/>
          </ac:spMkLst>
        </pc:spChg>
      </pc:sldChg>
      <pc:sldChg chg="addSp delSp modSp add mod setBg">
        <pc:chgData name="Randy Cates" userId="a0f05542c82a1465" providerId="LiveId" clId="{E331C4EE-73B1-4D1E-B665-4EBF52F45040}" dt="2022-07-10T17:54:09.626" v="13587" actId="26606"/>
        <pc:sldMkLst>
          <pc:docMk/>
          <pc:sldMk cId="4282120301" sldId="639"/>
        </pc:sldMkLst>
        <pc:spChg chg="mod">
          <ac:chgData name="Randy Cates" userId="a0f05542c82a1465" providerId="LiveId" clId="{E331C4EE-73B1-4D1E-B665-4EBF52F45040}" dt="2022-07-10T17:54:09.626" v="13587" actId="26606"/>
          <ac:spMkLst>
            <pc:docMk/>
            <pc:sldMk cId="4282120301" sldId="639"/>
            <ac:spMk id="2" creationId="{734E23A3-21A6-60C0-E45F-11FA03D84EC8}"/>
          </ac:spMkLst>
        </pc:spChg>
        <pc:spChg chg="mod">
          <ac:chgData name="Randy Cates" userId="a0f05542c82a1465" providerId="LiveId" clId="{E331C4EE-73B1-4D1E-B665-4EBF52F45040}" dt="2022-07-10T17:54:09.626" v="13587" actId="26606"/>
          <ac:spMkLst>
            <pc:docMk/>
            <pc:sldMk cId="4282120301" sldId="639"/>
            <ac:spMk id="3" creationId="{5A215DCE-2529-60C8-0B6B-AAC65FD6A79B}"/>
          </ac:spMkLst>
        </pc:spChg>
        <pc:spChg chg="add del">
          <ac:chgData name="Randy Cates" userId="a0f05542c82a1465" providerId="LiveId" clId="{E331C4EE-73B1-4D1E-B665-4EBF52F45040}" dt="2022-07-10T17:54:09.626" v="13587" actId="26606"/>
          <ac:spMkLst>
            <pc:docMk/>
            <pc:sldMk cId="4282120301" sldId="639"/>
            <ac:spMk id="8" creationId="{C2554CA6-288E-4202-BC52-2E5A8F0C0AED}"/>
          </ac:spMkLst>
        </pc:spChg>
        <pc:spChg chg="add del">
          <ac:chgData name="Randy Cates" userId="a0f05542c82a1465" providerId="LiveId" clId="{E331C4EE-73B1-4D1E-B665-4EBF52F45040}" dt="2022-07-10T17:54:09.626" v="13587" actId="26606"/>
          <ac:spMkLst>
            <pc:docMk/>
            <pc:sldMk cId="4282120301" sldId="639"/>
            <ac:spMk id="10" creationId="{B10BB131-AC8E-4A8E-A5D1-36260F720C3B}"/>
          </ac:spMkLst>
        </pc:spChg>
        <pc:spChg chg="add del">
          <ac:chgData name="Randy Cates" userId="a0f05542c82a1465" providerId="LiveId" clId="{E331C4EE-73B1-4D1E-B665-4EBF52F45040}" dt="2022-07-10T17:54:09.626" v="13587" actId="26606"/>
          <ac:spMkLst>
            <pc:docMk/>
            <pc:sldMk cId="4282120301" sldId="639"/>
            <ac:spMk id="12" creationId="{5B7778FC-632E-4DCA-A7CB-0D7731CCF970}"/>
          </ac:spMkLst>
        </pc:spChg>
        <pc:spChg chg="add del">
          <ac:chgData name="Randy Cates" userId="a0f05542c82a1465" providerId="LiveId" clId="{E331C4EE-73B1-4D1E-B665-4EBF52F45040}" dt="2022-07-10T17:54:09.626" v="13587" actId="26606"/>
          <ac:spMkLst>
            <pc:docMk/>
            <pc:sldMk cId="4282120301" sldId="639"/>
            <ac:spMk id="14" creationId="{FA23A907-97FB-4A8F-880A-DD77401C4296}"/>
          </ac:spMkLst>
        </pc:spChg>
        <pc:spChg chg="add">
          <ac:chgData name="Randy Cates" userId="a0f05542c82a1465" providerId="LiveId" clId="{E331C4EE-73B1-4D1E-B665-4EBF52F45040}" dt="2022-07-10T17:54:09.626" v="13587" actId="26606"/>
          <ac:spMkLst>
            <pc:docMk/>
            <pc:sldMk cId="4282120301" sldId="639"/>
            <ac:spMk id="19" creationId="{777A147A-9ED8-46B4-8660-1B3C2AA880B5}"/>
          </ac:spMkLst>
        </pc:spChg>
        <pc:spChg chg="add">
          <ac:chgData name="Randy Cates" userId="a0f05542c82a1465" providerId="LiveId" clId="{E331C4EE-73B1-4D1E-B665-4EBF52F45040}" dt="2022-07-10T17:54:09.626" v="13587" actId="26606"/>
          <ac:spMkLst>
            <pc:docMk/>
            <pc:sldMk cId="4282120301" sldId="639"/>
            <ac:spMk id="21" creationId="{5D6C15A0-C087-4593-8414-2B4EC1CDC3DE}"/>
          </ac:spMkLst>
        </pc:spChg>
      </pc:sldChg>
      <pc:sldChg chg="addSp modSp add del mod ord setBg">
        <pc:chgData name="Randy Cates" userId="a0f05542c82a1465" providerId="LiveId" clId="{E331C4EE-73B1-4D1E-B665-4EBF52F45040}" dt="2022-07-09T15:57:19.561" v="11589" actId="2696"/>
        <pc:sldMkLst>
          <pc:docMk/>
          <pc:sldMk cId="2779472803" sldId="640"/>
        </pc:sldMkLst>
        <pc:spChg chg="mod">
          <ac:chgData name="Randy Cates" userId="a0f05542c82a1465" providerId="LiveId" clId="{E331C4EE-73B1-4D1E-B665-4EBF52F45040}" dt="2022-07-09T13:30:32.351" v="9194" actId="26606"/>
          <ac:spMkLst>
            <pc:docMk/>
            <pc:sldMk cId="2779472803" sldId="640"/>
            <ac:spMk id="2" creationId="{734E23A3-21A6-60C0-E45F-11FA03D84EC8}"/>
          </ac:spMkLst>
        </pc:spChg>
        <pc:spChg chg="mod">
          <ac:chgData name="Randy Cates" userId="a0f05542c82a1465" providerId="LiveId" clId="{E331C4EE-73B1-4D1E-B665-4EBF52F45040}" dt="2022-07-09T13:30:32.351" v="9194" actId="26606"/>
          <ac:spMkLst>
            <pc:docMk/>
            <pc:sldMk cId="2779472803" sldId="640"/>
            <ac:spMk id="3" creationId="{5A215DCE-2529-60C8-0B6B-AAC65FD6A79B}"/>
          </ac:spMkLst>
        </pc:spChg>
        <pc:spChg chg="add">
          <ac:chgData name="Randy Cates" userId="a0f05542c82a1465" providerId="LiveId" clId="{E331C4EE-73B1-4D1E-B665-4EBF52F45040}" dt="2022-07-09T13:30:32.351" v="9194" actId="26606"/>
          <ac:spMkLst>
            <pc:docMk/>
            <pc:sldMk cId="2779472803" sldId="640"/>
            <ac:spMk id="8" creationId="{907EF6B7-1338-4443-8C46-6A318D952DFD}"/>
          </ac:spMkLst>
        </pc:spChg>
        <pc:spChg chg="add">
          <ac:chgData name="Randy Cates" userId="a0f05542c82a1465" providerId="LiveId" clId="{E331C4EE-73B1-4D1E-B665-4EBF52F45040}" dt="2022-07-09T13:30:32.351" v="9194" actId="26606"/>
          <ac:spMkLst>
            <pc:docMk/>
            <pc:sldMk cId="2779472803" sldId="640"/>
            <ac:spMk id="10" creationId="{DAAE4CDD-124C-4DCF-9584-B6033B545DD5}"/>
          </ac:spMkLst>
        </pc:spChg>
        <pc:spChg chg="add">
          <ac:chgData name="Randy Cates" userId="a0f05542c82a1465" providerId="LiveId" clId="{E331C4EE-73B1-4D1E-B665-4EBF52F45040}" dt="2022-07-09T13:30:32.351" v="9194" actId="26606"/>
          <ac:spMkLst>
            <pc:docMk/>
            <pc:sldMk cId="2779472803" sldId="640"/>
            <ac:spMk id="12" creationId="{081E4A58-353D-44AE-B2FC-2A74E2E400F7}"/>
          </ac:spMkLst>
        </pc:spChg>
      </pc:sldChg>
      <pc:sldChg chg="modSp add del mod">
        <pc:chgData name="Randy Cates" userId="a0f05542c82a1465" providerId="LiveId" clId="{E331C4EE-73B1-4D1E-B665-4EBF52F45040}" dt="2022-07-09T13:37:48.733" v="9254" actId="2696"/>
        <pc:sldMkLst>
          <pc:docMk/>
          <pc:sldMk cId="2451673791" sldId="641"/>
        </pc:sldMkLst>
        <pc:spChg chg="mod">
          <ac:chgData name="Randy Cates" userId="a0f05542c82a1465" providerId="LiveId" clId="{E331C4EE-73B1-4D1E-B665-4EBF52F45040}" dt="2022-07-09T13:37:08.676" v="9247" actId="14100"/>
          <ac:spMkLst>
            <pc:docMk/>
            <pc:sldMk cId="2451673791" sldId="641"/>
            <ac:spMk id="2" creationId="{5E8B731E-CBEE-809A-9BC5-E029CB94854D}"/>
          </ac:spMkLst>
        </pc:spChg>
        <pc:spChg chg="mod">
          <ac:chgData name="Randy Cates" userId="a0f05542c82a1465" providerId="LiveId" clId="{E331C4EE-73B1-4D1E-B665-4EBF52F45040}" dt="2022-07-09T13:36:17.085" v="9238" actId="14100"/>
          <ac:spMkLst>
            <pc:docMk/>
            <pc:sldMk cId="2451673791" sldId="641"/>
            <ac:spMk id="3" creationId="{8A8382D3-CA5E-A905-C40E-60F0AB663CC8}"/>
          </ac:spMkLst>
        </pc:spChg>
      </pc:sldChg>
      <pc:sldChg chg="addSp delSp modSp new mod setBg">
        <pc:chgData name="Randy Cates" userId="a0f05542c82a1465" providerId="LiveId" clId="{E331C4EE-73B1-4D1E-B665-4EBF52F45040}" dt="2022-07-10T21:36:36.470" v="13787" actId="113"/>
        <pc:sldMkLst>
          <pc:docMk/>
          <pc:sldMk cId="1349534271" sldId="642"/>
        </pc:sldMkLst>
        <pc:spChg chg="add mod">
          <ac:chgData name="Randy Cates" userId="a0f05542c82a1465" providerId="LiveId" clId="{E331C4EE-73B1-4D1E-B665-4EBF52F45040}" dt="2022-07-10T21:36:36.470" v="13787" actId="113"/>
          <ac:spMkLst>
            <pc:docMk/>
            <pc:sldMk cId="1349534271" sldId="642"/>
            <ac:spMk id="3" creationId="{1DEE1530-03B9-8937-FA49-EE40A19FEABE}"/>
          </ac:spMkLst>
        </pc:spChg>
        <pc:spChg chg="add del">
          <ac:chgData name="Randy Cates" userId="a0f05542c82a1465" providerId="LiveId" clId="{E331C4EE-73B1-4D1E-B665-4EBF52F45040}" dt="2022-07-10T04:00:42.576" v="12396" actId="26606"/>
          <ac:spMkLst>
            <pc:docMk/>
            <pc:sldMk cId="1349534271" sldId="642"/>
            <ac:spMk id="8" creationId="{1C799903-48D5-4A31-A1A2-541072D9771E}"/>
          </ac:spMkLst>
        </pc:spChg>
        <pc:spChg chg="add del">
          <ac:chgData name="Randy Cates" userId="a0f05542c82a1465" providerId="LiveId" clId="{E331C4EE-73B1-4D1E-B665-4EBF52F45040}" dt="2022-07-10T04:00:42.576" v="12396" actId="26606"/>
          <ac:spMkLst>
            <pc:docMk/>
            <pc:sldMk cId="1349534271" sldId="642"/>
            <ac:spMk id="10" creationId="{8EFFF109-FC58-4FD3-BE05-9775A1310F55}"/>
          </ac:spMkLst>
        </pc:spChg>
        <pc:spChg chg="add del">
          <ac:chgData name="Randy Cates" userId="a0f05542c82a1465" providerId="LiveId" clId="{E331C4EE-73B1-4D1E-B665-4EBF52F45040}" dt="2022-07-10T04:00:42.576" v="12396" actId="26606"/>
          <ac:spMkLst>
            <pc:docMk/>
            <pc:sldMk cId="1349534271" sldId="642"/>
            <ac:spMk id="12" creationId="{E1B96AD6-92A9-4273-A62B-96A1C3E0BA95}"/>
          </ac:spMkLst>
        </pc:spChg>
        <pc:spChg chg="add del">
          <ac:chgData name="Randy Cates" userId="a0f05542c82a1465" providerId="LiveId" clId="{E331C4EE-73B1-4D1E-B665-4EBF52F45040}" dt="2022-07-10T04:00:42.576" v="12396" actId="26606"/>
          <ac:spMkLst>
            <pc:docMk/>
            <pc:sldMk cId="1349534271" sldId="642"/>
            <ac:spMk id="14" creationId="{463EEC44-1BA3-44ED-81FC-A644B04B2A44}"/>
          </ac:spMkLst>
        </pc:spChg>
        <pc:spChg chg="add">
          <ac:chgData name="Randy Cates" userId="a0f05542c82a1465" providerId="LiveId" clId="{E331C4EE-73B1-4D1E-B665-4EBF52F45040}" dt="2022-07-10T04:00:42.576" v="12396" actId="26606"/>
          <ac:spMkLst>
            <pc:docMk/>
            <pc:sldMk cId="1349534271" sldId="642"/>
            <ac:spMk id="19" creationId="{100EDD19-6802-4EC3-95CE-CFFAB042CFD6}"/>
          </ac:spMkLst>
        </pc:spChg>
        <pc:spChg chg="add">
          <ac:chgData name="Randy Cates" userId="a0f05542c82a1465" providerId="LiveId" clId="{E331C4EE-73B1-4D1E-B665-4EBF52F45040}" dt="2022-07-10T04:00:42.576" v="12396" actId="26606"/>
          <ac:spMkLst>
            <pc:docMk/>
            <pc:sldMk cId="1349534271" sldId="642"/>
            <ac:spMk id="21" creationId="{DB17E863-922E-4C26-BD64-E8FD41D28661}"/>
          </ac:spMkLst>
        </pc:spChg>
      </pc:sldChg>
      <pc:sldChg chg="addSp delSp modSp new del mod setBg modNotesTx">
        <pc:chgData name="Randy Cates" userId="a0f05542c82a1465" providerId="LiveId" clId="{E331C4EE-73B1-4D1E-B665-4EBF52F45040}" dt="2022-07-10T03:34:00.534" v="12255" actId="2696"/>
        <pc:sldMkLst>
          <pc:docMk/>
          <pc:sldMk cId="1380552475" sldId="643"/>
        </pc:sldMkLst>
        <pc:spChg chg="mod">
          <ac:chgData name="Randy Cates" userId="a0f05542c82a1465" providerId="LiveId" clId="{E331C4EE-73B1-4D1E-B665-4EBF52F45040}" dt="2022-07-10T03:26:43.308" v="12251" actId="26606"/>
          <ac:spMkLst>
            <pc:docMk/>
            <pc:sldMk cId="1380552475" sldId="643"/>
            <ac:spMk id="2" creationId="{EB8FB975-12CF-2C70-4910-1A0FAAD15358}"/>
          </ac:spMkLst>
        </pc:spChg>
        <pc:spChg chg="mod">
          <ac:chgData name="Randy Cates" userId="a0f05542c82a1465" providerId="LiveId" clId="{E331C4EE-73B1-4D1E-B665-4EBF52F45040}" dt="2022-07-10T03:26:43.308" v="12251" actId="26606"/>
          <ac:spMkLst>
            <pc:docMk/>
            <pc:sldMk cId="1380552475" sldId="643"/>
            <ac:spMk id="3" creationId="{C463691F-1217-F0A4-2227-E12014CDCB4F}"/>
          </ac:spMkLst>
        </pc:spChg>
        <pc:spChg chg="add del">
          <ac:chgData name="Randy Cates" userId="a0f05542c82a1465" providerId="LiveId" clId="{E331C4EE-73B1-4D1E-B665-4EBF52F45040}" dt="2022-07-10T03:26:43.308" v="12251" actId="26606"/>
          <ac:spMkLst>
            <pc:docMk/>
            <pc:sldMk cId="1380552475" sldId="643"/>
            <ac:spMk id="8" creationId="{1BB867FF-FC45-48F7-8104-F89BE54909F1}"/>
          </ac:spMkLst>
        </pc:spChg>
        <pc:spChg chg="add del">
          <ac:chgData name="Randy Cates" userId="a0f05542c82a1465" providerId="LiveId" clId="{E331C4EE-73B1-4D1E-B665-4EBF52F45040}" dt="2022-07-10T03:26:43.308" v="12251" actId="26606"/>
          <ac:spMkLst>
            <pc:docMk/>
            <pc:sldMk cId="1380552475" sldId="643"/>
            <ac:spMk id="10" creationId="{8BB56887-D0D5-4F0C-9E19-7247EB83C8B7}"/>
          </ac:spMkLst>
        </pc:spChg>
        <pc:spChg chg="add del">
          <ac:chgData name="Randy Cates" userId="a0f05542c82a1465" providerId="LiveId" clId="{E331C4EE-73B1-4D1E-B665-4EBF52F45040}" dt="2022-07-10T03:26:43.308" v="12251" actId="26606"/>
          <ac:spMkLst>
            <pc:docMk/>
            <pc:sldMk cId="1380552475" sldId="643"/>
            <ac:spMk id="12" creationId="{081E4A58-353D-44AE-B2FC-2A74E2E400F7}"/>
          </ac:spMkLst>
        </pc:spChg>
        <pc:spChg chg="add">
          <ac:chgData name="Randy Cates" userId="a0f05542c82a1465" providerId="LiveId" clId="{E331C4EE-73B1-4D1E-B665-4EBF52F45040}" dt="2022-07-10T03:26:43.308" v="12251" actId="26606"/>
          <ac:spMkLst>
            <pc:docMk/>
            <pc:sldMk cId="1380552475" sldId="643"/>
            <ac:spMk id="17" creationId="{100EDD19-6802-4EC3-95CE-CFFAB042CFD6}"/>
          </ac:spMkLst>
        </pc:spChg>
        <pc:spChg chg="add">
          <ac:chgData name="Randy Cates" userId="a0f05542c82a1465" providerId="LiveId" clId="{E331C4EE-73B1-4D1E-B665-4EBF52F45040}" dt="2022-07-10T03:26:43.308" v="12251" actId="26606"/>
          <ac:spMkLst>
            <pc:docMk/>
            <pc:sldMk cId="1380552475" sldId="643"/>
            <ac:spMk id="19" creationId="{DB17E863-922E-4C26-BD64-E8FD41D28661}"/>
          </ac:spMkLst>
        </pc:spChg>
      </pc:sldChg>
      <pc:sldChg chg="addSp modSp new mod setBg">
        <pc:chgData name="Randy Cates" userId="a0f05542c82a1465" providerId="LiveId" clId="{E331C4EE-73B1-4D1E-B665-4EBF52F45040}" dt="2022-07-09T14:40:26.016" v="10030" actId="26606"/>
        <pc:sldMkLst>
          <pc:docMk/>
          <pc:sldMk cId="1450534397" sldId="644"/>
        </pc:sldMkLst>
        <pc:spChg chg="add mod">
          <ac:chgData name="Randy Cates" userId="a0f05542c82a1465" providerId="LiveId" clId="{E331C4EE-73B1-4D1E-B665-4EBF52F45040}" dt="2022-07-09T14:40:26.016" v="10030" actId="26606"/>
          <ac:spMkLst>
            <pc:docMk/>
            <pc:sldMk cId="1450534397" sldId="644"/>
            <ac:spMk id="3" creationId="{0E76B3F5-4A68-1EBC-43F9-198D52470B88}"/>
          </ac:spMkLst>
        </pc:spChg>
        <pc:spChg chg="add">
          <ac:chgData name="Randy Cates" userId="a0f05542c82a1465" providerId="LiveId" clId="{E331C4EE-73B1-4D1E-B665-4EBF52F45040}" dt="2022-07-09T14:40:26.016" v="10030" actId="26606"/>
          <ac:spMkLst>
            <pc:docMk/>
            <pc:sldMk cId="1450534397" sldId="644"/>
            <ac:spMk id="8" creationId="{100EDD19-6802-4EC3-95CE-CFFAB042CFD6}"/>
          </ac:spMkLst>
        </pc:spChg>
        <pc:spChg chg="add">
          <ac:chgData name="Randy Cates" userId="a0f05542c82a1465" providerId="LiveId" clId="{E331C4EE-73B1-4D1E-B665-4EBF52F45040}" dt="2022-07-09T14:40:26.016" v="10030" actId="26606"/>
          <ac:spMkLst>
            <pc:docMk/>
            <pc:sldMk cId="1450534397" sldId="644"/>
            <ac:spMk id="10" creationId="{DB17E863-922E-4C26-BD64-E8FD41D28661}"/>
          </ac:spMkLst>
        </pc:spChg>
      </pc:sldChg>
      <pc:sldChg chg="addSp delSp modSp add mod ord modNotesTx">
        <pc:chgData name="Randy Cates" userId="a0f05542c82a1465" providerId="LiveId" clId="{E331C4EE-73B1-4D1E-B665-4EBF52F45040}" dt="2022-07-10T03:41:01.191" v="12327" actId="26606"/>
        <pc:sldMkLst>
          <pc:docMk/>
          <pc:sldMk cId="628572518" sldId="645"/>
        </pc:sldMkLst>
        <pc:spChg chg="mod">
          <ac:chgData name="Randy Cates" userId="a0f05542c82a1465" providerId="LiveId" clId="{E331C4EE-73B1-4D1E-B665-4EBF52F45040}" dt="2022-07-10T03:41:01.191" v="12327" actId="26606"/>
          <ac:spMkLst>
            <pc:docMk/>
            <pc:sldMk cId="628572518" sldId="645"/>
            <ac:spMk id="2" creationId="{EB8FB975-12CF-2C70-4910-1A0FAAD15358}"/>
          </ac:spMkLst>
        </pc:spChg>
        <pc:spChg chg="mod">
          <ac:chgData name="Randy Cates" userId="a0f05542c82a1465" providerId="LiveId" clId="{E331C4EE-73B1-4D1E-B665-4EBF52F45040}" dt="2022-07-10T03:41:01.191" v="12327" actId="26606"/>
          <ac:spMkLst>
            <pc:docMk/>
            <pc:sldMk cId="628572518" sldId="645"/>
            <ac:spMk id="3" creationId="{C463691F-1217-F0A4-2227-E12014CDCB4F}"/>
          </ac:spMkLst>
        </pc:spChg>
        <pc:spChg chg="del">
          <ac:chgData name="Randy Cates" userId="a0f05542c82a1465" providerId="LiveId" clId="{E331C4EE-73B1-4D1E-B665-4EBF52F45040}" dt="2022-07-10T03:41:01.191" v="12327" actId="26606"/>
          <ac:spMkLst>
            <pc:docMk/>
            <pc:sldMk cId="628572518" sldId="645"/>
            <ac:spMk id="8" creationId="{1BB867FF-FC45-48F7-8104-F89BE54909F1}"/>
          </ac:spMkLst>
        </pc:spChg>
        <pc:spChg chg="del">
          <ac:chgData name="Randy Cates" userId="a0f05542c82a1465" providerId="LiveId" clId="{E331C4EE-73B1-4D1E-B665-4EBF52F45040}" dt="2022-07-10T03:41:01.191" v="12327" actId="26606"/>
          <ac:spMkLst>
            <pc:docMk/>
            <pc:sldMk cId="628572518" sldId="645"/>
            <ac:spMk id="10" creationId="{8BB56887-D0D5-4F0C-9E19-7247EB83C8B7}"/>
          </ac:spMkLst>
        </pc:spChg>
        <pc:spChg chg="del">
          <ac:chgData name="Randy Cates" userId="a0f05542c82a1465" providerId="LiveId" clId="{E331C4EE-73B1-4D1E-B665-4EBF52F45040}" dt="2022-07-10T03:41:01.191" v="12327" actId="26606"/>
          <ac:spMkLst>
            <pc:docMk/>
            <pc:sldMk cId="628572518" sldId="645"/>
            <ac:spMk id="12" creationId="{081E4A58-353D-44AE-B2FC-2A74E2E400F7}"/>
          </ac:spMkLst>
        </pc:spChg>
        <pc:spChg chg="add">
          <ac:chgData name="Randy Cates" userId="a0f05542c82a1465" providerId="LiveId" clId="{E331C4EE-73B1-4D1E-B665-4EBF52F45040}" dt="2022-07-10T03:41:01.191" v="12327" actId="26606"/>
          <ac:spMkLst>
            <pc:docMk/>
            <pc:sldMk cId="628572518" sldId="645"/>
            <ac:spMk id="17" creationId="{100EDD19-6802-4EC3-95CE-CFFAB042CFD6}"/>
          </ac:spMkLst>
        </pc:spChg>
        <pc:spChg chg="add">
          <ac:chgData name="Randy Cates" userId="a0f05542c82a1465" providerId="LiveId" clId="{E331C4EE-73B1-4D1E-B665-4EBF52F45040}" dt="2022-07-10T03:41:01.191" v="12327" actId="26606"/>
          <ac:spMkLst>
            <pc:docMk/>
            <pc:sldMk cId="628572518" sldId="645"/>
            <ac:spMk id="19" creationId="{DB17E863-922E-4C26-BD64-E8FD41D28661}"/>
          </ac:spMkLst>
        </pc:spChg>
      </pc:sldChg>
      <pc:sldChg chg="addSp delSp modSp add mod ord modNotesTx">
        <pc:chgData name="Randy Cates" userId="a0f05542c82a1465" providerId="LiveId" clId="{E331C4EE-73B1-4D1E-B665-4EBF52F45040}" dt="2022-07-10T23:38:51.546" v="14061" actId="20577"/>
        <pc:sldMkLst>
          <pc:docMk/>
          <pc:sldMk cId="757825821" sldId="646"/>
        </pc:sldMkLst>
        <pc:spChg chg="mod">
          <ac:chgData name="Randy Cates" userId="a0f05542c82a1465" providerId="LiveId" clId="{E331C4EE-73B1-4D1E-B665-4EBF52F45040}" dt="2022-07-09T15:20:37.647" v="11508" actId="26606"/>
          <ac:spMkLst>
            <pc:docMk/>
            <pc:sldMk cId="757825821" sldId="646"/>
            <ac:spMk id="2" creationId="{EB8FB975-12CF-2C70-4910-1A0FAAD15358}"/>
          </ac:spMkLst>
        </pc:spChg>
        <pc:spChg chg="mod">
          <ac:chgData name="Randy Cates" userId="a0f05542c82a1465" providerId="LiveId" clId="{E331C4EE-73B1-4D1E-B665-4EBF52F45040}" dt="2022-07-10T23:38:51.546" v="14061" actId="20577"/>
          <ac:spMkLst>
            <pc:docMk/>
            <pc:sldMk cId="757825821" sldId="646"/>
            <ac:spMk id="3" creationId="{C463691F-1217-F0A4-2227-E12014CDCB4F}"/>
          </ac:spMkLst>
        </pc:spChg>
        <pc:spChg chg="del">
          <ac:chgData name="Randy Cates" userId="a0f05542c82a1465" providerId="LiveId" clId="{E331C4EE-73B1-4D1E-B665-4EBF52F45040}" dt="2022-07-09T15:20:37.647" v="11508" actId="26606"/>
          <ac:spMkLst>
            <pc:docMk/>
            <pc:sldMk cId="757825821" sldId="646"/>
            <ac:spMk id="8" creationId="{1BB867FF-FC45-48F7-8104-F89BE54909F1}"/>
          </ac:spMkLst>
        </pc:spChg>
        <pc:spChg chg="del">
          <ac:chgData name="Randy Cates" userId="a0f05542c82a1465" providerId="LiveId" clId="{E331C4EE-73B1-4D1E-B665-4EBF52F45040}" dt="2022-07-09T15:20:37.647" v="11508" actId="26606"/>
          <ac:spMkLst>
            <pc:docMk/>
            <pc:sldMk cId="757825821" sldId="646"/>
            <ac:spMk id="10" creationId="{8BB56887-D0D5-4F0C-9E19-7247EB83C8B7}"/>
          </ac:spMkLst>
        </pc:spChg>
        <pc:spChg chg="del">
          <ac:chgData name="Randy Cates" userId="a0f05542c82a1465" providerId="LiveId" clId="{E331C4EE-73B1-4D1E-B665-4EBF52F45040}" dt="2022-07-09T15:20:37.647" v="11508" actId="26606"/>
          <ac:spMkLst>
            <pc:docMk/>
            <pc:sldMk cId="757825821" sldId="646"/>
            <ac:spMk id="12" creationId="{081E4A58-353D-44AE-B2FC-2A74E2E400F7}"/>
          </ac:spMkLst>
        </pc:spChg>
        <pc:spChg chg="add">
          <ac:chgData name="Randy Cates" userId="a0f05542c82a1465" providerId="LiveId" clId="{E331C4EE-73B1-4D1E-B665-4EBF52F45040}" dt="2022-07-09T15:20:37.647" v="11508" actId="26606"/>
          <ac:spMkLst>
            <pc:docMk/>
            <pc:sldMk cId="757825821" sldId="646"/>
            <ac:spMk id="17" creationId="{100EDD19-6802-4EC3-95CE-CFFAB042CFD6}"/>
          </ac:spMkLst>
        </pc:spChg>
        <pc:spChg chg="add">
          <ac:chgData name="Randy Cates" userId="a0f05542c82a1465" providerId="LiveId" clId="{E331C4EE-73B1-4D1E-B665-4EBF52F45040}" dt="2022-07-09T15:20:37.647" v="11508" actId="26606"/>
          <ac:spMkLst>
            <pc:docMk/>
            <pc:sldMk cId="757825821" sldId="646"/>
            <ac:spMk id="19" creationId="{DB17E863-922E-4C26-BD64-E8FD41D28661}"/>
          </ac:spMkLst>
        </pc:spChg>
      </pc:sldChg>
      <pc:sldChg chg="addSp delSp modSp add mod">
        <pc:chgData name="Randy Cates" userId="a0f05542c82a1465" providerId="LiveId" clId="{E331C4EE-73B1-4D1E-B665-4EBF52F45040}" dt="2022-07-10T23:56:43.798" v="14086" actId="26606"/>
        <pc:sldMkLst>
          <pc:docMk/>
          <pc:sldMk cId="1233458397" sldId="647"/>
        </pc:sldMkLst>
        <pc:spChg chg="mod">
          <ac:chgData name="Randy Cates" userId="a0f05542c82a1465" providerId="LiveId" clId="{E331C4EE-73B1-4D1E-B665-4EBF52F45040}" dt="2022-07-10T23:56:43.798" v="14086" actId="26606"/>
          <ac:spMkLst>
            <pc:docMk/>
            <pc:sldMk cId="1233458397" sldId="647"/>
            <ac:spMk id="2" creationId="{EB8FB975-12CF-2C70-4910-1A0FAAD15358}"/>
          </ac:spMkLst>
        </pc:spChg>
        <pc:spChg chg="mod">
          <ac:chgData name="Randy Cates" userId="a0f05542c82a1465" providerId="LiveId" clId="{E331C4EE-73B1-4D1E-B665-4EBF52F45040}" dt="2022-07-10T23:56:43.798" v="14086" actId="26606"/>
          <ac:spMkLst>
            <pc:docMk/>
            <pc:sldMk cId="1233458397" sldId="647"/>
            <ac:spMk id="3" creationId="{C463691F-1217-F0A4-2227-E12014CDCB4F}"/>
          </ac:spMkLst>
        </pc:spChg>
        <pc:spChg chg="del">
          <ac:chgData name="Randy Cates" userId="a0f05542c82a1465" providerId="LiveId" clId="{E331C4EE-73B1-4D1E-B665-4EBF52F45040}" dt="2022-07-10T03:27:07.124" v="12253" actId="26606"/>
          <ac:spMkLst>
            <pc:docMk/>
            <pc:sldMk cId="1233458397" sldId="647"/>
            <ac:spMk id="8" creationId="{1BB867FF-FC45-48F7-8104-F89BE54909F1}"/>
          </ac:spMkLst>
        </pc:spChg>
        <pc:spChg chg="del">
          <ac:chgData name="Randy Cates" userId="a0f05542c82a1465" providerId="LiveId" clId="{E331C4EE-73B1-4D1E-B665-4EBF52F45040}" dt="2022-07-10T03:27:07.124" v="12253" actId="26606"/>
          <ac:spMkLst>
            <pc:docMk/>
            <pc:sldMk cId="1233458397" sldId="647"/>
            <ac:spMk id="10" creationId="{8BB56887-D0D5-4F0C-9E19-7247EB83C8B7}"/>
          </ac:spMkLst>
        </pc:spChg>
        <pc:spChg chg="del">
          <ac:chgData name="Randy Cates" userId="a0f05542c82a1465" providerId="LiveId" clId="{E331C4EE-73B1-4D1E-B665-4EBF52F45040}" dt="2022-07-10T03:27:07.124" v="12253" actId="26606"/>
          <ac:spMkLst>
            <pc:docMk/>
            <pc:sldMk cId="1233458397" sldId="647"/>
            <ac:spMk id="12" creationId="{081E4A58-353D-44AE-B2FC-2A74E2E400F7}"/>
          </ac:spMkLst>
        </pc:spChg>
        <pc:spChg chg="add del">
          <ac:chgData name="Randy Cates" userId="a0f05542c82a1465" providerId="LiveId" clId="{E331C4EE-73B1-4D1E-B665-4EBF52F45040}" dt="2022-07-10T23:56:43.798" v="14086" actId="26606"/>
          <ac:spMkLst>
            <pc:docMk/>
            <pc:sldMk cId="1233458397" sldId="647"/>
            <ac:spMk id="17" creationId="{100EDD19-6802-4EC3-95CE-CFFAB042CFD6}"/>
          </ac:spMkLst>
        </pc:spChg>
        <pc:spChg chg="add del">
          <ac:chgData name="Randy Cates" userId="a0f05542c82a1465" providerId="LiveId" clId="{E331C4EE-73B1-4D1E-B665-4EBF52F45040}" dt="2022-07-10T23:56:43.798" v="14086" actId="26606"/>
          <ac:spMkLst>
            <pc:docMk/>
            <pc:sldMk cId="1233458397" sldId="647"/>
            <ac:spMk id="19" creationId="{DB17E863-922E-4C26-BD64-E8FD41D28661}"/>
          </ac:spMkLst>
        </pc:spChg>
        <pc:spChg chg="add">
          <ac:chgData name="Randy Cates" userId="a0f05542c82a1465" providerId="LiveId" clId="{E331C4EE-73B1-4D1E-B665-4EBF52F45040}" dt="2022-07-10T23:56:43.798" v="14086" actId="26606"/>
          <ac:spMkLst>
            <pc:docMk/>
            <pc:sldMk cId="1233458397" sldId="647"/>
            <ac:spMk id="13319" creationId="{45D37F4E-DDB4-456B-97E0-9937730A039F}"/>
          </ac:spMkLst>
        </pc:spChg>
        <pc:spChg chg="add">
          <ac:chgData name="Randy Cates" userId="a0f05542c82a1465" providerId="LiveId" clId="{E331C4EE-73B1-4D1E-B665-4EBF52F45040}" dt="2022-07-10T23:56:43.798" v="14086" actId="26606"/>
          <ac:spMkLst>
            <pc:docMk/>
            <pc:sldMk cId="1233458397" sldId="647"/>
            <ac:spMk id="13321" creationId="{B2DD41CD-8F47-4F56-AD12-4E2FF7696987}"/>
          </ac:spMkLst>
        </pc:spChg>
        <pc:picChg chg="add mod">
          <ac:chgData name="Randy Cates" userId="a0f05542c82a1465" providerId="LiveId" clId="{E331C4EE-73B1-4D1E-B665-4EBF52F45040}" dt="2022-07-10T23:56:43.798" v="14086" actId="26606"/>
          <ac:picMkLst>
            <pc:docMk/>
            <pc:sldMk cId="1233458397" sldId="647"/>
            <ac:picMk id="13314" creationId="{D19C579D-2A18-9B68-38FC-95060874DDA1}"/>
          </ac:picMkLst>
        </pc:picChg>
      </pc:sldChg>
      <pc:sldChg chg="addSp delSp modSp add mod">
        <pc:chgData name="Randy Cates" userId="a0f05542c82a1465" providerId="LiveId" clId="{E331C4EE-73B1-4D1E-B665-4EBF52F45040}" dt="2022-07-10T23:52:37.725" v="14076" actId="26606"/>
        <pc:sldMkLst>
          <pc:docMk/>
          <pc:sldMk cId="742809812" sldId="648"/>
        </pc:sldMkLst>
        <pc:spChg chg="mod">
          <ac:chgData name="Randy Cates" userId="a0f05542c82a1465" providerId="LiveId" clId="{E331C4EE-73B1-4D1E-B665-4EBF52F45040}" dt="2022-07-10T23:52:37.725" v="14076" actId="26606"/>
          <ac:spMkLst>
            <pc:docMk/>
            <pc:sldMk cId="742809812" sldId="648"/>
            <ac:spMk id="2" creationId="{EB8FB975-12CF-2C70-4910-1A0FAAD15358}"/>
          </ac:spMkLst>
        </pc:spChg>
        <pc:spChg chg="mod ord">
          <ac:chgData name="Randy Cates" userId="a0f05542c82a1465" providerId="LiveId" clId="{E331C4EE-73B1-4D1E-B665-4EBF52F45040}" dt="2022-07-10T23:52:37.725" v="14076" actId="26606"/>
          <ac:spMkLst>
            <pc:docMk/>
            <pc:sldMk cId="742809812" sldId="648"/>
            <ac:spMk id="3" creationId="{C463691F-1217-F0A4-2227-E12014CDCB4F}"/>
          </ac:spMkLst>
        </pc:spChg>
        <pc:spChg chg="add mod">
          <ac:chgData name="Randy Cates" userId="a0f05542c82a1465" providerId="LiveId" clId="{E331C4EE-73B1-4D1E-B665-4EBF52F45040}" dt="2022-07-10T23:52:37.725" v="14076" actId="26606"/>
          <ac:spMkLst>
            <pc:docMk/>
            <pc:sldMk cId="742809812" sldId="648"/>
            <ac:spMk id="4" creationId="{D26A8C75-2C08-D491-15E1-CB07D123D4A3}"/>
          </ac:spMkLst>
        </pc:spChg>
        <pc:spChg chg="del">
          <ac:chgData name="Randy Cates" userId="a0f05542c82a1465" providerId="LiveId" clId="{E331C4EE-73B1-4D1E-B665-4EBF52F45040}" dt="2022-07-10T03:27:25.729" v="12254" actId="26606"/>
          <ac:spMkLst>
            <pc:docMk/>
            <pc:sldMk cId="742809812" sldId="648"/>
            <ac:spMk id="8" creationId="{1BB867FF-FC45-48F7-8104-F89BE54909F1}"/>
          </ac:spMkLst>
        </pc:spChg>
        <pc:spChg chg="del">
          <ac:chgData name="Randy Cates" userId="a0f05542c82a1465" providerId="LiveId" clId="{E331C4EE-73B1-4D1E-B665-4EBF52F45040}" dt="2022-07-10T03:27:25.729" v="12254" actId="26606"/>
          <ac:spMkLst>
            <pc:docMk/>
            <pc:sldMk cId="742809812" sldId="648"/>
            <ac:spMk id="10" creationId="{8BB56887-D0D5-4F0C-9E19-7247EB83C8B7}"/>
          </ac:spMkLst>
        </pc:spChg>
        <pc:spChg chg="del">
          <ac:chgData name="Randy Cates" userId="a0f05542c82a1465" providerId="LiveId" clId="{E331C4EE-73B1-4D1E-B665-4EBF52F45040}" dt="2022-07-10T03:27:25.729" v="12254" actId="26606"/>
          <ac:spMkLst>
            <pc:docMk/>
            <pc:sldMk cId="742809812" sldId="648"/>
            <ac:spMk id="12" creationId="{081E4A58-353D-44AE-B2FC-2A74E2E400F7}"/>
          </ac:spMkLst>
        </pc:spChg>
        <pc:spChg chg="add del">
          <ac:chgData name="Randy Cates" userId="a0f05542c82a1465" providerId="LiveId" clId="{E331C4EE-73B1-4D1E-B665-4EBF52F45040}" dt="2022-07-10T23:52:37.725" v="14076" actId="26606"/>
          <ac:spMkLst>
            <pc:docMk/>
            <pc:sldMk cId="742809812" sldId="648"/>
            <ac:spMk id="17" creationId="{100EDD19-6802-4EC3-95CE-CFFAB042CFD6}"/>
          </ac:spMkLst>
        </pc:spChg>
        <pc:spChg chg="add del">
          <ac:chgData name="Randy Cates" userId="a0f05542c82a1465" providerId="LiveId" clId="{E331C4EE-73B1-4D1E-B665-4EBF52F45040}" dt="2022-07-10T23:52:37.725" v="14076" actId="26606"/>
          <ac:spMkLst>
            <pc:docMk/>
            <pc:sldMk cId="742809812" sldId="648"/>
            <ac:spMk id="19" creationId="{DB17E863-922E-4C26-BD64-E8FD41D28661}"/>
          </ac:spMkLst>
        </pc:spChg>
        <pc:spChg chg="add del">
          <ac:chgData name="Randy Cates" userId="a0f05542c82a1465" providerId="LiveId" clId="{E331C4EE-73B1-4D1E-B665-4EBF52F45040}" dt="2022-07-10T23:52:34.115" v="14073" actId="26606"/>
          <ac:spMkLst>
            <pc:docMk/>
            <pc:sldMk cId="742809812" sldId="648"/>
            <ac:spMk id="24" creationId="{F13C74B1-5B17-4795-BED0-7140497B445A}"/>
          </ac:spMkLst>
        </pc:spChg>
        <pc:spChg chg="add del">
          <ac:chgData name="Randy Cates" userId="a0f05542c82a1465" providerId="LiveId" clId="{E331C4EE-73B1-4D1E-B665-4EBF52F45040}" dt="2022-07-10T23:52:34.115" v="14073" actId="26606"/>
          <ac:spMkLst>
            <pc:docMk/>
            <pc:sldMk cId="742809812" sldId="648"/>
            <ac:spMk id="26" creationId="{D4974D33-8DC5-464E-8C6D-BE58F0669C17}"/>
          </ac:spMkLst>
        </pc:spChg>
        <pc:spChg chg="add del">
          <ac:chgData name="Randy Cates" userId="a0f05542c82a1465" providerId="LiveId" clId="{E331C4EE-73B1-4D1E-B665-4EBF52F45040}" dt="2022-07-10T23:52:37.719" v="14075" actId="26606"/>
          <ac:spMkLst>
            <pc:docMk/>
            <pc:sldMk cId="742809812" sldId="648"/>
            <ac:spMk id="28" creationId="{45D37F4E-DDB4-456B-97E0-9937730A039F}"/>
          </ac:spMkLst>
        </pc:spChg>
        <pc:spChg chg="add del">
          <ac:chgData name="Randy Cates" userId="a0f05542c82a1465" providerId="LiveId" clId="{E331C4EE-73B1-4D1E-B665-4EBF52F45040}" dt="2022-07-10T23:52:37.719" v="14075" actId="26606"/>
          <ac:spMkLst>
            <pc:docMk/>
            <pc:sldMk cId="742809812" sldId="648"/>
            <ac:spMk id="29" creationId="{B2DD41CD-8F47-4F56-AD12-4E2FF7696987}"/>
          </ac:spMkLst>
        </pc:spChg>
        <pc:spChg chg="add">
          <ac:chgData name="Randy Cates" userId="a0f05542c82a1465" providerId="LiveId" clId="{E331C4EE-73B1-4D1E-B665-4EBF52F45040}" dt="2022-07-10T23:52:37.725" v="14076" actId="26606"/>
          <ac:spMkLst>
            <pc:docMk/>
            <pc:sldMk cId="742809812" sldId="648"/>
            <ac:spMk id="31" creationId="{2C61293E-6EBE-43EF-A52C-9BEBFD7679D4}"/>
          </ac:spMkLst>
        </pc:spChg>
        <pc:spChg chg="add">
          <ac:chgData name="Randy Cates" userId="a0f05542c82a1465" providerId="LiveId" clId="{E331C4EE-73B1-4D1E-B665-4EBF52F45040}" dt="2022-07-10T23:52:37.725" v="14076" actId="26606"/>
          <ac:spMkLst>
            <pc:docMk/>
            <pc:sldMk cId="742809812" sldId="648"/>
            <ac:spMk id="32" creationId="{21540236-BFD5-4A9D-8840-4703E7F76825}"/>
          </ac:spMkLst>
        </pc:spChg>
        <pc:picChg chg="add mod">
          <ac:chgData name="Randy Cates" userId="a0f05542c82a1465" providerId="LiveId" clId="{E331C4EE-73B1-4D1E-B665-4EBF52F45040}" dt="2022-07-10T23:52:37.725" v="14076" actId="26606"/>
          <ac:picMkLst>
            <pc:docMk/>
            <pc:sldMk cId="742809812" sldId="648"/>
            <ac:picMk id="9" creationId="{5D8397A2-03D2-D699-6663-B5D43E9EFE88}"/>
          </ac:picMkLst>
        </pc:picChg>
      </pc:sldChg>
      <pc:sldChg chg="addSp delSp modSp add mod">
        <pc:chgData name="Randy Cates" userId="a0f05542c82a1465" providerId="LiveId" clId="{E331C4EE-73B1-4D1E-B665-4EBF52F45040}" dt="2022-07-10T18:52:15.292" v="13685" actId="1076"/>
        <pc:sldMkLst>
          <pc:docMk/>
          <pc:sldMk cId="2831638166" sldId="649"/>
        </pc:sldMkLst>
        <pc:spChg chg="mod">
          <ac:chgData name="Randy Cates" userId="a0f05542c82a1465" providerId="LiveId" clId="{E331C4EE-73B1-4D1E-B665-4EBF52F45040}" dt="2022-07-10T03:26:50.758" v="12252" actId="26606"/>
          <ac:spMkLst>
            <pc:docMk/>
            <pc:sldMk cId="2831638166" sldId="649"/>
            <ac:spMk id="2" creationId="{EB8FB975-12CF-2C70-4910-1A0FAAD15358}"/>
          </ac:spMkLst>
        </pc:spChg>
        <pc:spChg chg="mod">
          <ac:chgData name="Randy Cates" userId="a0f05542c82a1465" providerId="LiveId" clId="{E331C4EE-73B1-4D1E-B665-4EBF52F45040}" dt="2022-07-10T18:50:09.243" v="13677" actId="14100"/>
          <ac:spMkLst>
            <pc:docMk/>
            <pc:sldMk cId="2831638166" sldId="649"/>
            <ac:spMk id="3" creationId="{C463691F-1217-F0A4-2227-E12014CDCB4F}"/>
          </ac:spMkLst>
        </pc:spChg>
        <pc:spChg chg="del">
          <ac:chgData name="Randy Cates" userId="a0f05542c82a1465" providerId="LiveId" clId="{E331C4EE-73B1-4D1E-B665-4EBF52F45040}" dt="2022-07-10T03:26:50.758" v="12252" actId="26606"/>
          <ac:spMkLst>
            <pc:docMk/>
            <pc:sldMk cId="2831638166" sldId="649"/>
            <ac:spMk id="8" creationId="{1BB867FF-FC45-48F7-8104-F89BE54909F1}"/>
          </ac:spMkLst>
        </pc:spChg>
        <pc:spChg chg="del">
          <ac:chgData name="Randy Cates" userId="a0f05542c82a1465" providerId="LiveId" clId="{E331C4EE-73B1-4D1E-B665-4EBF52F45040}" dt="2022-07-10T03:26:50.758" v="12252" actId="26606"/>
          <ac:spMkLst>
            <pc:docMk/>
            <pc:sldMk cId="2831638166" sldId="649"/>
            <ac:spMk id="10" creationId="{8BB56887-D0D5-4F0C-9E19-7247EB83C8B7}"/>
          </ac:spMkLst>
        </pc:spChg>
        <pc:spChg chg="del">
          <ac:chgData name="Randy Cates" userId="a0f05542c82a1465" providerId="LiveId" clId="{E331C4EE-73B1-4D1E-B665-4EBF52F45040}" dt="2022-07-10T03:26:50.758" v="12252" actId="26606"/>
          <ac:spMkLst>
            <pc:docMk/>
            <pc:sldMk cId="2831638166" sldId="649"/>
            <ac:spMk id="12" creationId="{081E4A58-353D-44AE-B2FC-2A74E2E400F7}"/>
          </ac:spMkLst>
        </pc:spChg>
        <pc:spChg chg="add">
          <ac:chgData name="Randy Cates" userId="a0f05542c82a1465" providerId="LiveId" clId="{E331C4EE-73B1-4D1E-B665-4EBF52F45040}" dt="2022-07-10T03:26:50.758" v="12252" actId="26606"/>
          <ac:spMkLst>
            <pc:docMk/>
            <pc:sldMk cId="2831638166" sldId="649"/>
            <ac:spMk id="17" creationId="{100EDD19-6802-4EC3-95CE-CFFAB042CFD6}"/>
          </ac:spMkLst>
        </pc:spChg>
        <pc:spChg chg="add">
          <ac:chgData name="Randy Cates" userId="a0f05542c82a1465" providerId="LiveId" clId="{E331C4EE-73B1-4D1E-B665-4EBF52F45040}" dt="2022-07-10T03:26:50.758" v="12252" actId="26606"/>
          <ac:spMkLst>
            <pc:docMk/>
            <pc:sldMk cId="2831638166" sldId="649"/>
            <ac:spMk id="19" creationId="{DB17E863-922E-4C26-BD64-E8FD41D28661}"/>
          </ac:spMkLst>
        </pc:spChg>
        <pc:picChg chg="add del mod">
          <ac:chgData name="Randy Cates" userId="a0f05542c82a1465" providerId="LiveId" clId="{E331C4EE-73B1-4D1E-B665-4EBF52F45040}" dt="2022-07-10T18:52:04.255" v="13683"/>
          <ac:picMkLst>
            <pc:docMk/>
            <pc:sldMk cId="2831638166" sldId="649"/>
            <ac:picMk id="9" creationId="{4F3B3D0B-D990-BE99-137F-B8BA2A5C3333}"/>
          </ac:picMkLst>
        </pc:picChg>
        <pc:picChg chg="add mod">
          <ac:chgData name="Randy Cates" userId="a0f05542c82a1465" providerId="LiveId" clId="{E331C4EE-73B1-4D1E-B665-4EBF52F45040}" dt="2022-07-10T18:52:15.292" v="13685" actId="1076"/>
          <ac:picMkLst>
            <pc:docMk/>
            <pc:sldMk cId="2831638166" sldId="649"/>
            <ac:picMk id="15362" creationId="{9239EFE2-CF35-BBA6-B4CA-DD537405B1AD}"/>
          </ac:picMkLst>
        </pc:picChg>
      </pc:sldChg>
      <pc:sldChg chg="addSp modSp new del mod setBg">
        <pc:chgData name="Randy Cates" userId="a0f05542c82a1465" providerId="LiveId" clId="{E331C4EE-73B1-4D1E-B665-4EBF52F45040}" dt="2022-07-10T03:43:47.325" v="12370" actId="2696"/>
        <pc:sldMkLst>
          <pc:docMk/>
          <pc:sldMk cId="197957834" sldId="650"/>
        </pc:sldMkLst>
        <pc:spChg chg="mod">
          <ac:chgData name="Randy Cates" userId="a0f05542c82a1465" providerId="LiveId" clId="{E331C4EE-73B1-4D1E-B665-4EBF52F45040}" dt="2022-07-09T15:19:59.103" v="11504" actId="26606"/>
          <ac:spMkLst>
            <pc:docMk/>
            <pc:sldMk cId="197957834" sldId="650"/>
            <ac:spMk id="2" creationId="{B3F79A20-0F5B-FE85-B610-303364EC080A}"/>
          </ac:spMkLst>
        </pc:spChg>
        <pc:spChg chg="mod">
          <ac:chgData name="Randy Cates" userId="a0f05542c82a1465" providerId="LiveId" clId="{E331C4EE-73B1-4D1E-B665-4EBF52F45040}" dt="2022-07-09T15:19:59.103" v="11504" actId="26606"/>
          <ac:spMkLst>
            <pc:docMk/>
            <pc:sldMk cId="197957834" sldId="650"/>
            <ac:spMk id="3" creationId="{0A8870C8-3EA2-BCCF-A07E-632DABBD2ED9}"/>
          </ac:spMkLst>
        </pc:spChg>
        <pc:spChg chg="mod">
          <ac:chgData name="Randy Cates" userId="a0f05542c82a1465" providerId="LiveId" clId="{E331C4EE-73B1-4D1E-B665-4EBF52F45040}" dt="2022-07-09T15:19:59.103" v="11504" actId="26606"/>
          <ac:spMkLst>
            <pc:docMk/>
            <pc:sldMk cId="197957834" sldId="650"/>
            <ac:spMk id="4" creationId="{95401B3D-2F90-278A-0435-9D1FA94B0484}"/>
          </ac:spMkLst>
        </pc:spChg>
        <pc:spChg chg="add">
          <ac:chgData name="Randy Cates" userId="a0f05542c82a1465" providerId="LiveId" clId="{E331C4EE-73B1-4D1E-B665-4EBF52F45040}" dt="2022-07-09T15:19:59.103" v="11504" actId="26606"/>
          <ac:spMkLst>
            <pc:docMk/>
            <pc:sldMk cId="197957834" sldId="650"/>
            <ac:spMk id="9" creationId="{4FFBEE45-F140-49D5-85EA-C78C24340B23}"/>
          </ac:spMkLst>
        </pc:spChg>
      </pc:sldChg>
      <pc:sldChg chg="new del">
        <pc:chgData name="Randy Cates" userId="a0f05542c82a1465" providerId="LiveId" clId="{E331C4EE-73B1-4D1E-B665-4EBF52F45040}" dt="2022-07-09T14:51:32.003" v="10120" actId="680"/>
        <pc:sldMkLst>
          <pc:docMk/>
          <pc:sldMk cId="3685446385" sldId="650"/>
        </pc:sldMkLst>
      </pc:sldChg>
      <pc:sldChg chg="addSp delSp modSp add mod setBg">
        <pc:chgData name="Randy Cates" userId="a0f05542c82a1465" providerId="LiveId" clId="{E331C4EE-73B1-4D1E-B665-4EBF52F45040}" dt="2022-07-10T17:00:56.832" v="13525" actId="313"/>
        <pc:sldMkLst>
          <pc:docMk/>
          <pc:sldMk cId="3296183016" sldId="651"/>
        </pc:sldMkLst>
        <pc:spChg chg="mod">
          <ac:chgData name="Randy Cates" userId="a0f05542c82a1465" providerId="LiveId" clId="{E331C4EE-73B1-4D1E-B665-4EBF52F45040}" dt="2022-07-10T15:47:08.596" v="13421" actId="14100"/>
          <ac:spMkLst>
            <pc:docMk/>
            <pc:sldMk cId="3296183016" sldId="651"/>
            <ac:spMk id="2" creationId="{B3F79A20-0F5B-FE85-B610-303364EC080A}"/>
          </ac:spMkLst>
        </pc:spChg>
        <pc:spChg chg="mod">
          <ac:chgData name="Randy Cates" userId="a0f05542c82a1465" providerId="LiveId" clId="{E331C4EE-73B1-4D1E-B665-4EBF52F45040}" dt="2022-07-10T15:47:29.613" v="13424" actId="255"/>
          <ac:spMkLst>
            <pc:docMk/>
            <pc:sldMk cId="3296183016" sldId="651"/>
            <ac:spMk id="3" creationId="{0A8870C8-3EA2-BCCF-A07E-632DABBD2ED9}"/>
          </ac:spMkLst>
        </pc:spChg>
        <pc:spChg chg="mod">
          <ac:chgData name="Randy Cates" userId="a0f05542c82a1465" providerId="LiveId" clId="{E331C4EE-73B1-4D1E-B665-4EBF52F45040}" dt="2022-07-10T17:00:56.832" v="13525" actId="313"/>
          <ac:spMkLst>
            <pc:docMk/>
            <pc:sldMk cId="3296183016" sldId="651"/>
            <ac:spMk id="4" creationId="{95401B3D-2F90-278A-0435-9D1FA94B0484}"/>
          </ac:spMkLst>
        </pc:spChg>
        <pc:spChg chg="add del">
          <ac:chgData name="Randy Cates" userId="a0f05542c82a1465" providerId="LiveId" clId="{E331C4EE-73B1-4D1E-B665-4EBF52F45040}" dt="2022-07-10T03:45:34.008" v="12372" actId="26606"/>
          <ac:spMkLst>
            <pc:docMk/>
            <pc:sldMk cId="3296183016" sldId="651"/>
            <ac:spMk id="9" creationId="{4FFBEE45-F140-49D5-85EA-C78C24340B23}"/>
          </ac:spMkLst>
        </pc:spChg>
        <pc:spChg chg="add">
          <ac:chgData name="Randy Cates" userId="a0f05542c82a1465" providerId="LiveId" clId="{E331C4EE-73B1-4D1E-B665-4EBF52F45040}" dt="2022-07-10T03:45:34.008" v="12372" actId="26606"/>
          <ac:spMkLst>
            <pc:docMk/>
            <pc:sldMk cId="3296183016" sldId="651"/>
            <ac:spMk id="14" creationId="{4FFBEE45-F140-49D5-85EA-C78C24340B23}"/>
          </ac:spMkLst>
        </pc:spChg>
      </pc:sldChg>
      <pc:sldChg chg="addSp delSp modSp add mod">
        <pc:chgData name="Randy Cates" userId="a0f05542c82a1465" providerId="LiveId" clId="{E331C4EE-73B1-4D1E-B665-4EBF52F45040}" dt="2022-07-10T03:41:07.856" v="12328" actId="26606"/>
        <pc:sldMkLst>
          <pc:docMk/>
          <pc:sldMk cId="273989074" sldId="652"/>
        </pc:sldMkLst>
        <pc:spChg chg="mod">
          <ac:chgData name="Randy Cates" userId="a0f05542c82a1465" providerId="LiveId" clId="{E331C4EE-73B1-4D1E-B665-4EBF52F45040}" dt="2022-07-10T03:41:07.856" v="12328" actId="26606"/>
          <ac:spMkLst>
            <pc:docMk/>
            <pc:sldMk cId="273989074" sldId="652"/>
            <ac:spMk id="2" creationId="{EB8FB975-12CF-2C70-4910-1A0FAAD15358}"/>
          </ac:spMkLst>
        </pc:spChg>
        <pc:spChg chg="mod">
          <ac:chgData name="Randy Cates" userId="a0f05542c82a1465" providerId="LiveId" clId="{E331C4EE-73B1-4D1E-B665-4EBF52F45040}" dt="2022-07-10T03:41:07.856" v="12328" actId="26606"/>
          <ac:spMkLst>
            <pc:docMk/>
            <pc:sldMk cId="273989074" sldId="652"/>
            <ac:spMk id="3" creationId="{C463691F-1217-F0A4-2227-E12014CDCB4F}"/>
          </ac:spMkLst>
        </pc:spChg>
        <pc:spChg chg="del">
          <ac:chgData name="Randy Cates" userId="a0f05542c82a1465" providerId="LiveId" clId="{E331C4EE-73B1-4D1E-B665-4EBF52F45040}" dt="2022-07-10T03:41:07.856" v="12328" actId="26606"/>
          <ac:spMkLst>
            <pc:docMk/>
            <pc:sldMk cId="273989074" sldId="652"/>
            <ac:spMk id="8" creationId="{1BB867FF-FC45-48F7-8104-F89BE54909F1}"/>
          </ac:spMkLst>
        </pc:spChg>
        <pc:spChg chg="del">
          <ac:chgData name="Randy Cates" userId="a0f05542c82a1465" providerId="LiveId" clId="{E331C4EE-73B1-4D1E-B665-4EBF52F45040}" dt="2022-07-10T03:41:07.856" v="12328" actId="26606"/>
          <ac:spMkLst>
            <pc:docMk/>
            <pc:sldMk cId="273989074" sldId="652"/>
            <ac:spMk id="10" creationId="{8BB56887-D0D5-4F0C-9E19-7247EB83C8B7}"/>
          </ac:spMkLst>
        </pc:spChg>
        <pc:spChg chg="del">
          <ac:chgData name="Randy Cates" userId="a0f05542c82a1465" providerId="LiveId" clId="{E331C4EE-73B1-4D1E-B665-4EBF52F45040}" dt="2022-07-10T03:41:07.856" v="12328" actId="26606"/>
          <ac:spMkLst>
            <pc:docMk/>
            <pc:sldMk cId="273989074" sldId="652"/>
            <ac:spMk id="12" creationId="{081E4A58-353D-44AE-B2FC-2A74E2E400F7}"/>
          </ac:spMkLst>
        </pc:spChg>
        <pc:spChg chg="add">
          <ac:chgData name="Randy Cates" userId="a0f05542c82a1465" providerId="LiveId" clId="{E331C4EE-73B1-4D1E-B665-4EBF52F45040}" dt="2022-07-10T03:41:07.856" v="12328" actId="26606"/>
          <ac:spMkLst>
            <pc:docMk/>
            <pc:sldMk cId="273989074" sldId="652"/>
            <ac:spMk id="17" creationId="{100EDD19-6802-4EC3-95CE-CFFAB042CFD6}"/>
          </ac:spMkLst>
        </pc:spChg>
        <pc:spChg chg="add">
          <ac:chgData name="Randy Cates" userId="a0f05542c82a1465" providerId="LiveId" clId="{E331C4EE-73B1-4D1E-B665-4EBF52F45040}" dt="2022-07-10T03:41:07.856" v="12328" actId="26606"/>
          <ac:spMkLst>
            <pc:docMk/>
            <pc:sldMk cId="273989074" sldId="652"/>
            <ac:spMk id="19" creationId="{DB17E863-922E-4C26-BD64-E8FD41D28661}"/>
          </ac:spMkLst>
        </pc:spChg>
      </pc:sldChg>
      <pc:sldChg chg="addSp delSp modSp add mod modNotesTx">
        <pc:chgData name="Randy Cates" userId="a0f05542c82a1465" providerId="LiveId" clId="{E331C4EE-73B1-4D1E-B665-4EBF52F45040}" dt="2022-07-10T17:06:49.451" v="13534" actId="20577"/>
        <pc:sldMkLst>
          <pc:docMk/>
          <pc:sldMk cId="3245063630" sldId="653"/>
        </pc:sldMkLst>
        <pc:spChg chg="mod">
          <ac:chgData name="Randy Cates" userId="a0f05542c82a1465" providerId="LiveId" clId="{E331C4EE-73B1-4D1E-B665-4EBF52F45040}" dt="2022-07-09T15:20:24.357" v="11506" actId="26606"/>
          <ac:spMkLst>
            <pc:docMk/>
            <pc:sldMk cId="3245063630" sldId="653"/>
            <ac:spMk id="2" creationId="{EB8FB975-12CF-2C70-4910-1A0FAAD15358}"/>
          </ac:spMkLst>
        </pc:spChg>
        <pc:spChg chg="mod">
          <ac:chgData name="Randy Cates" userId="a0f05542c82a1465" providerId="LiveId" clId="{E331C4EE-73B1-4D1E-B665-4EBF52F45040}" dt="2022-07-10T17:06:49.451" v="13534" actId="20577"/>
          <ac:spMkLst>
            <pc:docMk/>
            <pc:sldMk cId="3245063630" sldId="653"/>
            <ac:spMk id="3" creationId="{C463691F-1217-F0A4-2227-E12014CDCB4F}"/>
          </ac:spMkLst>
        </pc:spChg>
        <pc:spChg chg="del">
          <ac:chgData name="Randy Cates" userId="a0f05542c82a1465" providerId="LiveId" clId="{E331C4EE-73B1-4D1E-B665-4EBF52F45040}" dt="2022-07-09T15:20:24.357" v="11506" actId="26606"/>
          <ac:spMkLst>
            <pc:docMk/>
            <pc:sldMk cId="3245063630" sldId="653"/>
            <ac:spMk id="8" creationId="{1BB867FF-FC45-48F7-8104-F89BE54909F1}"/>
          </ac:spMkLst>
        </pc:spChg>
        <pc:spChg chg="del">
          <ac:chgData name="Randy Cates" userId="a0f05542c82a1465" providerId="LiveId" clId="{E331C4EE-73B1-4D1E-B665-4EBF52F45040}" dt="2022-07-09T15:20:24.357" v="11506" actId="26606"/>
          <ac:spMkLst>
            <pc:docMk/>
            <pc:sldMk cId="3245063630" sldId="653"/>
            <ac:spMk id="10" creationId="{8BB56887-D0D5-4F0C-9E19-7247EB83C8B7}"/>
          </ac:spMkLst>
        </pc:spChg>
        <pc:spChg chg="del">
          <ac:chgData name="Randy Cates" userId="a0f05542c82a1465" providerId="LiveId" clId="{E331C4EE-73B1-4D1E-B665-4EBF52F45040}" dt="2022-07-09T15:20:24.357" v="11506" actId="26606"/>
          <ac:spMkLst>
            <pc:docMk/>
            <pc:sldMk cId="3245063630" sldId="653"/>
            <ac:spMk id="12" creationId="{081E4A58-353D-44AE-B2FC-2A74E2E400F7}"/>
          </ac:spMkLst>
        </pc:spChg>
        <pc:spChg chg="add">
          <ac:chgData name="Randy Cates" userId="a0f05542c82a1465" providerId="LiveId" clId="{E331C4EE-73B1-4D1E-B665-4EBF52F45040}" dt="2022-07-09T15:20:24.357" v="11506" actId="26606"/>
          <ac:spMkLst>
            <pc:docMk/>
            <pc:sldMk cId="3245063630" sldId="653"/>
            <ac:spMk id="17" creationId="{100EDD19-6802-4EC3-95CE-CFFAB042CFD6}"/>
          </ac:spMkLst>
        </pc:spChg>
        <pc:spChg chg="add">
          <ac:chgData name="Randy Cates" userId="a0f05542c82a1465" providerId="LiveId" clId="{E331C4EE-73B1-4D1E-B665-4EBF52F45040}" dt="2022-07-09T15:20:24.357" v="11506" actId="26606"/>
          <ac:spMkLst>
            <pc:docMk/>
            <pc:sldMk cId="3245063630" sldId="653"/>
            <ac:spMk id="19" creationId="{DB17E863-922E-4C26-BD64-E8FD41D28661}"/>
          </ac:spMkLst>
        </pc:spChg>
      </pc:sldChg>
      <pc:sldChg chg="addSp delSp modSp add mod modNotesTx">
        <pc:chgData name="Randy Cates" userId="a0f05542c82a1465" providerId="LiveId" clId="{E331C4EE-73B1-4D1E-B665-4EBF52F45040}" dt="2022-07-10T23:50:22.382" v="14068" actId="26606"/>
        <pc:sldMkLst>
          <pc:docMk/>
          <pc:sldMk cId="2754194485" sldId="654"/>
        </pc:sldMkLst>
        <pc:spChg chg="mod">
          <ac:chgData name="Randy Cates" userId="a0f05542c82a1465" providerId="LiveId" clId="{E331C4EE-73B1-4D1E-B665-4EBF52F45040}" dt="2022-07-10T23:50:22.382" v="14068" actId="26606"/>
          <ac:spMkLst>
            <pc:docMk/>
            <pc:sldMk cId="2754194485" sldId="654"/>
            <ac:spMk id="2" creationId="{EB8FB975-12CF-2C70-4910-1A0FAAD15358}"/>
          </ac:spMkLst>
        </pc:spChg>
        <pc:spChg chg="mod">
          <ac:chgData name="Randy Cates" userId="a0f05542c82a1465" providerId="LiveId" clId="{E331C4EE-73B1-4D1E-B665-4EBF52F45040}" dt="2022-07-10T23:50:22.382" v="14068" actId="26606"/>
          <ac:spMkLst>
            <pc:docMk/>
            <pc:sldMk cId="2754194485" sldId="654"/>
            <ac:spMk id="3" creationId="{C463691F-1217-F0A4-2227-E12014CDCB4F}"/>
          </ac:spMkLst>
        </pc:spChg>
        <pc:spChg chg="del">
          <ac:chgData name="Randy Cates" userId="a0f05542c82a1465" providerId="LiveId" clId="{E331C4EE-73B1-4D1E-B665-4EBF52F45040}" dt="2022-07-09T15:20:28.191" v="11507" actId="26606"/>
          <ac:spMkLst>
            <pc:docMk/>
            <pc:sldMk cId="2754194485" sldId="654"/>
            <ac:spMk id="8" creationId="{1BB867FF-FC45-48F7-8104-F89BE54909F1}"/>
          </ac:spMkLst>
        </pc:spChg>
        <pc:spChg chg="del">
          <ac:chgData name="Randy Cates" userId="a0f05542c82a1465" providerId="LiveId" clId="{E331C4EE-73B1-4D1E-B665-4EBF52F45040}" dt="2022-07-09T15:20:28.191" v="11507" actId="26606"/>
          <ac:spMkLst>
            <pc:docMk/>
            <pc:sldMk cId="2754194485" sldId="654"/>
            <ac:spMk id="10" creationId="{8BB56887-D0D5-4F0C-9E19-7247EB83C8B7}"/>
          </ac:spMkLst>
        </pc:spChg>
        <pc:spChg chg="del">
          <ac:chgData name="Randy Cates" userId="a0f05542c82a1465" providerId="LiveId" clId="{E331C4EE-73B1-4D1E-B665-4EBF52F45040}" dt="2022-07-09T15:20:28.191" v="11507" actId="26606"/>
          <ac:spMkLst>
            <pc:docMk/>
            <pc:sldMk cId="2754194485" sldId="654"/>
            <ac:spMk id="12" creationId="{081E4A58-353D-44AE-B2FC-2A74E2E400F7}"/>
          </ac:spMkLst>
        </pc:spChg>
        <pc:spChg chg="add del">
          <ac:chgData name="Randy Cates" userId="a0f05542c82a1465" providerId="LiveId" clId="{E331C4EE-73B1-4D1E-B665-4EBF52F45040}" dt="2022-07-10T23:50:22.382" v="14068" actId="26606"/>
          <ac:spMkLst>
            <pc:docMk/>
            <pc:sldMk cId="2754194485" sldId="654"/>
            <ac:spMk id="17" creationId="{100EDD19-6802-4EC3-95CE-CFFAB042CFD6}"/>
          </ac:spMkLst>
        </pc:spChg>
        <pc:spChg chg="add del">
          <ac:chgData name="Randy Cates" userId="a0f05542c82a1465" providerId="LiveId" clId="{E331C4EE-73B1-4D1E-B665-4EBF52F45040}" dt="2022-07-10T23:50:22.382" v="14068" actId="26606"/>
          <ac:spMkLst>
            <pc:docMk/>
            <pc:sldMk cId="2754194485" sldId="654"/>
            <ac:spMk id="19" creationId="{DB17E863-922E-4C26-BD64-E8FD41D28661}"/>
          </ac:spMkLst>
        </pc:spChg>
        <pc:spChg chg="add">
          <ac:chgData name="Randy Cates" userId="a0f05542c82a1465" providerId="LiveId" clId="{E331C4EE-73B1-4D1E-B665-4EBF52F45040}" dt="2022-07-10T23:50:22.382" v="14068" actId="26606"/>
          <ac:spMkLst>
            <pc:docMk/>
            <pc:sldMk cId="2754194485" sldId="654"/>
            <ac:spMk id="22" creationId="{F13C74B1-5B17-4795-BED0-7140497B445A}"/>
          </ac:spMkLst>
        </pc:spChg>
        <pc:spChg chg="add">
          <ac:chgData name="Randy Cates" userId="a0f05542c82a1465" providerId="LiveId" clId="{E331C4EE-73B1-4D1E-B665-4EBF52F45040}" dt="2022-07-10T23:50:22.382" v="14068" actId="26606"/>
          <ac:spMkLst>
            <pc:docMk/>
            <pc:sldMk cId="2754194485" sldId="654"/>
            <ac:spMk id="23" creationId="{D4974D33-8DC5-464E-8C6D-BE58F0669C17}"/>
          </ac:spMkLst>
        </pc:spChg>
        <pc:spChg chg="add del">
          <ac:chgData name="Randy Cates" userId="a0f05542c82a1465" providerId="LiveId" clId="{E331C4EE-73B1-4D1E-B665-4EBF52F45040}" dt="2022-07-10T23:38:03.564" v="13956" actId="26606"/>
          <ac:spMkLst>
            <pc:docMk/>
            <pc:sldMk cId="2754194485" sldId="654"/>
            <ac:spMk id="25" creationId="{2C61293E-6EBE-43EF-A52C-9BEBFD7679D4}"/>
          </ac:spMkLst>
        </pc:spChg>
        <pc:spChg chg="add del">
          <ac:chgData name="Randy Cates" userId="a0f05542c82a1465" providerId="LiveId" clId="{E331C4EE-73B1-4D1E-B665-4EBF52F45040}" dt="2022-07-10T23:38:03.564" v="13956" actId="26606"/>
          <ac:spMkLst>
            <pc:docMk/>
            <pc:sldMk cId="2754194485" sldId="654"/>
            <ac:spMk id="27" creationId="{21540236-BFD5-4A9D-8840-4703E7F76825}"/>
          </ac:spMkLst>
        </pc:spChg>
        <pc:picChg chg="add del">
          <ac:chgData name="Randy Cates" userId="a0f05542c82a1465" providerId="LiveId" clId="{E331C4EE-73B1-4D1E-B665-4EBF52F45040}" dt="2022-07-10T23:38:03.564" v="13956" actId="26606"/>
          <ac:picMkLst>
            <pc:docMk/>
            <pc:sldMk cId="2754194485" sldId="654"/>
            <ac:picMk id="21" creationId="{8793AD53-6B6D-AB13-C8E1-EA9E560C26E4}"/>
          </ac:picMkLst>
        </pc:picChg>
        <pc:picChg chg="add">
          <ac:chgData name="Randy Cates" userId="a0f05542c82a1465" providerId="LiveId" clId="{E331C4EE-73B1-4D1E-B665-4EBF52F45040}" dt="2022-07-10T23:50:22.382" v="14068" actId="26606"/>
          <ac:picMkLst>
            <pc:docMk/>
            <pc:sldMk cId="2754194485" sldId="654"/>
            <ac:picMk id="24" creationId="{98BCB1C7-4662-B963-DA93-454055E5DDA3}"/>
          </ac:picMkLst>
        </pc:picChg>
      </pc:sldChg>
      <pc:sldChg chg="addSp delSp modSp add del mod modNotesTx">
        <pc:chgData name="Randy Cates" userId="a0f05542c82a1465" providerId="LiveId" clId="{E331C4EE-73B1-4D1E-B665-4EBF52F45040}" dt="2022-07-10T23:32:31.269" v="13871" actId="2696"/>
        <pc:sldMkLst>
          <pc:docMk/>
          <pc:sldMk cId="3876324131" sldId="655"/>
        </pc:sldMkLst>
        <pc:spChg chg="mod">
          <ac:chgData name="Randy Cates" userId="a0f05542c82a1465" providerId="LiveId" clId="{E331C4EE-73B1-4D1E-B665-4EBF52F45040}" dt="2022-07-09T15:20:45.741" v="11511" actId="26606"/>
          <ac:spMkLst>
            <pc:docMk/>
            <pc:sldMk cId="3876324131" sldId="655"/>
            <ac:spMk id="2" creationId="{EB8FB975-12CF-2C70-4910-1A0FAAD15358}"/>
          </ac:spMkLst>
        </pc:spChg>
        <pc:spChg chg="mod">
          <ac:chgData name="Randy Cates" userId="a0f05542c82a1465" providerId="LiveId" clId="{E331C4EE-73B1-4D1E-B665-4EBF52F45040}" dt="2022-07-09T15:20:45.741" v="11511" actId="26606"/>
          <ac:spMkLst>
            <pc:docMk/>
            <pc:sldMk cId="3876324131" sldId="655"/>
            <ac:spMk id="3" creationId="{C463691F-1217-F0A4-2227-E12014CDCB4F}"/>
          </ac:spMkLst>
        </pc:spChg>
        <pc:spChg chg="del">
          <ac:chgData name="Randy Cates" userId="a0f05542c82a1465" providerId="LiveId" clId="{E331C4EE-73B1-4D1E-B665-4EBF52F45040}" dt="2022-07-09T15:20:45.741" v="11511" actId="26606"/>
          <ac:spMkLst>
            <pc:docMk/>
            <pc:sldMk cId="3876324131" sldId="655"/>
            <ac:spMk id="8" creationId="{1BB867FF-FC45-48F7-8104-F89BE54909F1}"/>
          </ac:spMkLst>
        </pc:spChg>
        <pc:spChg chg="del">
          <ac:chgData name="Randy Cates" userId="a0f05542c82a1465" providerId="LiveId" clId="{E331C4EE-73B1-4D1E-B665-4EBF52F45040}" dt="2022-07-09T15:20:45.741" v="11511" actId="26606"/>
          <ac:spMkLst>
            <pc:docMk/>
            <pc:sldMk cId="3876324131" sldId="655"/>
            <ac:spMk id="10" creationId="{8BB56887-D0D5-4F0C-9E19-7247EB83C8B7}"/>
          </ac:spMkLst>
        </pc:spChg>
        <pc:spChg chg="del">
          <ac:chgData name="Randy Cates" userId="a0f05542c82a1465" providerId="LiveId" clId="{E331C4EE-73B1-4D1E-B665-4EBF52F45040}" dt="2022-07-09T15:20:45.741" v="11511" actId="26606"/>
          <ac:spMkLst>
            <pc:docMk/>
            <pc:sldMk cId="3876324131" sldId="655"/>
            <ac:spMk id="12" creationId="{081E4A58-353D-44AE-B2FC-2A74E2E400F7}"/>
          </ac:spMkLst>
        </pc:spChg>
        <pc:spChg chg="add">
          <ac:chgData name="Randy Cates" userId="a0f05542c82a1465" providerId="LiveId" clId="{E331C4EE-73B1-4D1E-B665-4EBF52F45040}" dt="2022-07-09T15:20:45.741" v="11511" actId="26606"/>
          <ac:spMkLst>
            <pc:docMk/>
            <pc:sldMk cId="3876324131" sldId="655"/>
            <ac:spMk id="17" creationId="{100EDD19-6802-4EC3-95CE-CFFAB042CFD6}"/>
          </ac:spMkLst>
        </pc:spChg>
        <pc:spChg chg="add">
          <ac:chgData name="Randy Cates" userId="a0f05542c82a1465" providerId="LiveId" clId="{E331C4EE-73B1-4D1E-B665-4EBF52F45040}" dt="2022-07-09T15:20:45.741" v="11511" actId="26606"/>
          <ac:spMkLst>
            <pc:docMk/>
            <pc:sldMk cId="3876324131" sldId="655"/>
            <ac:spMk id="19" creationId="{DB17E863-922E-4C26-BD64-E8FD41D28661}"/>
          </ac:spMkLst>
        </pc:spChg>
      </pc:sldChg>
      <pc:sldChg chg="addSp delSp modSp add mod">
        <pc:chgData name="Randy Cates" userId="a0f05542c82a1465" providerId="LiveId" clId="{E331C4EE-73B1-4D1E-B665-4EBF52F45040}" dt="2022-07-10T23:47:36.561" v="14065" actId="26606"/>
        <pc:sldMkLst>
          <pc:docMk/>
          <pc:sldMk cId="2089128437" sldId="656"/>
        </pc:sldMkLst>
        <pc:spChg chg="mod">
          <ac:chgData name="Randy Cates" userId="a0f05542c82a1465" providerId="LiveId" clId="{E331C4EE-73B1-4D1E-B665-4EBF52F45040}" dt="2022-07-10T23:47:36.561" v="14065" actId="26606"/>
          <ac:spMkLst>
            <pc:docMk/>
            <pc:sldMk cId="2089128437" sldId="656"/>
            <ac:spMk id="2" creationId="{EB8FB975-12CF-2C70-4910-1A0FAAD15358}"/>
          </ac:spMkLst>
        </pc:spChg>
        <pc:spChg chg="mod ord">
          <ac:chgData name="Randy Cates" userId="a0f05542c82a1465" providerId="LiveId" clId="{E331C4EE-73B1-4D1E-B665-4EBF52F45040}" dt="2022-07-10T23:47:36.561" v="14065" actId="26606"/>
          <ac:spMkLst>
            <pc:docMk/>
            <pc:sldMk cId="2089128437" sldId="656"/>
            <ac:spMk id="3" creationId="{C463691F-1217-F0A4-2227-E12014CDCB4F}"/>
          </ac:spMkLst>
        </pc:spChg>
        <pc:spChg chg="add mod">
          <ac:chgData name="Randy Cates" userId="a0f05542c82a1465" providerId="LiveId" clId="{E331C4EE-73B1-4D1E-B665-4EBF52F45040}" dt="2022-07-10T23:47:36.561" v="14065" actId="26606"/>
          <ac:spMkLst>
            <pc:docMk/>
            <pc:sldMk cId="2089128437" sldId="656"/>
            <ac:spMk id="4" creationId="{B0CC1FB4-1E1E-8148-FE5A-691F4DA4E975}"/>
          </ac:spMkLst>
        </pc:spChg>
        <pc:spChg chg="del">
          <ac:chgData name="Randy Cates" userId="a0f05542c82a1465" providerId="LiveId" clId="{E331C4EE-73B1-4D1E-B665-4EBF52F45040}" dt="2022-07-09T15:20:50.966" v="11513" actId="26606"/>
          <ac:spMkLst>
            <pc:docMk/>
            <pc:sldMk cId="2089128437" sldId="656"/>
            <ac:spMk id="8" creationId="{1BB867FF-FC45-48F7-8104-F89BE54909F1}"/>
          </ac:spMkLst>
        </pc:spChg>
        <pc:spChg chg="del">
          <ac:chgData name="Randy Cates" userId="a0f05542c82a1465" providerId="LiveId" clId="{E331C4EE-73B1-4D1E-B665-4EBF52F45040}" dt="2022-07-09T15:20:50.966" v="11513" actId="26606"/>
          <ac:spMkLst>
            <pc:docMk/>
            <pc:sldMk cId="2089128437" sldId="656"/>
            <ac:spMk id="10" creationId="{8BB56887-D0D5-4F0C-9E19-7247EB83C8B7}"/>
          </ac:spMkLst>
        </pc:spChg>
        <pc:spChg chg="del">
          <ac:chgData name="Randy Cates" userId="a0f05542c82a1465" providerId="LiveId" clId="{E331C4EE-73B1-4D1E-B665-4EBF52F45040}" dt="2022-07-09T15:20:50.966" v="11513" actId="26606"/>
          <ac:spMkLst>
            <pc:docMk/>
            <pc:sldMk cId="2089128437" sldId="656"/>
            <ac:spMk id="12" creationId="{081E4A58-353D-44AE-B2FC-2A74E2E400F7}"/>
          </ac:spMkLst>
        </pc:spChg>
        <pc:spChg chg="add del">
          <ac:chgData name="Randy Cates" userId="a0f05542c82a1465" providerId="LiveId" clId="{E331C4EE-73B1-4D1E-B665-4EBF52F45040}" dt="2022-07-10T23:32:03.976" v="13869" actId="26606"/>
          <ac:spMkLst>
            <pc:docMk/>
            <pc:sldMk cId="2089128437" sldId="656"/>
            <ac:spMk id="17" creationId="{100EDD19-6802-4EC3-95CE-CFFAB042CFD6}"/>
          </ac:spMkLst>
        </pc:spChg>
        <pc:spChg chg="add del">
          <ac:chgData name="Randy Cates" userId="a0f05542c82a1465" providerId="LiveId" clId="{E331C4EE-73B1-4D1E-B665-4EBF52F45040}" dt="2022-07-10T23:32:03.976" v="13869" actId="26606"/>
          <ac:spMkLst>
            <pc:docMk/>
            <pc:sldMk cId="2089128437" sldId="656"/>
            <ac:spMk id="19" creationId="{DB17E863-922E-4C26-BD64-E8FD41D28661}"/>
          </ac:spMkLst>
        </pc:spChg>
        <pc:spChg chg="add del">
          <ac:chgData name="Randy Cates" userId="a0f05542c82a1465" providerId="LiveId" clId="{E331C4EE-73B1-4D1E-B665-4EBF52F45040}" dt="2022-07-10T23:47:36.561" v="14065" actId="26606"/>
          <ac:spMkLst>
            <pc:docMk/>
            <pc:sldMk cId="2089128437" sldId="656"/>
            <ac:spMk id="7175" creationId="{2C61293E-6EBE-43EF-A52C-9BEBFD7679D4}"/>
          </ac:spMkLst>
        </pc:spChg>
        <pc:spChg chg="add del">
          <ac:chgData name="Randy Cates" userId="a0f05542c82a1465" providerId="LiveId" clId="{E331C4EE-73B1-4D1E-B665-4EBF52F45040}" dt="2022-07-10T23:47:36.561" v="14065" actId="26606"/>
          <ac:spMkLst>
            <pc:docMk/>
            <pc:sldMk cId="2089128437" sldId="656"/>
            <ac:spMk id="7177" creationId="{21540236-BFD5-4A9D-8840-4703E7F76825}"/>
          </ac:spMkLst>
        </pc:spChg>
        <pc:spChg chg="add">
          <ac:chgData name="Randy Cates" userId="a0f05542c82a1465" providerId="LiveId" clId="{E331C4EE-73B1-4D1E-B665-4EBF52F45040}" dt="2022-07-10T23:47:36.561" v="14065" actId="26606"/>
          <ac:spMkLst>
            <pc:docMk/>
            <pc:sldMk cId="2089128437" sldId="656"/>
            <ac:spMk id="7182" creationId="{F13C74B1-5B17-4795-BED0-7140497B445A}"/>
          </ac:spMkLst>
        </pc:spChg>
        <pc:spChg chg="add">
          <ac:chgData name="Randy Cates" userId="a0f05542c82a1465" providerId="LiveId" clId="{E331C4EE-73B1-4D1E-B665-4EBF52F45040}" dt="2022-07-10T23:47:36.561" v="14065" actId="26606"/>
          <ac:spMkLst>
            <pc:docMk/>
            <pc:sldMk cId="2089128437" sldId="656"/>
            <ac:spMk id="7184" creationId="{D4974D33-8DC5-464E-8C6D-BE58F0669C17}"/>
          </ac:spMkLst>
        </pc:spChg>
        <pc:picChg chg="add mod ord">
          <ac:chgData name="Randy Cates" userId="a0f05542c82a1465" providerId="LiveId" clId="{E331C4EE-73B1-4D1E-B665-4EBF52F45040}" dt="2022-07-10T23:47:36.561" v="14065" actId="26606"/>
          <ac:picMkLst>
            <pc:docMk/>
            <pc:sldMk cId="2089128437" sldId="656"/>
            <ac:picMk id="7170" creationId="{98A335A0-E508-8A19-6F60-A3CC03F3E3ED}"/>
          </ac:picMkLst>
        </pc:picChg>
      </pc:sldChg>
      <pc:sldChg chg="addSp delSp modSp add mod">
        <pc:chgData name="Randy Cates" userId="a0f05542c82a1465" providerId="LiveId" clId="{E331C4EE-73B1-4D1E-B665-4EBF52F45040}" dt="2022-07-10T23:51:18.049" v="14069" actId="26606"/>
        <pc:sldMkLst>
          <pc:docMk/>
          <pc:sldMk cId="373944000" sldId="657"/>
        </pc:sldMkLst>
        <pc:spChg chg="mod">
          <ac:chgData name="Randy Cates" userId="a0f05542c82a1465" providerId="LiveId" clId="{E331C4EE-73B1-4D1E-B665-4EBF52F45040}" dt="2022-07-10T23:51:18.049" v="14069" actId="26606"/>
          <ac:spMkLst>
            <pc:docMk/>
            <pc:sldMk cId="373944000" sldId="657"/>
            <ac:spMk id="2" creationId="{EB8FB975-12CF-2C70-4910-1A0FAAD15358}"/>
          </ac:spMkLst>
        </pc:spChg>
        <pc:spChg chg="mod">
          <ac:chgData name="Randy Cates" userId="a0f05542c82a1465" providerId="LiveId" clId="{E331C4EE-73B1-4D1E-B665-4EBF52F45040}" dt="2022-07-10T23:51:18.049" v="14069" actId="26606"/>
          <ac:spMkLst>
            <pc:docMk/>
            <pc:sldMk cId="373944000" sldId="657"/>
            <ac:spMk id="3" creationId="{C463691F-1217-F0A4-2227-E12014CDCB4F}"/>
          </ac:spMkLst>
        </pc:spChg>
        <pc:spChg chg="add mod">
          <ac:chgData name="Randy Cates" userId="a0f05542c82a1465" providerId="LiveId" clId="{E331C4EE-73B1-4D1E-B665-4EBF52F45040}" dt="2022-07-10T23:51:18.049" v="14069" actId="26606"/>
          <ac:spMkLst>
            <pc:docMk/>
            <pc:sldMk cId="373944000" sldId="657"/>
            <ac:spMk id="4" creationId="{D460EC6B-2B6E-4E09-16E0-7233881F1903}"/>
          </ac:spMkLst>
        </pc:spChg>
        <pc:spChg chg="del">
          <ac:chgData name="Randy Cates" userId="a0f05542c82a1465" providerId="LiveId" clId="{E331C4EE-73B1-4D1E-B665-4EBF52F45040}" dt="2022-07-09T15:20:53.052" v="11514" actId="26606"/>
          <ac:spMkLst>
            <pc:docMk/>
            <pc:sldMk cId="373944000" sldId="657"/>
            <ac:spMk id="8" creationId="{1BB867FF-FC45-48F7-8104-F89BE54909F1}"/>
          </ac:spMkLst>
        </pc:spChg>
        <pc:spChg chg="del">
          <ac:chgData name="Randy Cates" userId="a0f05542c82a1465" providerId="LiveId" clId="{E331C4EE-73B1-4D1E-B665-4EBF52F45040}" dt="2022-07-09T15:20:53.052" v="11514" actId="26606"/>
          <ac:spMkLst>
            <pc:docMk/>
            <pc:sldMk cId="373944000" sldId="657"/>
            <ac:spMk id="10" creationId="{8BB56887-D0D5-4F0C-9E19-7247EB83C8B7}"/>
          </ac:spMkLst>
        </pc:spChg>
        <pc:spChg chg="del">
          <ac:chgData name="Randy Cates" userId="a0f05542c82a1465" providerId="LiveId" clId="{E331C4EE-73B1-4D1E-B665-4EBF52F45040}" dt="2022-07-09T15:20:53.052" v="11514" actId="26606"/>
          <ac:spMkLst>
            <pc:docMk/>
            <pc:sldMk cId="373944000" sldId="657"/>
            <ac:spMk id="12" creationId="{081E4A58-353D-44AE-B2FC-2A74E2E400F7}"/>
          </ac:spMkLst>
        </pc:spChg>
        <pc:spChg chg="add del">
          <ac:chgData name="Randy Cates" userId="a0f05542c82a1465" providerId="LiveId" clId="{E331C4EE-73B1-4D1E-B665-4EBF52F45040}" dt="2022-07-10T23:31:40.879" v="13868" actId="26606"/>
          <ac:spMkLst>
            <pc:docMk/>
            <pc:sldMk cId="373944000" sldId="657"/>
            <ac:spMk id="17" creationId="{100EDD19-6802-4EC3-95CE-CFFAB042CFD6}"/>
          </ac:spMkLst>
        </pc:spChg>
        <pc:spChg chg="add del">
          <ac:chgData name="Randy Cates" userId="a0f05542c82a1465" providerId="LiveId" clId="{E331C4EE-73B1-4D1E-B665-4EBF52F45040}" dt="2022-07-10T23:31:40.879" v="13868" actId="26606"/>
          <ac:spMkLst>
            <pc:docMk/>
            <pc:sldMk cId="373944000" sldId="657"/>
            <ac:spMk id="19" creationId="{DB17E863-922E-4C26-BD64-E8FD41D28661}"/>
          </ac:spMkLst>
        </pc:spChg>
        <pc:spChg chg="add del">
          <ac:chgData name="Randy Cates" userId="a0f05542c82a1465" providerId="LiveId" clId="{E331C4EE-73B1-4D1E-B665-4EBF52F45040}" dt="2022-07-10T23:48:46.560" v="14067" actId="26606"/>
          <ac:spMkLst>
            <pc:docMk/>
            <pc:sldMk cId="373944000" sldId="657"/>
            <ac:spMk id="9223" creationId="{743AA782-23D1-4521-8CAD-47662984AA08}"/>
          </ac:spMkLst>
        </pc:spChg>
        <pc:spChg chg="add del">
          <ac:chgData name="Randy Cates" userId="a0f05542c82a1465" providerId="LiveId" clId="{E331C4EE-73B1-4D1E-B665-4EBF52F45040}" dt="2022-07-10T23:48:46.560" v="14067" actId="26606"/>
          <ac:spMkLst>
            <pc:docMk/>
            <pc:sldMk cId="373944000" sldId="657"/>
            <ac:spMk id="9225" creationId="{71877DBC-BB60-40F0-AC93-2ACDBAAE60CE}"/>
          </ac:spMkLst>
        </pc:spChg>
        <pc:spChg chg="add del">
          <ac:chgData name="Randy Cates" userId="a0f05542c82a1465" providerId="LiveId" clId="{E331C4EE-73B1-4D1E-B665-4EBF52F45040}" dt="2022-07-10T23:51:18.049" v="14069" actId="26606"/>
          <ac:spMkLst>
            <pc:docMk/>
            <pc:sldMk cId="373944000" sldId="657"/>
            <ac:spMk id="9230" creationId="{F13C74B1-5B17-4795-BED0-7140497B445A}"/>
          </ac:spMkLst>
        </pc:spChg>
        <pc:spChg chg="add del">
          <ac:chgData name="Randy Cates" userId="a0f05542c82a1465" providerId="LiveId" clId="{E331C4EE-73B1-4D1E-B665-4EBF52F45040}" dt="2022-07-10T23:51:18.049" v="14069" actId="26606"/>
          <ac:spMkLst>
            <pc:docMk/>
            <pc:sldMk cId="373944000" sldId="657"/>
            <ac:spMk id="9232" creationId="{D4974D33-8DC5-464E-8C6D-BE58F0669C17}"/>
          </ac:spMkLst>
        </pc:spChg>
        <pc:spChg chg="add">
          <ac:chgData name="Randy Cates" userId="a0f05542c82a1465" providerId="LiveId" clId="{E331C4EE-73B1-4D1E-B665-4EBF52F45040}" dt="2022-07-10T23:51:18.049" v="14069" actId="26606"/>
          <ac:spMkLst>
            <pc:docMk/>
            <pc:sldMk cId="373944000" sldId="657"/>
            <ac:spMk id="9237" creationId="{743AA782-23D1-4521-8CAD-47662984AA08}"/>
          </ac:spMkLst>
        </pc:spChg>
        <pc:spChg chg="add">
          <ac:chgData name="Randy Cates" userId="a0f05542c82a1465" providerId="LiveId" clId="{E331C4EE-73B1-4D1E-B665-4EBF52F45040}" dt="2022-07-10T23:51:18.049" v="14069" actId="26606"/>
          <ac:spMkLst>
            <pc:docMk/>
            <pc:sldMk cId="373944000" sldId="657"/>
            <ac:spMk id="9239" creationId="{71877DBC-BB60-40F0-AC93-2ACDBAAE60CE}"/>
          </ac:spMkLst>
        </pc:spChg>
        <pc:picChg chg="add mod">
          <ac:chgData name="Randy Cates" userId="a0f05542c82a1465" providerId="LiveId" clId="{E331C4EE-73B1-4D1E-B665-4EBF52F45040}" dt="2022-07-10T23:51:18.049" v="14069" actId="26606"/>
          <ac:picMkLst>
            <pc:docMk/>
            <pc:sldMk cId="373944000" sldId="657"/>
            <ac:picMk id="9218" creationId="{2FA18339-1426-0C5B-EC40-96EF253CB73B}"/>
          </ac:picMkLst>
        </pc:picChg>
      </pc:sldChg>
      <pc:sldChg chg="addSp delSp modSp add mod modNotesTx">
        <pc:chgData name="Randy Cates" userId="a0f05542c82a1465" providerId="LiveId" clId="{E331C4EE-73B1-4D1E-B665-4EBF52F45040}" dt="2022-07-10T23:51:26.748" v="14070" actId="26606"/>
        <pc:sldMkLst>
          <pc:docMk/>
          <pc:sldMk cId="1526783556" sldId="658"/>
        </pc:sldMkLst>
        <pc:spChg chg="mod">
          <ac:chgData name="Randy Cates" userId="a0f05542c82a1465" providerId="LiveId" clId="{E331C4EE-73B1-4D1E-B665-4EBF52F45040}" dt="2022-07-10T23:51:26.748" v="14070" actId="26606"/>
          <ac:spMkLst>
            <pc:docMk/>
            <pc:sldMk cId="1526783556" sldId="658"/>
            <ac:spMk id="2" creationId="{EB8FB975-12CF-2C70-4910-1A0FAAD15358}"/>
          </ac:spMkLst>
        </pc:spChg>
        <pc:spChg chg="mod">
          <ac:chgData name="Randy Cates" userId="a0f05542c82a1465" providerId="LiveId" clId="{E331C4EE-73B1-4D1E-B665-4EBF52F45040}" dt="2022-07-10T23:51:26.748" v="14070" actId="26606"/>
          <ac:spMkLst>
            <pc:docMk/>
            <pc:sldMk cId="1526783556" sldId="658"/>
            <ac:spMk id="3" creationId="{C463691F-1217-F0A4-2227-E12014CDCB4F}"/>
          </ac:spMkLst>
        </pc:spChg>
        <pc:spChg chg="del">
          <ac:chgData name="Randy Cates" userId="a0f05542c82a1465" providerId="LiveId" clId="{E331C4EE-73B1-4D1E-B665-4EBF52F45040}" dt="2022-07-09T15:20:56.252" v="11515" actId="26606"/>
          <ac:spMkLst>
            <pc:docMk/>
            <pc:sldMk cId="1526783556" sldId="658"/>
            <ac:spMk id="8" creationId="{1BB867FF-FC45-48F7-8104-F89BE54909F1}"/>
          </ac:spMkLst>
        </pc:spChg>
        <pc:spChg chg="del">
          <ac:chgData name="Randy Cates" userId="a0f05542c82a1465" providerId="LiveId" clId="{E331C4EE-73B1-4D1E-B665-4EBF52F45040}" dt="2022-07-09T15:20:56.252" v="11515" actId="26606"/>
          <ac:spMkLst>
            <pc:docMk/>
            <pc:sldMk cId="1526783556" sldId="658"/>
            <ac:spMk id="10" creationId="{8BB56887-D0D5-4F0C-9E19-7247EB83C8B7}"/>
          </ac:spMkLst>
        </pc:spChg>
        <pc:spChg chg="del">
          <ac:chgData name="Randy Cates" userId="a0f05542c82a1465" providerId="LiveId" clId="{E331C4EE-73B1-4D1E-B665-4EBF52F45040}" dt="2022-07-09T15:20:56.252" v="11515" actId="26606"/>
          <ac:spMkLst>
            <pc:docMk/>
            <pc:sldMk cId="1526783556" sldId="658"/>
            <ac:spMk id="12" creationId="{081E4A58-353D-44AE-B2FC-2A74E2E400F7}"/>
          </ac:spMkLst>
        </pc:spChg>
        <pc:spChg chg="add del">
          <ac:chgData name="Randy Cates" userId="a0f05542c82a1465" providerId="LiveId" clId="{E331C4EE-73B1-4D1E-B665-4EBF52F45040}" dt="2022-07-10T23:31:24.495" v="13867" actId="26606"/>
          <ac:spMkLst>
            <pc:docMk/>
            <pc:sldMk cId="1526783556" sldId="658"/>
            <ac:spMk id="17" creationId="{100EDD19-6802-4EC3-95CE-CFFAB042CFD6}"/>
          </ac:spMkLst>
        </pc:spChg>
        <pc:spChg chg="add del">
          <ac:chgData name="Randy Cates" userId="a0f05542c82a1465" providerId="LiveId" clId="{E331C4EE-73B1-4D1E-B665-4EBF52F45040}" dt="2022-07-10T23:31:24.495" v="13867" actId="26606"/>
          <ac:spMkLst>
            <pc:docMk/>
            <pc:sldMk cId="1526783556" sldId="658"/>
            <ac:spMk id="19" creationId="{DB17E863-922E-4C26-BD64-E8FD41D28661}"/>
          </ac:spMkLst>
        </pc:spChg>
        <pc:spChg chg="add del">
          <ac:chgData name="Randy Cates" userId="a0f05542c82a1465" providerId="LiveId" clId="{E331C4EE-73B1-4D1E-B665-4EBF52F45040}" dt="2022-07-10T23:51:26.748" v="14070" actId="26606"/>
          <ac:spMkLst>
            <pc:docMk/>
            <pc:sldMk cId="1526783556" sldId="658"/>
            <ac:spMk id="8199" creationId="{743AA782-23D1-4521-8CAD-47662984AA08}"/>
          </ac:spMkLst>
        </pc:spChg>
        <pc:spChg chg="add del">
          <ac:chgData name="Randy Cates" userId="a0f05542c82a1465" providerId="LiveId" clId="{E331C4EE-73B1-4D1E-B665-4EBF52F45040}" dt="2022-07-10T23:51:26.748" v="14070" actId="26606"/>
          <ac:spMkLst>
            <pc:docMk/>
            <pc:sldMk cId="1526783556" sldId="658"/>
            <ac:spMk id="8201" creationId="{71877DBC-BB60-40F0-AC93-2ACDBAAE60CE}"/>
          </ac:spMkLst>
        </pc:spChg>
        <pc:spChg chg="add">
          <ac:chgData name="Randy Cates" userId="a0f05542c82a1465" providerId="LiveId" clId="{E331C4EE-73B1-4D1E-B665-4EBF52F45040}" dt="2022-07-10T23:51:26.748" v="14070" actId="26606"/>
          <ac:spMkLst>
            <pc:docMk/>
            <pc:sldMk cId="1526783556" sldId="658"/>
            <ac:spMk id="8206" creationId="{45D37F4E-DDB4-456B-97E0-9937730A039F}"/>
          </ac:spMkLst>
        </pc:spChg>
        <pc:spChg chg="add">
          <ac:chgData name="Randy Cates" userId="a0f05542c82a1465" providerId="LiveId" clId="{E331C4EE-73B1-4D1E-B665-4EBF52F45040}" dt="2022-07-10T23:51:26.748" v="14070" actId="26606"/>
          <ac:spMkLst>
            <pc:docMk/>
            <pc:sldMk cId="1526783556" sldId="658"/>
            <ac:spMk id="8208" creationId="{B2DD41CD-8F47-4F56-AD12-4E2FF7696987}"/>
          </ac:spMkLst>
        </pc:spChg>
        <pc:picChg chg="add mod">
          <ac:chgData name="Randy Cates" userId="a0f05542c82a1465" providerId="LiveId" clId="{E331C4EE-73B1-4D1E-B665-4EBF52F45040}" dt="2022-07-10T23:51:26.748" v="14070" actId="26606"/>
          <ac:picMkLst>
            <pc:docMk/>
            <pc:sldMk cId="1526783556" sldId="658"/>
            <ac:picMk id="8194" creationId="{D78EB9A7-53AA-F56D-21FB-C4E9DAE6685B}"/>
          </ac:picMkLst>
        </pc:picChg>
      </pc:sldChg>
      <pc:sldChg chg="addSp delSp modSp add mod">
        <pc:chgData name="Randy Cates" userId="a0f05542c82a1465" providerId="LiveId" clId="{E331C4EE-73B1-4D1E-B665-4EBF52F45040}" dt="2022-07-10T23:46:55.719" v="14063" actId="26606"/>
        <pc:sldMkLst>
          <pc:docMk/>
          <pc:sldMk cId="737987591" sldId="659"/>
        </pc:sldMkLst>
        <pc:spChg chg="mod">
          <ac:chgData name="Randy Cates" userId="a0f05542c82a1465" providerId="LiveId" clId="{E331C4EE-73B1-4D1E-B665-4EBF52F45040}" dt="2022-07-10T23:46:55.719" v="14063" actId="26606"/>
          <ac:spMkLst>
            <pc:docMk/>
            <pc:sldMk cId="737987591" sldId="659"/>
            <ac:spMk id="2" creationId="{EB8FB975-12CF-2C70-4910-1A0FAAD15358}"/>
          </ac:spMkLst>
        </pc:spChg>
        <pc:spChg chg="mod ord">
          <ac:chgData name="Randy Cates" userId="a0f05542c82a1465" providerId="LiveId" clId="{E331C4EE-73B1-4D1E-B665-4EBF52F45040}" dt="2022-07-10T23:46:55.719" v="14063" actId="26606"/>
          <ac:spMkLst>
            <pc:docMk/>
            <pc:sldMk cId="737987591" sldId="659"/>
            <ac:spMk id="3" creationId="{C463691F-1217-F0A4-2227-E12014CDCB4F}"/>
          </ac:spMkLst>
        </pc:spChg>
        <pc:spChg chg="add mod">
          <ac:chgData name="Randy Cates" userId="a0f05542c82a1465" providerId="LiveId" clId="{E331C4EE-73B1-4D1E-B665-4EBF52F45040}" dt="2022-07-10T23:46:55.719" v="14063" actId="26606"/>
          <ac:spMkLst>
            <pc:docMk/>
            <pc:sldMk cId="737987591" sldId="659"/>
            <ac:spMk id="4" creationId="{EFBCC3F2-28DB-DFA6-77C4-E0BD3A59717A}"/>
          </ac:spMkLst>
        </pc:spChg>
        <pc:spChg chg="del">
          <ac:chgData name="Randy Cates" userId="a0f05542c82a1465" providerId="LiveId" clId="{E331C4EE-73B1-4D1E-B665-4EBF52F45040}" dt="2022-07-09T15:20:48.984" v="11512" actId="26606"/>
          <ac:spMkLst>
            <pc:docMk/>
            <pc:sldMk cId="737987591" sldId="659"/>
            <ac:spMk id="8" creationId="{1BB867FF-FC45-48F7-8104-F89BE54909F1}"/>
          </ac:spMkLst>
        </pc:spChg>
        <pc:spChg chg="del">
          <ac:chgData name="Randy Cates" userId="a0f05542c82a1465" providerId="LiveId" clId="{E331C4EE-73B1-4D1E-B665-4EBF52F45040}" dt="2022-07-09T15:20:48.984" v="11512" actId="26606"/>
          <ac:spMkLst>
            <pc:docMk/>
            <pc:sldMk cId="737987591" sldId="659"/>
            <ac:spMk id="10" creationId="{8BB56887-D0D5-4F0C-9E19-7247EB83C8B7}"/>
          </ac:spMkLst>
        </pc:spChg>
        <pc:spChg chg="del">
          <ac:chgData name="Randy Cates" userId="a0f05542c82a1465" providerId="LiveId" clId="{E331C4EE-73B1-4D1E-B665-4EBF52F45040}" dt="2022-07-09T15:20:48.984" v="11512" actId="26606"/>
          <ac:spMkLst>
            <pc:docMk/>
            <pc:sldMk cId="737987591" sldId="659"/>
            <ac:spMk id="12" creationId="{081E4A58-353D-44AE-B2FC-2A74E2E400F7}"/>
          </ac:spMkLst>
        </pc:spChg>
        <pc:spChg chg="add del">
          <ac:chgData name="Randy Cates" userId="a0f05542c82a1465" providerId="LiveId" clId="{E331C4EE-73B1-4D1E-B665-4EBF52F45040}" dt="2022-07-10T23:32:19.535" v="13870" actId="26606"/>
          <ac:spMkLst>
            <pc:docMk/>
            <pc:sldMk cId="737987591" sldId="659"/>
            <ac:spMk id="17" creationId="{100EDD19-6802-4EC3-95CE-CFFAB042CFD6}"/>
          </ac:spMkLst>
        </pc:spChg>
        <pc:spChg chg="add del">
          <ac:chgData name="Randy Cates" userId="a0f05542c82a1465" providerId="LiveId" clId="{E331C4EE-73B1-4D1E-B665-4EBF52F45040}" dt="2022-07-10T23:32:19.535" v="13870" actId="26606"/>
          <ac:spMkLst>
            <pc:docMk/>
            <pc:sldMk cId="737987591" sldId="659"/>
            <ac:spMk id="19" creationId="{DB17E863-922E-4C26-BD64-E8FD41D28661}"/>
          </ac:spMkLst>
        </pc:spChg>
        <pc:spChg chg="add del">
          <ac:chgData name="Randy Cates" userId="a0f05542c82a1465" providerId="LiveId" clId="{E331C4EE-73B1-4D1E-B665-4EBF52F45040}" dt="2022-07-10T23:46:55.719" v="14063" actId="26606"/>
          <ac:spMkLst>
            <pc:docMk/>
            <pc:sldMk cId="737987591" sldId="659"/>
            <ac:spMk id="24" creationId="{2C61293E-6EBE-43EF-A52C-9BEBFD7679D4}"/>
          </ac:spMkLst>
        </pc:spChg>
        <pc:spChg chg="add del">
          <ac:chgData name="Randy Cates" userId="a0f05542c82a1465" providerId="LiveId" clId="{E331C4EE-73B1-4D1E-B665-4EBF52F45040}" dt="2022-07-10T23:46:55.719" v="14063" actId="26606"/>
          <ac:spMkLst>
            <pc:docMk/>
            <pc:sldMk cId="737987591" sldId="659"/>
            <ac:spMk id="26" creationId="{3FCFB1DE-0B7E-48CC-BA90-B2AB0889F9D6}"/>
          </ac:spMkLst>
        </pc:spChg>
        <pc:spChg chg="add">
          <ac:chgData name="Randy Cates" userId="a0f05542c82a1465" providerId="LiveId" clId="{E331C4EE-73B1-4D1E-B665-4EBF52F45040}" dt="2022-07-10T23:46:55.719" v="14063" actId="26606"/>
          <ac:spMkLst>
            <pc:docMk/>
            <pc:sldMk cId="737987591" sldId="659"/>
            <ac:spMk id="31" creationId="{F13C74B1-5B17-4795-BED0-7140497B445A}"/>
          </ac:spMkLst>
        </pc:spChg>
        <pc:spChg chg="add">
          <ac:chgData name="Randy Cates" userId="a0f05542c82a1465" providerId="LiveId" clId="{E331C4EE-73B1-4D1E-B665-4EBF52F45040}" dt="2022-07-10T23:46:55.719" v="14063" actId="26606"/>
          <ac:spMkLst>
            <pc:docMk/>
            <pc:sldMk cId="737987591" sldId="659"/>
            <ac:spMk id="33" creationId="{D4974D33-8DC5-464E-8C6D-BE58F0669C17}"/>
          </ac:spMkLst>
        </pc:spChg>
        <pc:picChg chg="add mod ord">
          <ac:chgData name="Randy Cates" userId="a0f05542c82a1465" providerId="LiveId" clId="{E331C4EE-73B1-4D1E-B665-4EBF52F45040}" dt="2022-07-10T23:46:55.719" v="14063" actId="26606"/>
          <ac:picMkLst>
            <pc:docMk/>
            <pc:sldMk cId="737987591" sldId="659"/>
            <ac:picMk id="9" creationId="{38EAD833-7B26-479B-848F-CA737D39EB2A}"/>
          </ac:picMkLst>
        </pc:picChg>
      </pc:sldChg>
      <pc:sldChg chg="addSp delSp modSp add mod">
        <pc:chgData name="Randy Cates" userId="a0f05542c82a1465" providerId="LiveId" clId="{E331C4EE-73B1-4D1E-B665-4EBF52F45040}" dt="2022-07-10T23:32:40.913" v="13872" actId="26606"/>
        <pc:sldMkLst>
          <pc:docMk/>
          <pc:sldMk cId="3166378557" sldId="660"/>
        </pc:sldMkLst>
        <pc:spChg chg="mod">
          <ac:chgData name="Randy Cates" userId="a0f05542c82a1465" providerId="LiveId" clId="{E331C4EE-73B1-4D1E-B665-4EBF52F45040}" dt="2022-07-10T23:32:40.913" v="13872" actId="26606"/>
          <ac:spMkLst>
            <pc:docMk/>
            <pc:sldMk cId="3166378557" sldId="660"/>
            <ac:spMk id="2" creationId="{EB8FB975-12CF-2C70-4910-1A0FAAD15358}"/>
          </ac:spMkLst>
        </pc:spChg>
        <pc:spChg chg="mod">
          <ac:chgData name="Randy Cates" userId="a0f05542c82a1465" providerId="LiveId" clId="{E331C4EE-73B1-4D1E-B665-4EBF52F45040}" dt="2022-07-10T23:32:40.913" v="13872" actId="26606"/>
          <ac:spMkLst>
            <pc:docMk/>
            <pc:sldMk cId="3166378557" sldId="660"/>
            <ac:spMk id="3" creationId="{C463691F-1217-F0A4-2227-E12014CDCB4F}"/>
          </ac:spMkLst>
        </pc:spChg>
        <pc:spChg chg="del">
          <ac:chgData name="Randy Cates" userId="a0f05542c82a1465" providerId="LiveId" clId="{E331C4EE-73B1-4D1E-B665-4EBF52F45040}" dt="2022-07-09T15:20:42.843" v="11510" actId="26606"/>
          <ac:spMkLst>
            <pc:docMk/>
            <pc:sldMk cId="3166378557" sldId="660"/>
            <ac:spMk id="8" creationId="{1BB867FF-FC45-48F7-8104-F89BE54909F1}"/>
          </ac:spMkLst>
        </pc:spChg>
        <pc:spChg chg="del">
          <ac:chgData name="Randy Cates" userId="a0f05542c82a1465" providerId="LiveId" clId="{E331C4EE-73B1-4D1E-B665-4EBF52F45040}" dt="2022-07-09T15:20:42.843" v="11510" actId="26606"/>
          <ac:spMkLst>
            <pc:docMk/>
            <pc:sldMk cId="3166378557" sldId="660"/>
            <ac:spMk id="10" creationId="{8BB56887-D0D5-4F0C-9E19-7247EB83C8B7}"/>
          </ac:spMkLst>
        </pc:spChg>
        <pc:spChg chg="del">
          <ac:chgData name="Randy Cates" userId="a0f05542c82a1465" providerId="LiveId" clId="{E331C4EE-73B1-4D1E-B665-4EBF52F45040}" dt="2022-07-09T15:20:42.843" v="11510" actId="26606"/>
          <ac:spMkLst>
            <pc:docMk/>
            <pc:sldMk cId="3166378557" sldId="660"/>
            <ac:spMk id="12" creationId="{081E4A58-353D-44AE-B2FC-2A74E2E400F7}"/>
          </ac:spMkLst>
        </pc:spChg>
        <pc:spChg chg="add del">
          <ac:chgData name="Randy Cates" userId="a0f05542c82a1465" providerId="LiveId" clId="{E331C4EE-73B1-4D1E-B665-4EBF52F45040}" dt="2022-07-10T03:47:41.789" v="12374" actId="26606"/>
          <ac:spMkLst>
            <pc:docMk/>
            <pc:sldMk cId="3166378557" sldId="660"/>
            <ac:spMk id="17" creationId="{100EDD19-6802-4EC3-95CE-CFFAB042CFD6}"/>
          </ac:spMkLst>
        </pc:spChg>
        <pc:spChg chg="add del">
          <ac:chgData name="Randy Cates" userId="a0f05542c82a1465" providerId="LiveId" clId="{E331C4EE-73B1-4D1E-B665-4EBF52F45040}" dt="2022-07-10T03:47:41.789" v="12374" actId="26606"/>
          <ac:spMkLst>
            <pc:docMk/>
            <pc:sldMk cId="3166378557" sldId="660"/>
            <ac:spMk id="19" creationId="{DB17E863-922E-4C26-BD64-E8FD41D28661}"/>
          </ac:spMkLst>
        </pc:spChg>
        <pc:spChg chg="add del">
          <ac:chgData name="Randy Cates" userId="a0f05542c82a1465" providerId="LiveId" clId="{E331C4EE-73B1-4D1E-B665-4EBF52F45040}" dt="2022-07-10T23:32:40.913" v="13872" actId="26606"/>
          <ac:spMkLst>
            <pc:docMk/>
            <pc:sldMk cId="3166378557" sldId="660"/>
            <ac:spMk id="24" creationId="{100EDD19-6802-4EC3-95CE-CFFAB042CFD6}"/>
          </ac:spMkLst>
        </pc:spChg>
        <pc:spChg chg="add del">
          <ac:chgData name="Randy Cates" userId="a0f05542c82a1465" providerId="LiveId" clId="{E331C4EE-73B1-4D1E-B665-4EBF52F45040}" dt="2022-07-10T23:32:40.913" v="13872" actId="26606"/>
          <ac:spMkLst>
            <pc:docMk/>
            <pc:sldMk cId="3166378557" sldId="660"/>
            <ac:spMk id="26" creationId="{DB17E863-922E-4C26-BD64-E8FD41D28661}"/>
          </ac:spMkLst>
        </pc:spChg>
        <pc:spChg chg="add">
          <ac:chgData name="Randy Cates" userId="a0f05542c82a1465" providerId="LiveId" clId="{E331C4EE-73B1-4D1E-B665-4EBF52F45040}" dt="2022-07-10T23:32:40.913" v="13872" actId="26606"/>
          <ac:spMkLst>
            <pc:docMk/>
            <pc:sldMk cId="3166378557" sldId="660"/>
            <ac:spMk id="6151" creationId="{F13C74B1-5B17-4795-BED0-7140497B445A}"/>
          </ac:spMkLst>
        </pc:spChg>
        <pc:spChg chg="add">
          <ac:chgData name="Randy Cates" userId="a0f05542c82a1465" providerId="LiveId" clId="{E331C4EE-73B1-4D1E-B665-4EBF52F45040}" dt="2022-07-10T23:32:40.913" v="13872" actId="26606"/>
          <ac:spMkLst>
            <pc:docMk/>
            <pc:sldMk cId="3166378557" sldId="660"/>
            <ac:spMk id="6153" creationId="{D4974D33-8DC5-464E-8C6D-BE58F0669C17}"/>
          </ac:spMkLst>
        </pc:spChg>
        <pc:picChg chg="add mod">
          <ac:chgData name="Randy Cates" userId="a0f05542c82a1465" providerId="LiveId" clId="{E331C4EE-73B1-4D1E-B665-4EBF52F45040}" dt="2022-07-10T23:32:40.913" v="13872" actId="26606"/>
          <ac:picMkLst>
            <pc:docMk/>
            <pc:sldMk cId="3166378557" sldId="660"/>
            <ac:picMk id="6146" creationId="{4BEC352C-F127-E64A-C72D-6814E8997861}"/>
          </ac:picMkLst>
        </pc:picChg>
      </pc:sldChg>
      <pc:sldChg chg="addSp delSp modSp add mod">
        <pc:chgData name="Randy Cates" userId="a0f05542c82a1465" providerId="LiveId" clId="{E331C4EE-73B1-4D1E-B665-4EBF52F45040}" dt="2022-07-10T23:33:00.362" v="13873" actId="26606"/>
        <pc:sldMkLst>
          <pc:docMk/>
          <pc:sldMk cId="1751884311" sldId="661"/>
        </pc:sldMkLst>
        <pc:spChg chg="mod">
          <ac:chgData name="Randy Cates" userId="a0f05542c82a1465" providerId="LiveId" clId="{E331C4EE-73B1-4D1E-B665-4EBF52F45040}" dt="2022-07-10T23:33:00.362" v="13873" actId="26606"/>
          <ac:spMkLst>
            <pc:docMk/>
            <pc:sldMk cId="1751884311" sldId="661"/>
            <ac:spMk id="2" creationId="{EB8FB975-12CF-2C70-4910-1A0FAAD15358}"/>
          </ac:spMkLst>
        </pc:spChg>
        <pc:spChg chg="mod">
          <ac:chgData name="Randy Cates" userId="a0f05542c82a1465" providerId="LiveId" clId="{E331C4EE-73B1-4D1E-B665-4EBF52F45040}" dt="2022-07-10T23:33:00.362" v="13873" actId="26606"/>
          <ac:spMkLst>
            <pc:docMk/>
            <pc:sldMk cId="1751884311" sldId="661"/>
            <ac:spMk id="3" creationId="{C463691F-1217-F0A4-2227-E12014CDCB4F}"/>
          </ac:spMkLst>
        </pc:spChg>
        <pc:spChg chg="del">
          <ac:chgData name="Randy Cates" userId="a0f05542c82a1465" providerId="LiveId" clId="{E331C4EE-73B1-4D1E-B665-4EBF52F45040}" dt="2022-07-09T15:20:40.075" v="11509" actId="26606"/>
          <ac:spMkLst>
            <pc:docMk/>
            <pc:sldMk cId="1751884311" sldId="661"/>
            <ac:spMk id="8" creationId="{1BB867FF-FC45-48F7-8104-F89BE54909F1}"/>
          </ac:spMkLst>
        </pc:spChg>
        <pc:spChg chg="del">
          <ac:chgData name="Randy Cates" userId="a0f05542c82a1465" providerId="LiveId" clId="{E331C4EE-73B1-4D1E-B665-4EBF52F45040}" dt="2022-07-09T15:20:40.075" v="11509" actId="26606"/>
          <ac:spMkLst>
            <pc:docMk/>
            <pc:sldMk cId="1751884311" sldId="661"/>
            <ac:spMk id="10" creationId="{8BB56887-D0D5-4F0C-9E19-7247EB83C8B7}"/>
          </ac:spMkLst>
        </pc:spChg>
        <pc:spChg chg="del">
          <ac:chgData name="Randy Cates" userId="a0f05542c82a1465" providerId="LiveId" clId="{E331C4EE-73B1-4D1E-B665-4EBF52F45040}" dt="2022-07-09T15:20:40.075" v="11509" actId="26606"/>
          <ac:spMkLst>
            <pc:docMk/>
            <pc:sldMk cId="1751884311" sldId="661"/>
            <ac:spMk id="12" creationId="{081E4A58-353D-44AE-B2FC-2A74E2E400F7}"/>
          </ac:spMkLst>
        </pc:spChg>
        <pc:spChg chg="add del">
          <ac:chgData name="Randy Cates" userId="a0f05542c82a1465" providerId="LiveId" clId="{E331C4EE-73B1-4D1E-B665-4EBF52F45040}" dt="2022-07-10T03:47:33.547" v="12373" actId="26606"/>
          <ac:spMkLst>
            <pc:docMk/>
            <pc:sldMk cId="1751884311" sldId="661"/>
            <ac:spMk id="17" creationId="{100EDD19-6802-4EC3-95CE-CFFAB042CFD6}"/>
          </ac:spMkLst>
        </pc:spChg>
        <pc:spChg chg="add del">
          <ac:chgData name="Randy Cates" userId="a0f05542c82a1465" providerId="LiveId" clId="{E331C4EE-73B1-4D1E-B665-4EBF52F45040}" dt="2022-07-10T03:47:33.547" v="12373" actId="26606"/>
          <ac:spMkLst>
            <pc:docMk/>
            <pc:sldMk cId="1751884311" sldId="661"/>
            <ac:spMk id="19" creationId="{DB17E863-922E-4C26-BD64-E8FD41D28661}"/>
          </ac:spMkLst>
        </pc:spChg>
        <pc:spChg chg="add del">
          <ac:chgData name="Randy Cates" userId="a0f05542c82a1465" providerId="LiveId" clId="{E331C4EE-73B1-4D1E-B665-4EBF52F45040}" dt="2022-07-10T23:33:00.362" v="13873" actId="26606"/>
          <ac:spMkLst>
            <pc:docMk/>
            <pc:sldMk cId="1751884311" sldId="661"/>
            <ac:spMk id="24" creationId="{100EDD19-6802-4EC3-95CE-CFFAB042CFD6}"/>
          </ac:spMkLst>
        </pc:spChg>
        <pc:spChg chg="add del">
          <ac:chgData name="Randy Cates" userId="a0f05542c82a1465" providerId="LiveId" clId="{E331C4EE-73B1-4D1E-B665-4EBF52F45040}" dt="2022-07-10T23:33:00.362" v="13873" actId="26606"/>
          <ac:spMkLst>
            <pc:docMk/>
            <pc:sldMk cId="1751884311" sldId="661"/>
            <ac:spMk id="26" creationId="{DB17E863-922E-4C26-BD64-E8FD41D28661}"/>
          </ac:spMkLst>
        </pc:spChg>
        <pc:spChg chg="add">
          <ac:chgData name="Randy Cates" userId="a0f05542c82a1465" providerId="LiveId" clId="{E331C4EE-73B1-4D1E-B665-4EBF52F45040}" dt="2022-07-10T23:33:00.362" v="13873" actId="26606"/>
          <ac:spMkLst>
            <pc:docMk/>
            <pc:sldMk cId="1751884311" sldId="661"/>
            <ac:spMk id="5133" creationId="{352BEC0E-22F8-46D0-9632-375DB541B06C}"/>
          </ac:spMkLst>
        </pc:spChg>
        <pc:spChg chg="add">
          <ac:chgData name="Randy Cates" userId="a0f05542c82a1465" providerId="LiveId" clId="{E331C4EE-73B1-4D1E-B665-4EBF52F45040}" dt="2022-07-10T23:33:00.362" v="13873" actId="26606"/>
          <ac:spMkLst>
            <pc:docMk/>
            <pc:sldMk cId="1751884311" sldId="661"/>
            <ac:spMk id="5135" creationId="{3FCFB1DE-0B7E-48CC-BA90-B2AB0889F9D6}"/>
          </ac:spMkLst>
        </pc:spChg>
        <pc:picChg chg="add del mod">
          <ac:chgData name="Randy Cates" userId="a0f05542c82a1465" providerId="LiveId" clId="{E331C4EE-73B1-4D1E-B665-4EBF52F45040}" dt="2022-07-10T18:06:54.432" v="13605"/>
          <ac:picMkLst>
            <pc:docMk/>
            <pc:sldMk cId="1751884311" sldId="661"/>
            <ac:picMk id="5122" creationId="{89340F34-CA5F-39E5-B95A-EEE24164E286}"/>
          </ac:picMkLst>
        </pc:picChg>
        <pc:picChg chg="add mod">
          <ac:chgData name="Randy Cates" userId="a0f05542c82a1465" providerId="LiveId" clId="{E331C4EE-73B1-4D1E-B665-4EBF52F45040}" dt="2022-07-10T23:33:00.362" v="13873" actId="26606"/>
          <ac:picMkLst>
            <pc:docMk/>
            <pc:sldMk cId="1751884311" sldId="661"/>
            <ac:picMk id="5124" creationId="{1C293A98-8D57-6940-EE5D-F2D3EFAFBA04}"/>
          </ac:picMkLst>
        </pc:picChg>
        <pc:picChg chg="add del mod">
          <ac:chgData name="Randy Cates" userId="a0f05542c82a1465" providerId="LiveId" clId="{E331C4EE-73B1-4D1E-B665-4EBF52F45040}" dt="2022-07-10T18:52:51.209" v="13689"/>
          <ac:picMkLst>
            <pc:docMk/>
            <pc:sldMk cId="1751884311" sldId="661"/>
            <ac:picMk id="5126" creationId="{11CA84C5-63E9-9E2B-51ED-A83C627AB057}"/>
          </ac:picMkLst>
        </pc:picChg>
        <pc:picChg chg="add mod">
          <ac:chgData name="Randy Cates" userId="a0f05542c82a1465" providerId="LiveId" clId="{E331C4EE-73B1-4D1E-B665-4EBF52F45040}" dt="2022-07-10T23:33:00.362" v="13873" actId="26606"/>
          <ac:picMkLst>
            <pc:docMk/>
            <pc:sldMk cId="1751884311" sldId="661"/>
            <ac:picMk id="5128" creationId="{95767B9E-C191-A836-163D-672C283852C5}"/>
          </ac:picMkLst>
        </pc:picChg>
      </pc:sldChg>
      <pc:sldChg chg="addSp delSp modSp add mod">
        <pc:chgData name="Randy Cates" userId="a0f05542c82a1465" providerId="LiveId" clId="{E331C4EE-73B1-4D1E-B665-4EBF52F45040}" dt="2022-07-09T15:58:00.113" v="11592" actId="26606"/>
        <pc:sldMkLst>
          <pc:docMk/>
          <pc:sldMk cId="1033798305" sldId="662"/>
        </pc:sldMkLst>
        <pc:spChg chg="mod">
          <ac:chgData name="Randy Cates" userId="a0f05542c82a1465" providerId="LiveId" clId="{E331C4EE-73B1-4D1E-B665-4EBF52F45040}" dt="2022-07-09T15:58:00.113" v="11592" actId="26606"/>
          <ac:spMkLst>
            <pc:docMk/>
            <pc:sldMk cId="1033798305" sldId="662"/>
            <ac:spMk id="2" creationId="{932B542D-AA00-5E8B-D9EC-337240C30FA4}"/>
          </ac:spMkLst>
        </pc:spChg>
        <pc:spChg chg="mod">
          <ac:chgData name="Randy Cates" userId="a0f05542c82a1465" providerId="LiveId" clId="{E331C4EE-73B1-4D1E-B665-4EBF52F45040}" dt="2022-07-09T15:58:00.113" v="11592" actId="26606"/>
          <ac:spMkLst>
            <pc:docMk/>
            <pc:sldMk cId="1033798305" sldId="662"/>
            <ac:spMk id="3" creationId="{C9FCDF29-0571-3359-F0C7-CD5149824DF9}"/>
          </ac:spMkLst>
        </pc:spChg>
        <pc:spChg chg="del">
          <ac:chgData name="Randy Cates" userId="a0f05542c82a1465" providerId="LiveId" clId="{E331C4EE-73B1-4D1E-B665-4EBF52F45040}" dt="2022-07-09T15:58:00.113" v="11592" actId="26606"/>
          <ac:spMkLst>
            <pc:docMk/>
            <pc:sldMk cId="1033798305" sldId="662"/>
            <ac:spMk id="8" creationId="{CBB2B1F0-0DD6-4744-9A46-7A344FB48E40}"/>
          </ac:spMkLst>
        </pc:spChg>
        <pc:spChg chg="del">
          <ac:chgData name="Randy Cates" userId="a0f05542c82a1465" providerId="LiveId" clId="{E331C4EE-73B1-4D1E-B665-4EBF52F45040}" dt="2022-07-09T15:58:00.113" v="11592" actId="26606"/>
          <ac:spMkLst>
            <pc:docMk/>
            <pc:sldMk cId="1033798305" sldId="662"/>
            <ac:spMk id="10" creationId="{52D502E5-F6B4-4D58-B4AE-FC466FF15EE8}"/>
          </ac:spMkLst>
        </pc:spChg>
        <pc:spChg chg="del">
          <ac:chgData name="Randy Cates" userId="a0f05542c82a1465" providerId="LiveId" clId="{E331C4EE-73B1-4D1E-B665-4EBF52F45040}" dt="2022-07-09T15:58:00.113" v="11592" actId="26606"/>
          <ac:spMkLst>
            <pc:docMk/>
            <pc:sldMk cId="1033798305" sldId="662"/>
            <ac:spMk id="12" creationId="{9DECDBF4-02B6-4BB4-B65B-B8107AD6A9E8}"/>
          </ac:spMkLst>
        </pc:spChg>
        <pc:spChg chg="add">
          <ac:chgData name="Randy Cates" userId="a0f05542c82a1465" providerId="LiveId" clId="{E331C4EE-73B1-4D1E-B665-4EBF52F45040}" dt="2022-07-09T15:58:00.113" v="11592" actId="26606"/>
          <ac:spMkLst>
            <pc:docMk/>
            <pc:sldMk cId="1033798305" sldId="662"/>
            <ac:spMk id="17" creationId="{100EDD19-6802-4EC3-95CE-CFFAB042CFD6}"/>
          </ac:spMkLst>
        </pc:spChg>
        <pc:spChg chg="add">
          <ac:chgData name="Randy Cates" userId="a0f05542c82a1465" providerId="LiveId" clId="{E331C4EE-73B1-4D1E-B665-4EBF52F45040}" dt="2022-07-09T15:58:00.113" v="11592" actId="26606"/>
          <ac:spMkLst>
            <pc:docMk/>
            <pc:sldMk cId="1033798305" sldId="662"/>
            <ac:spMk id="19" creationId="{DB17E863-922E-4C26-BD64-E8FD41D28661}"/>
          </ac:spMkLst>
        </pc:spChg>
      </pc:sldChg>
      <pc:sldChg chg="addSp delSp modSp new mod setBg">
        <pc:chgData name="Randy Cates" userId="a0f05542c82a1465" providerId="LiveId" clId="{E331C4EE-73B1-4D1E-B665-4EBF52F45040}" dt="2022-07-11T02:49:26.542" v="14308" actId="26606"/>
        <pc:sldMkLst>
          <pc:docMk/>
          <pc:sldMk cId="587660952" sldId="663"/>
        </pc:sldMkLst>
        <pc:spChg chg="add mod ord">
          <ac:chgData name="Randy Cates" userId="a0f05542c82a1465" providerId="LiveId" clId="{E331C4EE-73B1-4D1E-B665-4EBF52F45040}" dt="2022-07-11T02:49:26.542" v="14308" actId="26606"/>
          <ac:spMkLst>
            <pc:docMk/>
            <pc:sldMk cId="587660952" sldId="663"/>
            <ac:spMk id="3" creationId="{C2DB72FF-80EA-53B2-B748-9FA302908441}"/>
          </ac:spMkLst>
        </pc:spChg>
        <pc:spChg chg="add del">
          <ac:chgData name="Randy Cates" userId="a0f05542c82a1465" providerId="LiveId" clId="{E331C4EE-73B1-4D1E-B665-4EBF52F45040}" dt="2022-07-11T02:49:26.542" v="14308" actId="26606"/>
          <ac:spMkLst>
            <pc:docMk/>
            <pc:sldMk cId="587660952" sldId="663"/>
            <ac:spMk id="8" creationId="{777A147A-9ED8-46B4-8660-1B3C2AA880B5}"/>
          </ac:spMkLst>
        </pc:spChg>
        <pc:spChg chg="add del">
          <ac:chgData name="Randy Cates" userId="a0f05542c82a1465" providerId="LiveId" clId="{E331C4EE-73B1-4D1E-B665-4EBF52F45040}" dt="2022-07-11T02:49:26.542" v="14308" actId="26606"/>
          <ac:spMkLst>
            <pc:docMk/>
            <pc:sldMk cId="587660952" sldId="663"/>
            <ac:spMk id="10" creationId="{5D6C15A0-C087-4593-8414-2B4EC1CDC3DE}"/>
          </ac:spMkLst>
        </pc:spChg>
        <pc:spChg chg="add">
          <ac:chgData name="Randy Cates" userId="a0f05542c82a1465" providerId="LiveId" clId="{E331C4EE-73B1-4D1E-B665-4EBF52F45040}" dt="2022-07-11T02:49:26.542" v="14308" actId="26606"/>
          <ac:spMkLst>
            <pc:docMk/>
            <pc:sldMk cId="587660952" sldId="663"/>
            <ac:spMk id="88071" creationId="{A6D37EE4-EA1B-46EE-A54B-5233C63C9695}"/>
          </ac:spMkLst>
        </pc:spChg>
        <pc:spChg chg="add">
          <ac:chgData name="Randy Cates" userId="a0f05542c82a1465" providerId="LiveId" clId="{E331C4EE-73B1-4D1E-B665-4EBF52F45040}" dt="2022-07-11T02:49:26.542" v="14308" actId="26606"/>
          <ac:spMkLst>
            <pc:docMk/>
            <pc:sldMk cId="587660952" sldId="663"/>
            <ac:spMk id="88073" creationId="{927D5270-6648-4CC1-8F78-48BE299CAC25}"/>
          </ac:spMkLst>
        </pc:spChg>
        <pc:picChg chg="add mod">
          <ac:chgData name="Randy Cates" userId="a0f05542c82a1465" providerId="LiveId" clId="{E331C4EE-73B1-4D1E-B665-4EBF52F45040}" dt="2022-07-11T02:49:26.542" v="14308" actId="26606"/>
          <ac:picMkLst>
            <pc:docMk/>
            <pc:sldMk cId="587660952" sldId="663"/>
            <ac:picMk id="88066" creationId="{E030C7D5-2FCB-ED70-836D-E82265ECA446}"/>
          </ac:picMkLst>
        </pc:picChg>
      </pc:sldChg>
      <pc:sldChg chg="addSp delSp new del mod">
        <pc:chgData name="Randy Cates" userId="a0f05542c82a1465" providerId="LiveId" clId="{E331C4EE-73B1-4D1E-B665-4EBF52F45040}" dt="2022-07-10T00:32:37.165" v="11611" actId="2696"/>
        <pc:sldMkLst>
          <pc:docMk/>
          <pc:sldMk cId="3519480295" sldId="663"/>
        </pc:sldMkLst>
        <pc:spChg chg="add del">
          <ac:chgData name="Randy Cates" userId="a0f05542c82a1465" providerId="LiveId" clId="{E331C4EE-73B1-4D1E-B665-4EBF52F45040}" dt="2022-07-10T00:32:32.741" v="11610" actId="22"/>
          <ac:spMkLst>
            <pc:docMk/>
            <pc:sldMk cId="3519480295" sldId="663"/>
            <ac:spMk id="3" creationId="{22152FE7-76F3-7EA5-A421-A64DC77859D7}"/>
          </ac:spMkLst>
        </pc:spChg>
      </pc:sldChg>
      <pc:sldChg chg="addSp delSp modSp add mod">
        <pc:chgData name="Randy Cates" userId="a0f05542c82a1465" providerId="LiveId" clId="{E331C4EE-73B1-4D1E-B665-4EBF52F45040}" dt="2022-07-11T02:51:24.703" v="14310" actId="26606"/>
        <pc:sldMkLst>
          <pc:docMk/>
          <pc:sldMk cId="3631242262" sldId="664"/>
        </pc:sldMkLst>
        <pc:spChg chg="mod">
          <ac:chgData name="Randy Cates" userId="a0f05542c82a1465" providerId="LiveId" clId="{E331C4EE-73B1-4D1E-B665-4EBF52F45040}" dt="2022-07-11T02:51:24.703" v="14310" actId="26606"/>
          <ac:spMkLst>
            <pc:docMk/>
            <pc:sldMk cId="3631242262" sldId="664"/>
            <ac:spMk id="2" creationId="{5508C400-1B8D-00CC-6ED1-6BB9668EEBC6}"/>
          </ac:spMkLst>
        </pc:spChg>
        <pc:spChg chg="mod">
          <ac:chgData name="Randy Cates" userId="a0f05542c82a1465" providerId="LiveId" clId="{E331C4EE-73B1-4D1E-B665-4EBF52F45040}" dt="2022-07-11T02:51:24.703" v="14310" actId="26606"/>
          <ac:spMkLst>
            <pc:docMk/>
            <pc:sldMk cId="3631242262" sldId="664"/>
            <ac:spMk id="3" creationId="{17114286-AC72-577D-EE24-01714056C4AF}"/>
          </ac:spMkLst>
        </pc:spChg>
        <pc:spChg chg="del">
          <ac:chgData name="Randy Cates" userId="a0f05542c82a1465" providerId="LiveId" clId="{E331C4EE-73B1-4D1E-B665-4EBF52F45040}" dt="2022-07-11T02:51:24.703" v="14310" actId="26606"/>
          <ac:spMkLst>
            <pc:docMk/>
            <pc:sldMk cId="3631242262" sldId="664"/>
            <ac:spMk id="17" creationId="{100EDD19-6802-4EC3-95CE-CFFAB042CFD6}"/>
          </ac:spMkLst>
        </pc:spChg>
        <pc:spChg chg="del">
          <ac:chgData name="Randy Cates" userId="a0f05542c82a1465" providerId="LiveId" clId="{E331C4EE-73B1-4D1E-B665-4EBF52F45040}" dt="2022-07-11T02:51:24.703" v="14310" actId="26606"/>
          <ac:spMkLst>
            <pc:docMk/>
            <pc:sldMk cId="3631242262" sldId="664"/>
            <ac:spMk id="19" creationId="{DB17E863-922E-4C26-BD64-E8FD41D28661}"/>
          </ac:spMkLst>
        </pc:spChg>
        <pc:spChg chg="add">
          <ac:chgData name="Randy Cates" userId="a0f05542c82a1465" providerId="LiveId" clId="{E331C4EE-73B1-4D1E-B665-4EBF52F45040}" dt="2022-07-11T02:51:24.703" v="14310" actId="26606"/>
          <ac:spMkLst>
            <pc:docMk/>
            <pc:sldMk cId="3631242262" sldId="664"/>
            <ac:spMk id="89095" creationId="{687AFE0E-B37D-4531-AFE8-231C8348EAF1}"/>
          </ac:spMkLst>
        </pc:spChg>
        <pc:picChg chg="add mod">
          <ac:chgData name="Randy Cates" userId="a0f05542c82a1465" providerId="LiveId" clId="{E331C4EE-73B1-4D1E-B665-4EBF52F45040}" dt="2022-07-11T02:51:24.703" v="14310" actId="26606"/>
          <ac:picMkLst>
            <pc:docMk/>
            <pc:sldMk cId="3631242262" sldId="664"/>
            <ac:picMk id="89090" creationId="{22187E79-B0A1-7006-BBFA-C84D9ED20AFE}"/>
          </ac:picMkLst>
        </pc:picChg>
      </pc:sldChg>
      <pc:sldChg chg="addSp delSp modSp new mod setBg">
        <pc:chgData name="Randy Cates" userId="a0f05542c82a1465" providerId="LiveId" clId="{E331C4EE-73B1-4D1E-B665-4EBF52F45040}" dt="2022-07-10T23:56:09.873" v="14083" actId="26606"/>
        <pc:sldMkLst>
          <pc:docMk/>
          <pc:sldMk cId="2932488948" sldId="665"/>
        </pc:sldMkLst>
        <pc:spChg chg="add mod ord">
          <ac:chgData name="Randy Cates" userId="a0f05542c82a1465" providerId="LiveId" clId="{E331C4EE-73B1-4D1E-B665-4EBF52F45040}" dt="2022-07-10T23:56:09.873" v="14083" actId="26606"/>
          <ac:spMkLst>
            <pc:docMk/>
            <pc:sldMk cId="2932488948" sldId="665"/>
            <ac:spMk id="3" creationId="{55E8767A-E50B-5571-A296-A35293381D9A}"/>
          </ac:spMkLst>
        </pc:spChg>
        <pc:spChg chg="add del">
          <ac:chgData name="Randy Cates" userId="a0f05542c82a1465" providerId="LiveId" clId="{E331C4EE-73B1-4D1E-B665-4EBF52F45040}" dt="2022-07-10T23:56:09.873" v="14083" actId="26606"/>
          <ac:spMkLst>
            <pc:docMk/>
            <pc:sldMk cId="2932488948" sldId="665"/>
            <ac:spMk id="8" creationId="{777A147A-9ED8-46B4-8660-1B3C2AA880B5}"/>
          </ac:spMkLst>
        </pc:spChg>
        <pc:spChg chg="add del">
          <ac:chgData name="Randy Cates" userId="a0f05542c82a1465" providerId="LiveId" clId="{E331C4EE-73B1-4D1E-B665-4EBF52F45040}" dt="2022-07-10T23:56:09.873" v="14083" actId="26606"/>
          <ac:spMkLst>
            <pc:docMk/>
            <pc:sldMk cId="2932488948" sldId="665"/>
            <ac:spMk id="10" creationId="{5D6C15A0-C087-4593-8414-2B4EC1CDC3DE}"/>
          </ac:spMkLst>
        </pc:spChg>
        <pc:spChg chg="add">
          <ac:chgData name="Randy Cates" userId="a0f05542c82a1465" providerId="LiveId" clId="{E331C4EE-73B1-4D1E-B665-4EBF52F45040}" dt="2022-07-10T23:56:09.873" v="14083" actId="26606"/>
          <ac:spMkLst>
            <pc:docMk/>
            <pc:sldMk cId="2932488948" sldId="665"/>
            <ac:spMk id="19463" creationId="{2C61293E-6EBE-43EF-A52C-9BEBFD7679D4}"/>
          </ac:spMkLst>
        </pc:spChg>
        <pc:spChg chg="add">
          <ac:chgData name="Randy Cates" userId="a0f05542c82a1465" providerId="LiveId" clId="{E331C4EE-73B1-4D1E-B665-4EBF52F45040}" dt="2022-07-10T23:56:09.873" v="14083" actId="26606"/>
          <ac:spMkLst>
            <pc:docMk/>
            <pc:sldMk cId="2932488948" sldId="665"/>
            <ac:spMk id="19465" creationId="{21540236-BFD5-4A9D-8840-4703E7F76825}"/>
          </ac:spMkLst>
        </pc:spChg>
        <pc:picChg chg="add mod">
          <ac:chgData name="Randy Cates" userId="a0f05542c82a1465" providerId="LiveId" clId="{E331C4EE-73B1-4D1E-B665-4EBF52F45040}" dt="2022-07-10T23:56:09.873" v="14083" actId="26606"/>
          <ac:picMkLst>
            <pc:docMk/>
            <pc:sldMk cId="2932488948" sldId="665"/>
            <ac:picMk id="19458" creationId="{D2A2370D-2B38-D00F-617A-4A4ABD9DC66E}"/>
          </ac:picMkLst>
        </pc:picChg>
      </pc:sldChg>
      <pc:sldChg chg="new del">
        <pc:chgData name="Randy Cates" userId="a0f05542c82a1465" providerId="LiveId" clId="{E331C4EE-73B1-4D1E-B665-4EBF52F45040}" dt="2022-07-10T03:42:27.567" v="12330" actId="680"/>
        <pc:sldMkLst>
          <pc:docMk/>
          <pc:sldMk cId="1496041898" sldId="666"/>
        </pc:sldMkLst>
      </pc:sldChg>
      <pc:sldChg chg="addSp modSp new mod">
        <pc:chgData name="Randy Cates" userId="a0f05542c82a1465" providerId="LiveId" clId="{E331C4EE-73B1-4D1E-B665-4EBF52F45040}" dt="2022-07-10T18:39:06.303" v="13648" actId="1076"/>
        <pc:sldMkLst>
          <pc:docMk/>
          <pc:sldMk cId="1735344702" sldId="666"/>
        </pc:sldMkLst>
        <pc:spChg chg="mod">
          <ac:chgData name="Randy Cates" userId="a0f05542c82a1465" providerId="LiveId" clId="{E331C4EE-73B1-4D1E-B665-4EBF52F45040}" dt="2022-07-10T03:43:22.160" v="12357" actId="255"/>
          <ac:spMkLst>
            <pc:docMk/>
            <pc:sldMk cId="1735344702" sldId="666"/>
            <ac:spMk id="2" creationId="{575E6AAE-3724-E628-36BE-5191C03CFA3A}"/>
          </ac:spMkLst>
        </pc:spChg>
        <pc:spChg chg="mod">
          <ac:chgData name="Randy Cates" userId="a0f05542c82a1465" providerId="LiveId" clId="{E331C4EE-73B1-4D1E-B665-4EBF52F45040}" dt="2022-07-10T18:34:12.841" v="13638" actId="14100"/>
          <ac:spMkLst>
            <pc:docMk/>
            <pc:sldMk cId="1735344702" sldId="666"/>
            <ac:spMk id="3" creationId="{EA581267-5912-9C07-9644-84FA58923137}"/>
          </ac:spMkLst>
        </pc:spChg>
        <pc:spChg chg="mod">
          <ac:chgData name="Randy Cates" userId="a0f05542c82a1465" providerId="LiveId" clId="{E331C4EE-73B1-4D1E-B665-4EBF52F45040}" dt="2022-07-10T18:38:51.549" v="13643" actId="14100"/>
          <ac:spMkLst>
            <pc:docMk/>
            <pc:sldMk cId="1735344702" sldId="666"/>
            <ac:spMk id="4" creationId="{20D87490-036A-79FA-C1F1-7FEB42D06C8C}"/>
          </ac:spMkLst>
        </pc:spChg>
        <pc:picChg chg="add mod">
          <ac:chgData name="Randy Cates" userId="a0f05542c82a1465" providerId="LiveId" clId="{E331C4EE-73B1-4D1E-B665-4EBF52F45040}" dt="2022-07-10T18:34:26.297" v="13642" actId="1076"/>
          <ac:picMkLst>
            <pc:docMk/>
            <pc:sldMk cId="1735344702" sldId="666"/>
            <ac:picMk id="10242" creationId="{CE500788-9A0A-2F42-D9A7-7201EED0E078}"/>
          </ac:picMkLst>
        </pc:picChg>
        <pc:picChg chg="add mod">
          <ac:chgData name="Randy Cates" userId="a0f05542c82a1465" providerId="LiveId" clId="{E331C4EE-73B1-4D1E-B665-4EBF52F45040}" dt="2022-07-10T18:39:06.303" v="13648" actId="1076"/>
          <ac:picMkLst>
            <pc:docMk/>
            <pc:sldMk cId="1735344702" sldId="666"/>
            <ac:picMk id="10244" creationId="{BA13D768-343B-1C50-532A-6A2BCB6722E9}"/>
          </ac:picMkLst>
        </pc:picChg>
      </pc:sldChg>
      <pc:sldChg chg="new del">
        <pc:chgData name="Randy Cates" userId="a0f05542c82a1465" providerId="LiveId" clId="{E331C4EE-73B1-4D1E-B665-4EBF52F45040}" dt="2022-07-10T04:04:43.804" v="12411" actId="680"/>
        <pc:sldMkLst>
          <pc:docMk/>
          <pc:sldMk cId="1662141865" sldId="667"/>
        </pc:sldMkLst>
      </pc:sldChg>
      <pc:sldChg chg="addSp delSp modSp new mod setBg">
        <pc:chgData name="Randy Cates" userId="a0f05542c82a1465" providerId="LiveId" clId="{E331C4EE-73B1-4D1E-B665-4EBF52F45040}" dt="2022-07-11T00:35:42.179" v="14150" actId="26606"/>
        <pc:sldMkLst>
          <pc:docMk/>
          <pc:sldMk cId="3153760980" sldId="667"/>
        </pc:sldMkLst>
        <pc:spChg chg="add mod ord">
          <ac:chgData name="Randy Cates" userId="a0f05542c82a1465" providerId="LiveId" clId="{E331C4EE-73B1-4D1E-B665-4EBF52F45040}" dt="2022-07-11T00:35:42.179" v="14150" actId="26606"/>
          <ac:spMkLst>
            <pc:docMk/>
            <pc:sldMk cId="3153760980" sldId="667"/>
            <ac:spMk id="3" creationId="{F22DF5FF-726B-BF07-45ED-4C2486710FED}"/>
          </ac:spMkLst>
        </pc:spChg>
        <pc:spChg chg="add del">
          <ac:chgData name="Randy Cates" userId="a0f05542c82a1465" providerId="LiveId" clId="{E331C4EE-73B1-4D1E-B665-4EBF52F45040}" dt="2022-07-11T00:35:42.179" v="14150" actId="26606"/>
          <ac:spMkLst>
            <pc:docMk/>
            <pc:sldMk cId="3153760980" sldId="667"/>
            <ac:spMk id="8" creationId="{777A147A-9ED8-46B4-8660-1B3C2AA880B5}"/>
          </ac:spMkLst>
        </pc:spChg>
        <pc:spChg chg="add del">
          <ac:chgData name="Randy Cates" userId="a0f05542c82a1465" providerId="LiveId" clId="{E331C4EE-73B1-4D1E-B665-4EBF52F45040}" dt="2022-07-11T00:35:42.179" v="14150" actId="26606"/>
          <ac:spMkLst>
            <pc:docMk/>
            <pc:sldMk cId="3153760980" sldId="667"/>
            <ac:spMk id="10" creationId="{5D6C15A0-C087-4593-8414-2B4EC1CDC3DE}"/>
          </ac:spMkLst>
        </pc:spChg>
        <pc:spChg chg="add">
          <ac:chgData name="Randy Cates" userId="a0f05542c82a1465" providerId="LiveId" clId="{E331C4EE-73B1-4D1E-B665-4EBF52F45040}" dt="2022-07-11T00:35:42.179" v="14150" actId="26606"/>
          <ac:spMkLst>
            <pc:docMk/>
            <pc:sldMk cId="3153760980" sldId="667"/>
            <ac:spMk id="60423" creationId="{A6D37EE4-EA1B-46EE-A54B-5233C63C9695}"/>
          </ac:spMkLst>
        </pc:spChg>
        <pc:spChg chg="add">
          <ac:chgData name="Randy Cates" userId="a0f05542c82a1465" providerId="LiveId" clId="{E331C4EE-73B1-4D1E-B665-4EBF52F45040}" dt="2022-07-11T00:35:42.179" v="14150" actId="26606"/>
          <ac:spMkLst>
            <pc:docMk/>
            <pc:sldMk cId="3153760980" sldId="667"/>
            <ac:spMk id="60425" creationId="{927D5270-6648-4CC1-8F78-48BE299CAC25}"/>
          </ac:spMkLst>
        </pc:spChg>
        <pc:picChg chg="add mod">
          <ac:chgData name="Randy Cates" userId="a0f05542c82a1465" providerId="LiveId" clId="{E331C4EE-73B1-4D1E-B665-4EBF52F45040}" dt="2022-07-11T00:35:42.179" v="14150" actId="26606"/>
          <ac:picMkLst>
            <pc:docMk/>
            <pc:sldMk cId="3153760980" sldId="667"/>
            <ac:picMk id="60418" creationId="{614D0446-8CF8-8D51-A895-387ADA7A5167}"/>
          </ac:picMkLst>
        </pc:picChg>
      </pc:sldChg>
      <pc:sldChg chg="addSp modSp new mod setBg">
        <pc:chgData name="Randy Cates" userId="a0f05542c82a1465" providerId="LiveId" clId="{E331C4EE-73B1-4D1E-B665-4EBF52F45040}" dt="2022-07-10T19:38:38.777" v="13760" actId="1076"/>
        <pc:sldMkLst>
          <pc:docMk/>
          <pc:sldMk cId="1400628365" sldId="668"/>
        </pc:sldMkLst>
        <pc:spChg chg="add mod">
          <ac:chgData name="Randy Cates" userId="a0f05542c82a1465" providerId="LiveId" clId="{E331C4EE-73B1-4D1E-B665-4EBF52F45040}" dt="2022-07-10T14:24:17.567" v="13257" actId="20577"/>
          <ac:spMkLst>
            <pc:docMk/>
            <pc:sldMk cId="1400628365" sldId="668"/>
            <ac:spMk id="3" creationId="{A3C8616D-582A-65C2-27B1-B9A63DEB76C2}"/>
          </ac:spMkLst>
        </pc:spChg>
        <pc:spChg chg="add">
          <ac:chgData name="Randy Cates" userId="a0f05542c82a1465" providerId="LiveId" clId="{E331C4EE-73B1-4D1E-B665-4EBF52F45040}" dt="2022-07-10T14:23:28.975" v="13240" actId="26606"/>
          <ac:spMkLst>
            <pc:docMk/>
            <pc:sldMk cId="1400628365" sldId="668"/>
            <ac:spMk id="8" creationId="{777A147A-9ED8-46B4-8660-1B3C2AA880B5}"/>
          </ac:spMkLst>
        </pc:spChg>
        <pc:spChg chg="add">
          <ac:chgData name="Randy Cates" userId="a0f05542c82a1465" providerId="LiveId" clId="{E331C4EE-73B1-4D1E-B665-4EBF52F45040}" dt="2022-07-10T14:23:28.975" v="13240" actId="26606"/>
          <ac:spMkLst>
            <pc:docMk/>
            <pc:sldMk cId="1400628365" sldId="668"/>
            <ac:spMk id="10" creationId="{5D6C15A0-C087-4593-8414-2B4EC1CDC3DE}"/>
          </ac:spMkLst>
        </pc:spChg>
        <pc:picChg chg="add mod">
          <ac:chgData name="Randy Cates" userId="a0f05542c82a1465" providerId="LiveId" clId="{E331C4EE-73B1-4D1E-B665-4EBF52F45040}" dt="2022-07-10T19:38:38.777" v="13760" actId="1076"/>
          <ac:picMkLst>
            <pc:docMk/>
            <pc:sldMk cId="1400628365" sldId="668"/>
            <ac:picMk id="23554" creationId="{6B39472A-42EB-E381-BFB7-63461D0747FE}"/>
          </ac:picMkLst>
        </pc:picChg>
      </pc:sldChg>
      <pc:sldChg chg="addSp delSp modSp new mod setBg">
        <pc:chgData name="Randy Cates" userId="a0f05542c82a1465" providerId="LiveId" clId="{E331C4EE-73B1-4D1E-B665-4EBF52F45040}" dt="2022-07-11T00:59:37.813" v="14178" actId="26606"/>
        <pc:sldMkLst>
          <pc:docMk/>
          <pc:sldMk cId="3335882194" sldId="669"/>
        </pc:sldMkLst>
        <pc:spChg chg="add mod">
          <ac:chgData name="Randy Cates" userId="a0f05542c82a1465" providerId="LiveId" clId="{E331C4EE-73B1-4D1E-B665-4EBF52F45040}" dt="2022-07-11T00:59:37.813" v="14178" actId="26606"/>
          <ac:spMkLst>
            <pc:docMk/>
            <pc:sldMk cId="3335882194" sldId="669"/>
            <ac:spMk id="3" creationId="{033EBF8F-C933-ACC2-D2F3-EFF70A9F23A5}"/>
          </ac:spMkLst>
        </pc:spChg>
        <pc:spChg chg="add del">
          <ac:chgData name="Randy Cates" userId="a0f05542c82a1465" providerId="LiveId" clId="{E331C4EE-73B1-4D1E-B665-4EBF52F45040}" dt="2022-07-11T00:59:37.813" v="14178" actId="26606"/>
          <ac:spMkLst>
            <pc:docMk/>
            <pc:sldMk cId="3335882194" sldId="669"/>
            <ac:spMk id="8" creationId="{777A147A-9ED8-46B4-8660-1B3C2AA880B5}"/>
          </ac:spMkLst>
        </pc:spChg>
        <pc:spChg chg="add del">
          <ac:chgData name="Randy Cates" userId="a0f05542c82a1465" providerId="LiveId" clId="{E331C4EE-73B1-4D1E-B665-4EBF52F45040}" dt="2022-07-11T00:59:37.813" v="14178" actId="26606"/>
          <ac:spMkLst>
            <pc:docMk/>
            <pc:sldMk cId="3335882194" sldId="669"/>
            <ac:spMk id="10" creationId="{5D6C15A0-C087-4593-8414-2B4EC1CDC3DE}"/>
          </ac:spMkLst>
        </pc:spChg>
        <pc:spChg chg="add">
          <ac:chgData name="Randy Cates" userId="a0f05542c82a1465" providerId="LiveId" clId="{E331C4EE-73B1-4D1E-B665-4EBF52F45040}" dt="2022-07-11T00:59:37.813" v="14178" actId="26606"/>
          <ac:spMkLst>
            <pc:docMk/>
            <pc:sldMk cId="3335882194" sldId="669"/>
            <ac:spMk id="15" creationId="{100EDD19-6802-4EC3-95CE-CFFAB042CFD6}"/>
          </ac:spMkLst>
        </pc:spChg>
        <pc:spChg chg="add">
          <ac:chgData name="Randy Cates" userId="a0f05542c82a1465" providerId="LiveId" clId="{E331C4EE-73B1-4D1E-B665-4EBF52F45040}" dt="2022-07-11T00:59:37.813" v="14178" actId="26606"/>
          <ac:spMkLst>
            <pc:docMk/>
            <pc:sldMk cId="3335882194" sldId="669"/>
            <ac:spMk id="17" creationId="{DB17E863-922E-4C26-BD64-E8FD41D28661}"/>
          </ac:spMkLst>
        </pc:spChg>
        <pc:spChg chg="add del">
          <ac:chgData name="Randy Cates" userId="a0f05542c82a1465" providerId="LiveId" clId="{E331C4EE-73B1-4D1E-B665-4EBF52F45040}" dt="2022-07-11T00:51:34.606" v="14176" actId="26606"/>
          <ac:spMkLst>
            <pc:docMk/>
            <pc:sldMk cId="3335882194" sldId="669"/>
            <ac:spMk id="68615" creationId="{45D37F4E-DDB4-456B-97E0-9937730A039F}"/>
          </ac:spMkLst>
        </pc:spChg>
        <pc:spChg chg="add del">
          <ac:chgData name="Randy Cates" userId="a0f05542c82a1465" providerId="LiveId" clId="{E331C4EE-73B1-4D1E-B665-4EBF52F45040}" dt="2022-07-11T00:51:34.606" v="14176" actId="26606"/>
          <ac:spMkLst>
            <pc:docMk/>
            <pc:sldMk cId="3335882194" sldId="669"/>
            <ac:spMk id="68617" creationId="{B2DD41CD-8F47-4F56-AD12-4E2FF7696987}"/>
          </ac:spMkLst>
        </pc:spChg>
        <pc:picChg chg="add del mod">
          <ac:chgData name="Randy Cates" userId="a0f05542c82a1465" providerId="LiveId" clId="{E331C4EE-73B1-4D1E-B665-4EBF52F45040}" dt="2022-07-11T00:51:35.421" v="14177"/>
          <ac:picMkLst>
            <pc:docMk/>
            <pc:sldMk cId="3335882194" sldId="669"/>
            <ac:picMk id="68610" creationId="{AA695FDB-9623-B71B-BF0B-5A542E2AAE99}"/>
          </ac:picMkLst>
        </pc:picChg>
      </pc:sldChg>
      <pc:sldChg chg="addSp delSp modSp new mod setBg">
        <pc:chgData name="Randy Cates" userId="a0f05542c82a1465" providerId="LiveId" clId="{E331C4EE-73B1-4D1E-B665-4EBF52F45040}" dt="2022-07-10T23:55:29.463" v="14080" actId="26606"/>
        <pc:sldMkLst>
          <pc:docMk/>
          <pc:sldMk cId="2474861599" sldId="670"/>
        </pc:sldMkLst>
        <pc:spChg chg="add mod ord">
          <ac:chgData name="Randy Cates" userId="a0f05542c82a1465" providerId="LiveId" clId="{E331C4EE-73B1-4D1E-B665-4EBF52F45040}" dt="2022-07-10T23:55:29.463" v="14080" actId="26606"/>
          <ac:spMkLst>
            <pc:docMk/>
            <pc:sldMk cId="2474861599" sldId="670"/>
            <ac:spMk id="3" creationId="{EAAB8D24-41D1-3B6A-10C1-9FE1E3E50132}"/>
          </ac:spMkLst>
        </pc:spChg>
        <pc:spChg chg="add mod">
          <ac:chgData name="Randy Cates" userId="a0f05542c82a1465" providerId="LiveId" clId="{E331C4EE-73B1-4D1E-B665-4EBF52F45040}" dt="2022-07-10T23:55:29.463" v="14080" actId="26606"/>
          <ac:spMkLst>
            <pc:docMk/>
            <pc:sldMk cId="2474861599" sldId="670"/>
            <ac:spMk id="4" creationId="{B381FDD9-275E-B84A-2F24-FF66960B53C5}"/>
          </ac:spMkLst>
        </pc:spChg>
        <pc:spChg chg="add del">
          <ac:chgData name="Randy Cates" userId="a0f05542c82a1465" providerId="LiveId" clId="{E331C4EE-73B1-4D1E-B665-4EBF52F45040}" dt="2022-07-10T23:55:29.463" v="14080" actId="26606"/>
          <ac:spMkLst>
            <pc:docMk/>
            <pc:sldMk cId="2474861599" sldId="670"/>
            <ac:spMk id="8" creationId="{777A147A-9ED8-46B4-8660-1B3C2AA880B5}"/>
          </ac:spMkLst>
        </pc:spChg>
        <pc:spChg chg="add del">
          <ac:chgData name="Randy Cates" userId="a0f05542c82a1465" providerId="LiveId" clId="{E331C4EE-73B1-4D1E-B665-4EBF52F45040}" dt="2022-07-10T23:55:29.463" v="14080" actId="26606"/>
          <ac:spMkLst>
            <pc:docMk/>
            <pc:sldMk cId="2474861599" sldId="670"/>
            <ac:spMk id="10" creationId="{5D6C15A0-C087-4593-8414-2B4EC1CDC3DE}"/>
          </ac:spMkLst>
        </pc:spChg>
        <pc:spChg chg="add del">
          <ac:chgData name="Randy Cates" userId="a0f05542c82a1465" providerId="LiveId" clId="{E331C4EE-73B1-4D1E-B665-4EBF52F45040}" dt="2022-07-10T23:55:29.455" v="14079" actId="26606"/>
          <ac:spMkLst>
            <pc:docMk/>
            <pc:sldMk cId="2474861599" sldId="670"/>
            <ac:spMk id="16391" creationId="{45D37F4E-DDB4-456B-97E0-9937730A039F}"/>
          </ac:spMkLst>
        </pc:spChg>
        <pc:spChg chg="add del">
          <ac:chgData name="Randy Cates" userId="a0f05542c82a1465" providerId="LiveId" clId="{E331C4EE-73B1-4D1E-B665-4EBF52F45040}" dt="2022-07-10T23:55:29.455" v="14079" actId="26606"/>
          <ac:spMkLst>
            <pc:docMk/>
            <pc:sldMk cId="2474861599" sldId="670"/>
            <ac:spMk id="16393" creationId="{B2DD41CD-8F47-4F56-AD12-4E2FF7696987}"/>
          </ac:spMkLst>
        </pc:spChg>
        <pc:spChg chg="add">
          <ac:chgData name="Randy Cates" userId="a0f05542c82a1465" providerId="LiveId" clId="{E331C4EE-73B1-4D1E-B665-4EBF52F45040}" dt="2022-07-10T23:55:29.463" v="14080" actId="26606"/>
          <ac:spMkLst>
            <pc:docMk/>
            <pc:sldMk cId="2474861599" sldId="670"/>
            <ac:spMk id="16395" creationId="{2C61293E-6EBE-43EF-A52C-9BEBFD7679D4}"/>
          </ac:spMkLst>
        </pc:spChg>
        <pc:spChg chg="add">
          <ac:chgData name="Randy Cates" userId="a0f05542c82a1465" providerId="LiveId" clId="{E331C4EE-73B1-4D1E-B665-4EBF52F45040}" dt="2022-07-10T23:55:29.463" v="14080" actId="26606"/>
          <ac:spMkLst>
            <pc:docMk/>
            <pc:sldMk cId="2474861599" sldId="670"/>
            <ac:spMk id="16396" creationId="{21540236-BFD5-4A9D-8840-4703E7F76825}"/>
          </ac:spMkLst>
        </pc:spChg>
        <pc:picChg chg="add mod">
          <ac:chgData name="Randy Cates" userId="a0f05542c82a1465" providerId="LiveId" clId="{E331C4EE-73B1-4D1E-B665-4EBF52F45040}" dt="2022-07-10T23:55:29.463" v="14080" actId="26606"/>
          <ac:picMkLst>
            <pc:docMk/>
            <pc:sldMk cId="2474861599" sldId="670"/>
            <ac:picMk id="16386" creationId="{4A0D8185-EDDD-D6C1-647F-55A8D9A159F2}"/>
          </ac:picMkLst>
        </pc:picChg>
      </pc:sldChg>
      <pc:sldChg chg="addSp delSp modSp new mod setBg">
        <pc:chgData name="Randy Cates" userId="a0f05542c82a1465" providerId="LiveId" clId="{E331C4EE-73B1-4D1E-B665-4EBF52F45040}" dt="2022-07-10T23:55:52.572" v="14081" actId="26606"/>
        <pc:sldMkLst>
          <pc:docMk/>
          <pc:sldMk cId="2387705696" sldId="671"/>
        </pc:sldMkLst>
        <pc:spChg chg="add mod ord">
          <ac:chgData name="Randy Cates" userId="a0f05542c82a1465" providerId="LiveId" clId="{E331C4EE-73B1-4D1E-B665-4EBF52F45040}" dt="2022-07-10T23:55:52.572" v="14081" actId="26606"/>
          <ac:spMkLst>
            <pc:docMk/>
            <pc:sldMk cId="2387705696" sldId="671"/>
            <ac:spMk id="3" creationId="{61713544-546A-D434-6D7F-C97628ED0B35}"/>
          </ac:spMkLst>
        </pc:spChg>
        <pc:spChg chg="add del">
          <ac:chgData name="Randy Cates" userId="a0f05542c82a1465" providerId="LiveId" clId="{E331C4EE-73B1-4D1E-B665-4EBF52F45040}" dt="2022-07-10T23:55:52.572" v="14081" actId="26606"/>
          <ac:spMkLst>
            <pc:docMk/>
            <pc:sldMk cId="2387705696" sldId="671"/>
            <ac:spMk id="8" creationId="{777A147A-9ED8-46B4-8660-1B3C2AA880B5}"/>
          </ac:spMkLst>
        </pc:spChg>
        <pc:spChg chg="add del">
          <ac:chgData name="Randy Cates" userId="a0f05542c82a1465" providerId="LiveId" clId="{E331C4EE-73B1-4D1E-B665-4EBF52F45040}" dt="2022-07-10T23:55:52.572" v="14081" actId="26606"/>
          <ac:spMkLst>
            <pc:docMk/>
            <pc:sldMk cId="2387705696" sldId="671"/>
            <ac:spMk id="10" creationId="{5D6C15A0-C087-4593-8414-2B4EC1CDC3DE}"/>
          </ac:spMkLst>
        </pc:spChg>
        <pc:spChg chg="add">
          <ac:chgData name="Randy Cates" userId="a0f05542c82a1465" providerId="LiveId" clId="{E331C4EE-73B1-4D1E-B665-4EBF52F45040}" dt="2022-07-10T23:55:52.572" v="14081" actId="26606"/>
          <ac:spMkLst>
            <pc:docMk/>
            <pc:sldMk cId="2387705696" sldId="671"/>
            <ac:spMk id="18439" creationId="{2C61293E-6EBE-43EF-A52C-9BEBFD7679D4}"/>
          </ac:spMkLst>
        </pc:spChg>
        <pc:spChg chg="add">
          <ac:chgData name="Randy Cates" userId="a0f05542c82a1465" providerId="LiveId" clId="{E331C4EE-73B1-4D1E-B665-4EBF52F45040}" dt="2022-07-10T23:55:52.572" v="14081" actId="26606"/>
          <ac:spMkLst>
            <pc:docMk/>
            <pc:sldMk cId="2387705696" sldId="671"/>
            <ac:spMk id="18441" creationId="{3FCFB1DE-0B7E-48CC-BA90-B2AB0889F9D6}"/>
          </ac:spMkLst>
        </pc:spChg>
        <pc:picChg chg="add mod">
          <ac:chgData name="Randy Cates" userId="a0f05542c82a1465" providerId="LiveId" clId="{E331C4EE-73B1-4D1E-B665-4EBF52F45040}" dt="2022-07-10T23:55:52.572" v="14081" actId="26606"/>
          <ac:picMkLst>
            <pc:docMk/>
            <pc:sldMk cId="2387705696" sldId="671"/>
            <ac:picMk id="18434" creationId="{3EECB11E-8E97-B688-8851-3145F00F2021}"/>
          </ac:picMkLst>
        </pc:picChg>
      </pc:sldChg>
      <pc:sldChg chg="addSp delSp modSp new mod setBg">
        <pc:chgData name="Randy Cates" userId="a0f05542c82a1465" providerId="LiveId" clId="{E331C4EE-73B1-4D1E-B665-4EBF52F45040}" dt="2022-07-10T23:56:06.194" v="14082" actId="26606"/>
        <pc:sldMkLst>
          <pc:docMk/>
          <pc:sldMk cId="1154707734" sldId="672"/>
        </pc:sldMkLst>
        <pc:spChg chg="add mod ord">
          <ac:chgData name="Randy Cates" userId="a0f05542c82a1465" providerId="LiveId" clId="{E331C4EE-73B1-4D1E-B665-4EBF52F45040}" dt="2022-07-10T23:56:06.194" v="14082" actId="26606"/>
          <ac:spMkLst>
            <pc:docMk/>
            <pc:sldMk cId="1154707734" sldId="672"/>
            <ac:spMk id="3" creationId="{7CC4785E-5749-9112-4071-A56C25D15A8D}"/>
          </ac:spMkLst>
        </pc:spChg>
        <pc:spChg chg="add del">
          <ac:chgData name="Randy Cates" userId="a0f05542c82a1465" providerId="LiveId" clId="{E331C4EE-73B1-4D1E-B665-4EBF52F45040}" dt="2022-07-10T23:56:06.194" v="14082" actId="26606"/>
          <ac:spMkLst>
            <pc:docMk/>
            <pc:sldMk cId="1154707734" sldId="672"/>
            <ac:spMk id="8" creationId="{777A147A-9ED8-46B4-8660-1B3C2AA880B5}"/>
          </ac:spMkLst>
        </pc:spChg>
        <pc:spChg chg="add del">
          <ac:chgData name="Randy Cates" userId="a0f05542c82a1465" providerId="LiveId" clId="{E331C4EE-73B1-4D1E-B665-4EBF52F45040}" dt="2022-07-10T23:56:06.194" v="14082" actId="26606"/>
          <ac:spMkLst>
            <pc:docMk/>
            <pc:sldMk cId="1154707734" sldId="672"/>
            <ac:spMk id="10" creationId="{5D6C15A0-C087-4593-8414-2B4EC1CDC3DE}"/>
          </ac:spMkLst>
        </pc:spChg>
        <pc:spChg chg="add">
          <ac:chgData name="Randy Cates" userId="a0f05542c82a1465" providerId="LiveId" clId="{E331C4EE-73B1-4D1E-B665-4EBF52F45040}" dt="2022-07-10T23:56:06.194" v="14082" actId="26606"/>
          <ac:spMkLst>
            <pc:docMk/>
            <pc:sldMk cId="1154707734" sldId="672"/>
            <ac:spMk id="15" creationId="{2C61293E-6EBE-43EF-A52C-9BEBFD7679D4}"/>
          </ac:spMkLst>
        </pc:spChg>
        <pc:spChg chg="add">
          <ac:chgData name="Randy Cates" userId="a0f05542c82a1465" providerId="LiveId" clId="{E331C4EE-73B1-4D1E-B665-4EBF52F45040}" dt="2022-07-10T23:56:06.194" v="14082" actId="26606"/>
          <ac:spMkLst>
            <pc:docMk/>
            <pc:sldMk cId="1154707734" sldId="672"/>
            <ac:spMk id="17" creationId="{3FCFB1DE-0B7E-48CC-BA90-B2AB0889F9D6}"/>
          </ac:spMkLst>
        </pc:spChg>
        <pc:picChg chg="add mod">
          <ac:chgData name="Randy Cates" userId="a0f05542c82a1465" providerId="LiveId" clId="{E331C4EE-73B1-4D1E-B665-4EBF52F45040}" dt="2022-07-10T23:56:06.194" v="14082" actId="26606"/>
          <ac:picMkLst>
            <pc:docMk/>
            <pc:sldMk cId="1154707734" sldId="672"/>
            <ac:picMk id="6" creationId="{FC8E1C03-E0CB-3DBD-E0A5-688E0C845C1F}"/>
          </ac:picMkLst>
        </pc:picChg>
      </pc:sldChg>
      <pc:sldChg chg="addSp delSp modSp add mod">
        <pc:chgData name="Randy Cates" userId="a0f05542c82a1465" providerId="LiveId" clId="{E331C4EE-73B1-4D1E-B665-4EBF52F45040}" dt="2022-07-10T23:56:35.690" v="14085" actId="26606"/>
        <pc:sldMkLst>
          <pc:docMk/>
          <pc:sldMk cId="4032841952" sldId="673"/>
        </pc:sldMkLst>
        <pc:spChg chg="mod">
          <ac:chgData name="Randy Cates" userId="a0f05542c82a1465" providerId="LiveId" clId="{E331C4EE-73B1-4D1E-B665-4EBF52F45040}" dt="2022-07-10T23:56:35.690" v="14085" actId="26606"/>
          <ac:spMkLst>
            <pc:docMk/>
            <pc:sldMk cId="4032841952" sldId="673"/>
            <ac:spMk id="2" creationId="{EB8FB975-12CF-2C70-4910-1A0FAAD15358}"/>
          </ac:spMkLst>
        </pc:spChg>
        <pc:spChg chg="mod">
          <ac:chgData name="Randy Cates" userId="a0f05542c82a1465" providerId="LiveId" clId="{E331C4EE-73B1-4D1E-B665-4EBF52F45040}" dt="2022-07-10T23:56:35.690" v="14085" actId="26606"/>
          <ac:spMkLst>
            <pc:docMk/>
            <pc:sldMk cId="4032841952" sldId="673"/>
            <ac:spMk id="3" creationId="{C463691F-1217-F0A4-2227-E12014CDCB4F}"/>
          </ac:spMkLst>
        </pc:spChg>
        <pc:spChg chg="del">
          <ac:chgData name="Randy Cates" userId="a0f05542c82a1465" providerId="LiveId" clId="{E331C4EE-73B1-4D1E-B665-4EBF52F45040}" dt="2022-07-10T23:56:35.690" v="14085" actId="26606"/>
          <ac:spMkLst>
            <pc:docMk/>
            <pc:sldMk cId="4032841952" sldId="673"/>
            <ac:spMk id="17" creationId="{100EDD19-6802-4EC3-95CE-CFFAB042CFD6}"/>
          </ac:spMkLst>
        </pc:spChg>
        <pc:spChg chg="del">
          <ac:chgData name="Randy Cates" userId="a0f05542c82a1465" providerId="LiveId" clId="{E331C4EE-73B1-4D1E-B665-4EBF52F45040}" dt="2022-07-10T23:56:35.690" v="14085" actId="26606"/>
          <ac:spMkLst>
            <pc:docMk/>
            <pc:sldMk cId="4032841952" sldId="673"/>
            <ac:spMk id="19" creationId="{DB17E863-922E-4C26-BD64-E8FD41D28661}"/>
          </ac:spMkLst>
        </pc:spChg>
        <pc:spChg chg="add">
          <ac:chgData name="Randy Cates" userId="a0f05542c82a1465" providerId="LiveId" clId="{E331C4EE-73B1-4D1E-B665-4EBF52F45040}" dt="2022-07-10T23:56:35.690" v="14085" actId="26606"/>
          <ac:spMkLst>
            <pc:docMk/>
            <pc:sldMk cId="4032841952" sldId="673"/>
            <ac:spMk id="11273" creationId="{F13C74B1-5B17-4795-BED0-7140497B445A}"/>
          </ac:spMkLst>
        </pc:spChg>
        <pc:spChg chg="add">
          <ac:chgData name="Randy Cates" userId="a0f05542c82a1465" providerId="LiveId" clId="{E331C4EE-73B1-4D1E-B665-4EBF52F45040}" dt="2022-07-10T23:56:35.690" v="14085" actId="26606"/>
          <ac:spMkLst>
            <pc:docMk/>
            <pc:sldMk cId="4032841952" sldId="673"/>
            <ac:spMk id="11275" creationId="{D4974D33-8DC5-464E-8C6D-BE58F0669C17}"/>
          </ac:spMkLst>
        </pc:spChg>
        <pc:picChg chg="add del mod">
          <ac:chgData name="Randy Cates" userId="a0f05542c82a1465" providerId="LiveId" clId="{E331C4EE-73B1-4D1E-B665-4EBF52F45040}" dt="2022-07-10T18:44:45.487" v="13655"/>
          <ac:picMkLst>
            <pc:docMk/>
            <pc:sldMk cId="4032841952" sldId="673"/>
            <ac:picMk id="11266" creationId="{B306182E-824C-3434-0D0F-6B61EB798EDD}"/>
          </ac:picMkLst>
        </pc:picChg>
        <pc:picChg chg="add mod">
          <ac:chgData name="Randy Cates" userId="a0f05542c82a1465" providerId="LiveId" clId="{E331C4EE-73B1-4D1E-B665-4EBF52F45040}" dt="2022-07-10T23:56:35.690" v="14085" actId="26606"/>
          <ac:picMkLst>
            <pc:docMk/>
            <pc:sldMk cId="4032841952" sldId="673"/>
            <ac:picMk id="11268" creationId="{A5B62A2F-1DFE-13A0-2C8A-F481C7DB78EF}"/>
          </ac:picMkLst>
        </pc:picChg>
      </pc:sldChg>
      <pc:sldChg chg="addSp modSp new mod setBg">
        <pc:chgData name="Randy Cates" userId="a0f05542c82a1465" providerId="LiveId" clId="{E331C4EE-73B1-4D1E-B665-4EBF52F45040}" dt="2022-07-10T20:06:39.743" v="13781" actId="14100"/>
        <pc:sldMkLst>
          <pc:docMk/>
          <pc:sldMk cId="992967062" sldId="674"/>
        </pc:sldMkLst>
        <pc:spChg chg="add mod">
          <ac:chgData name="Randy Cates" userId="a0f05542c82a1465" providerId="LiveId" clId="{E331C4EE-73B1-4D1E-B665-4EBF52F45040}" dt="2022-07-10T16:15:35.320" v="13464" actId="113"/>
          <ac:spMkLst>
            <pc:docMk/>
            <pc:sldMk cId="992967062" sldId="674"/>
            <ac:spMk id="3" creationId="{4C757E0E-9BA2-182F-E079-640F7E33DCA1}"/>
          </ac:spMkLst>
        </pc:spChg>
        <pc:spChg chg="add">
          <ac:chgData name="Randy Cates" userId="a0f05542c82a1465" providerId="LiveId" clId="{E331C4EE-73B1-4D1E-B665-4EBF52F45040}" dt="2022-07-10T16:15:29.252" v="13463" actId="26606"/>
          <ac:spMkLst>
            <pc:docMk/>
            <pc:sldMk cId="992967062" sldId="674"/>
            <ac:spMk id="8" creationId="{777A147A-9ED8-46B4-8660-1B3C2AA880B5}"/>
          </ac:spMkLst>
        </pc:spChg>
        <pc:spChg chg="add">
          <ac:chgData name="Randy Cates" userId="a0f05542c82a1465" providerId="LiveId" clId="{E331C4EE-73B1-4D1E-B665-4EBF52F45040}" dt="2022-07-10T16:15:29.252" v="13463" actId="26606"/>
          <ac:spMkLst>
            <pc:docMk/>
            <pc:sldMk cId="992967062" sldId="674"/>
            <ac:spMk id="10" creationId="{5D6C15A0-C087-4593-8414-2B4EC1CDC3DE}"/>
          </ac:spMkLst>
        </pc:spChg>
        <pc:picChg chg="add mod">
          <ac:chgData name="Randy Cates" userId="a0f05542c82a1465" providerId="LiveId" clId="{E331C4EE-73B1-4D1E-B665-4EBF52F45040}" dt="2022-07-10T20:06:39.743" v="13781" actId="14100"/>
          <ac:picMkLst>
            <pc:docMk/>
            <pc:sldMk cId="992967062" sldId="674"/>
            <ac:picMk id="6" creationId="{D82CDAA6-AF88-6DC5-449D-4372ED5D25C0}"/>
          </ac:picMkLst>
        </pc:picChg>
      </pc:sldChg>
      <pc:sldChg chg="addSp delSp modSp add mod ord">
        <pc:chgData name="Randy Cates" userId="a0f05542c82a1465" providerId="LiveId" clId="{E331C4EE-73B1-4D1E-B665-4EBF52F45040}" dt="2022-07-10T23:56:18.151" v="14084" actId="26606"/>
        <pc:sldMkLst>
          <pc:docMk/>
          <pc:sldMk cId="592395172" sldId="675"/>
        </pc:sldMkLst>
        <pc:spChg chg="mod">
          <ac:chgData name="Randy Cates" userId="a0f05542c82a1465" providerId="LiveId" clId="{E331C4EE-73B1-4D1E-B665-4EBF52F45040}" dt="2022-07-10T23:56:18.151" v="14084" actId="26606"/>
          <ac:spMkLst>
            <pc:docMk/>
            <pc:sldMk cId="592395172" sldId="675"/>
            <ac:spMk id="2" creationId="{EB8FB975-12CF-2C70-4910-1A0FAAD15358}"/>
          </ac:spMkLst>
        </pc:spChg>
        <pc:spChg chg="mod">
          <ac:chgData name="Randy Cates" userId="a0f05542c82a1465" providerId="LiveId" clId="{E331C4EE-73B1-4D1E-B665-4EBF52F45040}" dt="2022-07-10T23:56:18.151" v="14084" actId="26606"/>
          <ac:spMkLst>
            <pc:docMk/>
            <pc:sldMk cId="592395172" sldId="675"/>
            <ac:spMk id="3" creationId="{C463691F-1217-F0A4-2227-E12014CDCB4F}"/>
          </ac:spMkLst>
        </pc:spChg>
        <pc:spChg chg="del">
          <ac:chgData name="Randy Cates" userId="a0f05542c82a1465" providerId="LiveId" clId="{E331C4EE-73B1-4D1E-B665-4EBF52F45040}" dt="2022-07-10T23:56:18.151" v="14084" actId="26606"/>
          <ac:spMkLst>
            <pc:docMk/>
            <pc:sldMk cId="592395172" sldId="675"/>
            <ac:spMk id="17" creationId="{100EDD19-6802-4EC3-95CE-CFFAB042CFD6}"/>
          </ac:spMkLst>
        </pc:spChg>
        <pc:spChg chg="del">
          <ac:chgData name="Randy Cates" userId="a0f05542c82a1465" providerId="LiveId" clId="{E331C4EE-73B1-4D1E-B665-4EBF52F45040}" dt="2022-07-10T23:56:18.151" v="14084" actId="26606"/>
          <ac:spMkLst>
            <pc:docMk/>
            <pc:sldMk cId="592395172" sldId="675"/>
            <ac:spMk id="19" creationId="{DB17E863-922E-4C26-BD64-E8FD41D28661}"/>
          </ac:spMkLst>
        </pc:spChg>
        <pc:spChg chg="add">
          <ac:chgData name="Randy Cates" userId="a0f05542c82a1465" providerId="LiveId" clId="{E331C4EE-73B1-4D1E-B665-4EBF52F45040}" dt="2022-07-10T23:56:18.151" v="14084" actId="26606"/>
          <ac:spMkLst>
            <pc:docMk/>
            <pc:sldMk cId="592395172" sldId="675"/>
            <ac:spMk id="14343" creationId="{352BEC0E-22F8-46D0-9632-375DB541B06C}"/>
          </ac:spMkLst>
        </pc:spChg>
        <pc:spChg chg="add">
          <ac:chgData name="Randy Cates" userId="a0f05542c82a1465" providerId="LiveId" clId="{E331C4EE-73B1-4D1E-B665-4EBF52F45040}" dt="2022-07-10T23:56:18.151" v="14084" actId="26606"/>
          <ac:spMkLst>
            <pc:docMk/>
            <pc:sldMk cId="592395172" sldId="675"/>
            <ac:spMk id="14345" creationId="{3FCFB1DE-0B7E-48CC-BA90-B2AB0889F9D6}"/>
          </ac:spMkLst>
        </pc:spChg>
        <pc:picChg chg="add mod">
          <ac:chgData name="Randy Cates" userId="a0f05542c82a1465" providerId="LiveId" clId="{E331C4EE-73B1-4D1E-B665-4EBF52F45040}" dt="2022-07-10T23:56:18.151" v="14084" actId="26606"/>
          <ac:picMkLst>
            <pc:docMk/>
            <pc:sldMk cId="592395172" sldId="675"/>
            <ac:picMk id="7" creationId="{F5C04C92-139A-3C7E-A7D4-E24E468F51FC}"/>
          </ac:picMkLst>
        </pc:picChg>
        <pc:picChg chg="add mod ord">
          <ac:chgData name="Randy Cates" userId="a0f05542c82a1465" providerId="LiveId" clId="{E331C4EE-73B1-4D1E-B665-4EBF52F45040}" dt="2022-07-10T23:56:18.151" v="14084" actId="26606"/>
          <ac:picMkLst>
            <pc:docMk/>
            <pc:sldMk cId="592395172" sldId="675"/>
            <ac:picMk id="14338" creationId="{F865ADAE-3327-0E2F-D077-242EE26B7FF7}"/>
          </ac:picMkLst>
        </pc:picChg>
      </pc:sldChg>
      <pc:sldChg chg="addSp delSp modSp new mod setBg">
        <pc:chgData name="Randy Cates" userId="a0f05542c82a1465" providerId="LiveId" clId="{E331C4EE-73B1-4D1E-B665-4EBF52F45040}" dt="2022-07-10T17:12:15.572" v="13544" actId="113"/>
        <pc:sldMkLst>
          <pc:docMk/>
          <pc:sldMk cId="2782300848" sldId="676"/>
        </pc:sldMkLst>
        <pc:spChg chg="add mod">
          <ac:chgData name="Randy Cates" userId="a0f05542c82a1465" providerId="LiveId" clId="{E331C4EE-73B1-4D1E-B665-4EBF52F45040}" dt="2022-07-10T17:12:15.572" v="13544" actId="113"/>
          <ac:spMkLst>
            <pc:docMk/>
            <pc:sldMk cId="2782300848" sldId="676"/>
            <ac:spMk id="3" creationId="{2E3BF524-3A83-5547-423B-F40B46D9776E}"/>
          </ac:spMkLst>
        </pc:spChg>
        <pc:spChg chg="add del">
          <ac:chgData name="Randy Cates" userId="a0f05542c82a1465" providerId="LiveId" clId="{E331C4EE-73B1-4D1E-B665-4EBF52F45040}" dt="2022-07-10T17:12:06.920" v="13543" actId="26606"/>
          <ac:spMkLst>
            <pc:docMk/>
            <pc:sldMk cId="2782300848" sldId="676"/>
            <ac:spMk id="8" creationId="{777A147A-9ED8-46B4-8660-1B3C2AA880B5}"/>
          </ac:spMkLst>
        </pc:spChg>
        <pc:spChg chg="add del">
          <ac:chgData name="Randy Cates" userId="a0f05542c82a1465" providerId="LiveId" clId="{E331C4EE-73B1-4D1E-B665-4EBF52F45040}" dt="2022-07-10T17:12:06.920" v="13543" actId="26606"/>
          <ac:spMkLst>
            <pc:docMk/>
            <pc:sldMk cId="2782300848" sldId="676"/>
            <ac:spMk id="10" creationId="{5D6C15A0-C087-4593-8414-2B4EC1CDC3DE}"/>
          </ac:spMkLst>
        </pc:spChg>
        <pc:spChg chg="add">
          <ac:chgData name="Randy Cates" userId="a0f05542c82a1465" providerId="LiveId" clId="{E331C4EE-73B1-4D1E-B665-4EBF52F45040}" dt="2022-07-10T17:12:06.920" v="13543" actId="26606"/>
          <ac:spMkLst>
            <pc:docMk/>
            <pc:sldMk cId="2782300848" sldId="676"/>
            <ac:spMk id="15" creationId="{777A147A-9ED8-46B4-8660-1B3C2AA880B5}"/>
          </ac:spMkLst>
        </pc:spChg>
        <pc:spChg chg="add">
          <ac:chgData name="Randy Cates" userId="a0f05542c82a1465" providerId="LiveId" clId="{E331C4EE-73B1-4D1E-B665-4EBF52F45040}" dt="2022-07-10T17:12:06.920" v="13543" actId="26606"/>
          <ac:spMkLst>
            <pc:docMk/>
            <pc:sldMk cId="2782300848" sldId="676"/>
            <ac:spMk id="17" creationId="{5D6C15A0-C087-4593-8414-2B4EC1CDC3D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88E52F-D9A6-4525-ACC0-E0D36C31A661}" type="doc">
      <dgm:prSet loTypeId="urn:microsoft.com/office/officeart/2016/7/layout/AccentHomeChevronProcess" loCatId="process" qsTypeId="urn:microsoft.com/office/officeart/2005/8/quickstyle/simple1" qsCatId="simple" csTypeId="urn:microsoft.com/office/officeart/2005/8/colors/colorful2" csCatId="colorful" phldr="1"/>
      <dgm:spPr/>
      <dgm:t>
        <a:bodyPr/>
        <a:lstStyle/>
        <a:p>
          <a:endParaRPr lang="en-US"/>
        </a:p>
      </dgm:t>
    </dgm:pt>
    <dgm:pt modelId="{586D4C20-26FE-4713-82D4-A3DE97C4EE73}">
      <dgm:prSet/>
      <dgm:spPr/>
      <dgm:t>
        <a:bodyPr/>
        <a:lstStyle/>
        <a:p>
          <a:r>
            <a:rPr lang="en-US"/>
            <a:t>6:24</a:t>
          </a:r>
        </a:p>
      </dgm:t>
    </dgm:pt>
    <dgm:pt modelId="{1A74BA95-1088-49AE-9327-FED48B081CF4}" type="parTrans" cxnId="{5E1ABE81-C616-4A4B-B782-5CC22EEE49FE}">
      <dgm:prSet/>
      <dgm:spPr/>
      <dgm:t>
        <a:bodyPr/>
        <a:lstStyle/>
        <a:p>
          <a:endParaRPr lang="en-US"/>
        </a:p>
      </dgm:t>
    </dgm:pt>
    <dgm:pt modelId="{21825F8C-D7E2-415C-AD94-588ABA6BDA04}" type="sibTrans" cxnId="{5E1ABE81-C616-4A4B-B782-5CC22EEE49FE}">
      <dgm:prSet/>
      <dgm:spPr/>
      <dgm:t>
        <a:bodyPr/>
        <a:lstStyle/>
        <a:p>
          <a:endParaRPr lang="en-US"/>
        </a:p>
      </dgm:t>
    </dgm:pt>
    <dgm:pt modelId="{507D9AA3-4AA9-489E-82AE-7BF9870DDCDD}">
      <dgm:prSet/>
      <dgm:spPr/>
      <dgm:t>
        <a:bodyPr/>
        <a:lstStyle/>
        <a:p>
          <a:r>
            <a:rPr lang="en-US"/>
            <a:t>Deu 6:24  And יהוה commanded us to do all these laws, to fear יהוה our Elohim, for our good always, to keep us alive, as it is today. </a:t>
          </a:r>
        </a:p>
      </dgm:t>
    </dgm:pt>
    <dgm:pt modelId="{CFF6F086-4733-4376-9ECD-15E457664B90}" type="parTrans" cxnId="{A77ED5C0-9CB5-4C9B-87AE-157A6FDC54F0}">
      <dgm:prSet/>
      <dgm:spPr/>
      <dgm:t>
        <a:bodyPr/>
        <a:lstStyle/>
        <a:p>
          <a:endParaRPr lang="en-US"/>
        </a:p>
      </dgm:t>
    </dgm:pt>
    <dgm:pt modelId="{1C3A1E85-656B-4951-A2F8-2FE18E87EC3F}" type="sibTrans" cxnId="{A77ED5C0-9CB5-4C9B-87AE-157A6FDC54F0}">
      <dgm:prSet/>
      <dgm:spPr/>
      <dgm:t>
        <a:bodyPr/>
        <a:lstStyle/>
        <a:p>
          <a:endParaRPr lang="en-US"/>
        </a:p>
      </dgm:t>
    </dgm:pt>
    <dgm:pt modelId="{B29506F5-6A2B-4898-AFD7-E609515A5A75}">
      <dgm:prSet/>
      <dgm:spPr/>
      <dgm:t>
        <a:bodyPr/>
        <a:lstStyle/>
        <a:p>
          <a:r>
            <a:rPr lang="en-US"/>
            <a:t>6:25</a:t>
          </a:r>
        </a:p>
      </dgm:t>
    </dgm:pt>
    <dgm:pt modelId="{1CDDE8B4-BE23-4572-A9EF-FE51573C5772}" type="parTrans" cxnId="{6441C660-BCC7-45F6-AE8E-A31A9CA5202D}">
      <dgm:prSet/>
      <dgm:spPr/>
      <dgm:t>
        <a:bodyPr/>
        <a:lstStyle/>
        <a:p>
          <a:endParaRPr lang="en-US"/>
        </a:p>
      </dgm:t>
    </dgm:pt>
    <dgm:pt modelId="{EE7DAC6E-70CF-42B8-909A-8FBDC2449E07}" type="sibTrans" cxnId="{6441C660-BCC7-45F6-AE8E-A31A9CA5202D}">
      <dgm:prSet/>
      <dgm:spPr/>
      <dgm:t>
        <a:bodyPr/>
        <a:lstStyle/>
        <a:p>
          <a:endParaRPr lang="en-US"/>
        </a:p>
      </dgm:t>
    </dgm:pt>
    <dgm:pt modelId="{0CCDC8F5-8414-4CE9-854A-09AE3DCF1604}">
      <dgm:prSet/>
      <dgm:spPr/>
      <dgm:t>
        <a:bodyPr/>
        <a:lstStyle/>
        <a:p>
          <a:r>
            <a:rPr lang="en-US" dirty="0" err="1"/>
            <a:t>Deu</a:t>
          </a:r>
          <a:r>
            <a:rPr lang="en-US" dirty="0"/>
            <a:t> 6:25  And it is righteousness for us when we guard to do all this command before </a:t>
          </a:r>
          <a:r>
            <a:rPr lang="en-US" dirty="0" err="1"/>
            <a:t>יהוה</a:t>
          </a:r>
          <a:r>
            <a:rPr lang="en-US" dirty="0"/>
            <a:t> our Elohim, as He has commanded us.’</a:t>
          </a:r>
        </a:p>
      </dgm:t>
    </dgm:pt>
    <dgm:pt modelId="{512D28F4-5910-458D-AA51-1CFEF0E62FA1}" type="parTrans" cxnId="{C25EF638-BBC6-4181-95F5-B2B87B9080A8}">
      <dgm:prSet/>
      <dgm:spPr/>
      <dgm:t>
        <a:bodyPr/>
        <a:lstStyle/>
        <a:p>
          <a:endParaRPr lang="en-US"/>
        </a:p>
      </dgm:t>
    </dgm:pt>
    <dgm:pt modelId="{6E6665F8-8BC5-49CF-B18F-92D13C7DEFBF}" type="sibTrans" cxnId="{C25EF638-BBC6-4181-95F5-B2B87B9080A8}">
      <dgm:prSet/>
      <dgm:spPr/>
      <dgm:t>
        <a:bodyPr/>
        <a:lstStyle/>
        <a:p>
          <a:endParaRPr lang="en-US"/>
        </a:p>
      </dgm:t>
    </dgm:pt>
    <dgm:pt modelId="{497F659F-989D-4535-9549-EEB4C9168C1B}" type="pres">
      <dgm:prSet presAssocID="{AC88E52F-D9A6-4525-ACC0-E0D36C31A661}" presName="Name0" presStyleCnt="0">
        <dgm:presLayoutVars>
          <dgm:animLvl val="lvl"/>
          <dgm:resizeHandles val="exact"/>
        </dgm:presLayoutVars>
      </dgm:prSet>
      <dgm:spPr/>
    </dgm:pt>
    <dgm:pt modelId="{9A3D66D5-9594-4AA9-BBAE-615166A3DFD1}" type="pres">
      <dgm:prSet presAssocID="{586D4C20-26FE-4713-82D4-A3DE97C4EE73}" presName="composite" presStyleCnt="0"/>
      <dgm:spPr/>
    </dgm:pt>
    <dgm:pt modelId="{818C8823-7DA6-42B9-BA66-19A709DFAA44}" type="pres">
      <dgm:prSet presAssocID="{586D4C20-26FE-4713-82D4-A3DE97C4EE73}" presName="L" presStyleLbl="solidFgAcc1" presStyleIdx="0" presStyleCnt="2">
        <dgm:presLayoutVars>
          <dgm:chMax val="0"/>
          <dgm:chPref val="0"/>
        </dgm:presLayoutVars>
      </dgm:prSet>
      <dgm:spPr/>
    </dgm:pt>
    <dgm:pt modelId="{2167ED90-85EE-4370-B340-6565D481EE81}" type="pres">
      <dgm:prSet presAssocID="{586D4C20-26FE-4713-82D4-A3DE97C4EE73}" presName="parTx" presStyleLbl="alignNode1" presStyleIdx="0" presStyleCnt="2">
        <dgm:presLayoutVars>
          <dgm:chMax val="0"/>
          <dgm:chPref val="0"/>
          <dgm:bulletEnabled val="1"/>
        </dgm:presLayoutVars>
      </dgm:prSet>
      <dgm:spPr/>
    </dgm:pt>
    <dgm:pt modelId="{6E2DF00F-0FDE-46A7-9D39-16AC9AFEAA68}" type="pres">
      <dgm:prSet presAssocID="{586D4C20-26FE-4713-82D4-A3DE97C4EE73}" presName="desTx" presStyleLbl="revTx" presStyleIdx="0" presStyleCnt="2">
        <dgm:presLayoutVars>
          <dgm:chMax val="0"/>
          <dgm:chPref val="0"/>
          <dgm:bulletEnabled val="1"/>
        </dgm:presLayoutVars>
      </dgm:prSet>
      <dgm:spPr/>
    </dgm:pt>
    <dgm:pt modelId="{7069A88A-CE11-44F1-893D-1E2951A28AD8}" type="pres">
      <dgm:prSet presAssocID="{586D4C20-26FE-4713-82D4-A3DE97C4EE73}" presName="EmptyPlaceHolder" presStyleCnt="0"/>
      <dgm:spPr/>
    </dgm:pt>
    <dgm:pt modelId="{8271A055-E2BC-49EE-967C-5BC166D549E4}" type="pres">
      <dgm:prSet presAssocID="{21825F8C-D7E2-415C-AD94-588ABA6BDA04}" presName="space" presStyleCnt="0"/>
      <dgm:spPr/>
    </dgm:pt>
    <dgm:pt modelId="{0EB53021-8B45-425B-8C98-0BC83E05A81F}" type="pres">
      <dgm:prSet presAssocID="{B29506F5-6A2B-4898-AFD7-E609515A5A75}" presName="composite" presStyleCnt="0"/>
      <dgm:spPr/>
    </dgm:pt>
    <dgm:pt modelId="{9813CE43-5D02-4B0A-8077-D07175A4E57C}" type="pres">
      <dgm:prSet presAssocID="{B29506F5-6A2B-4898-AFD7-E609515A5A75}" presName="L" presStyleLbl="solidFgAcc1" presStyleIdx="1" presStyleCnt="2">
        <dgm:presLayoutVars>
          <dgm:chMax val="0"/>
          <dgm:chPref val="0"/>
        </dgm:presLayoutVars>
      </dgm:prSet>
      <dgm:spPr/>
    </dgm:pt>
    <dgm:pt modelId="{4587FB00-F127-481D-9CF0-E4A0C9027C3B}" type="pres">
      <dgm:prSet presAssocID="{B29506F5-6A2B-4898-AFD7-E609515A5A75}" presName="parTx" presStyleLbl="alignNode1" presStyleIdx="1" presStyleCnt="2">
        <dgm:presLayoutVars>
          <dgm:chMax val="0"/>
          <dgm:chPref val="0"/>
          <dgm:bulletEnabled val="1"/>
        </dgm:presLayoutVars>
      </dgm:prSet>
      <dgm:spPr/>
    </dgm:pt>
    <dgm:pt modelId="{4EBFE670-0C6E-4291-BB78-0DD3DAC983FE}" type="pres">
      <dgm:prSet presAssocID="{B29506F5-6A2B-4898-AFD7-E609515A5A75}" presName="desTx" presStyleLbl="revTx" presStyleIdx="1" presStyleCnt="2">
        <dgm:presLayoutVars>
          <dgm:chMax val="0"/>
          <dgm:chPref val="0"/>
          <dgm:bulletEnabled val="1"/>
        </dgm:presLayoutVars>
      </dgm:prSet>
      <dgm:spPr/>
    </dgm:pt>
    <dgm:pt modelId="{D79123B7-92E6-461C-B304-D66579ED8695}" type="pres">
      <dgm:prSet presAssocID="{B29506F5-6A2B-4898-AFD7-E609515A5A75}" presName="EmptyPlaceHolder" presStyleCnt="0"/>
      <dgm:spPr/>
    </dgm:pt>
  </dgm:ptLst>
  <dgm:cxnLst>
    <dgm:cxn modelId="{92BF0201-9EF4-4697-8B6B-95403B643AF5}" type="presOf" srcId="{0CCDC8F5-8414-4CE9-854A-09AE3DCF1604}" destId="{4EBFE670-0C6E-4291-BB78-0DD3DAC983FE}" srcOrd="0" destOrd="0" presId="urn:microsoft.com/office/officeart/2016/7/layout/AccentHomeChevronProcess"/>
    <dgm:cxn modelId="{D36BF113-8611-4264-B7F9-59D067F0657C}" type="presOf" srcId="{507D9AA3-4AA9-489E-82AE-7BF9870DDCDD}" destId="{6E2DF00F-0FDE-46A7-9D39-16AC9AFEAA68}" srcOrd="0" destOrd="0" presId="urn:microsoft.com/office/officeart/2016/7/layout/AccentHomeChevronProcess"/>
    <dgm:cxn modelId="{C25EF638-BBC6-4181-95F5-B2B87B9080A8}" srcId="{B29506F5-6A2B-4898-AFD7-E609515A5A75}" destId="{0CCDC8F5-8414-4CE9-854A-09AE3DCF1604}" srcOrd="0" destOrd="0" parTransId="{512D28F4-5910-458D-AA51-1CFEF0E62FA1}" sibTransId="{6E6665F8-8BC5-49CF-B18F-92D13C7DEFBF}"/>
    <dgm:cxn modelId="{D22CFD3E-B6C8-4184-AC4C-DE2E34C04443}" type="presOf" srcId="{586D4C20-26FE-4713-82D4-A3DE97C4EE73}" destId="{2167ED90-85EE-4370-B340-6565D481EE81}" srcOrd="0" destOrd="0" presId="urn:microsoft.com/office/officeart/2016/7/layout/AccentHomeChevronProcess"/>
    <dgm:cxn modelId="{6441C660-BCC7-45F6-AE8E-A31A9CA5202D}" srcId="{AC88E52F-D9A6-4525-ACC0-E0D36C31A661}" destId="{B29506F5-6A2B-4898-AFD7-E609515A5A75}" srcOrd="1" destOrd="0" parTransId="{1CDDE8B4-BE23-4572-A9EF-FE51573C5772}" sibTransId="{EE7DAC6E-70CF-42B8-909A-8FBDC2449E07}"/>
    <dgm:cxn modelId="{98D09A6C-D35C-49BE-8C19-EE276D20CBAE}" type="presOf" srcId="{AC88E52F-D9A6-4525-ACC0-E0D36C31A661}" destId="{497F659F-989D-4535-9549-EEB4C9168C1B}" srcOrd="0" destOrd="0" presId="urn:microsoft.com/office/officeart/2016/7/layout/AccentHomeChevronProcess"/>
    <dgm:cxn modelId="{E4E7EE59-59EC-4290-888D-CBE0E8E16B0E}" type="presOf" srcId="{B29506F5-6A2B-4898-AFD7-E609515A5A75}" destId="{4587FB00-F127-481D-9CF0-E4A0C9027C3B}" srcOrd="0" destOrd="0" presId="urn:microsoft.com/office/officeart/2016/7/layout/AccentHomeChevronProcess"/>
    <dgm:cxn modelId="{5E1ABE81-C616-4A4B-B782-5CC22EEE49FE}" srcId="{AC88E52F-D9A6-4525-ACC0-E0D36C31A661}" destId="{586D4C20-26FE-4713-82D4-A3DE97C4EE73}" srcOrd="0" destOrd="0" parTransId="{1A74BA95-1088-49AE-9327-FED48B081CF4}" sibTransId="{21825F8C-D7E2-415C-AD94-588ABA6BDA04}"/>
    <dgm:cxn modelId="{A77ED5C0-9CB5-4C9B-87AE-157A6FDC54F0}" srcId="{586D4C20-26FE-4713-82D4-A3DE97C4EE73}" destId="{507D9AA3-4AA9-489E-82AE-7BF9870DDCDD}" srcOrd="0" destOrd="0" parTransId="{CFF6F086-4733-4376-9ECD-15E457664B90}" sibTransId="{1C3A1E85-656B-4951-A2F8-2FE18E87EC3F}"/>
    <dgm:cxn modelId="{C6925909-3E95-4548-A3B5-D6121ACBDE0E}" type="presParOf" srcId="{497F659F-989D-4535-9549-EEB4C9168C1B}" destId="{9A3D66D5-9594-4AA9-BBAE-615166A3DFD1}" srcOrd="0" destOrd="0" presId="urn:microsoft.com/office/officeart/2016/7/layout/AccentHomeChevronProcess"/>
    <dgm:cxn modelId="{9DAAE2D9-95AB-4470-99FF-62075F542EB2}" type="presParOf" srcId="{9A3D66D5-9594-4AA9-BBAE-615166A3DFD1}" destId="{818C8823-7DA6-42B9-BA66-19A709DFAA44}" srcOrd="0" destOrd="0" presId="urn:microsoft.com/office/officeart/2016/7/layout/AccentHomeChevronProcess"/>
    <dgm:cxn modelId="{9A665F66-273E-49E5-AA04-4BA3C692D190}" type="presParOf" srcId="{9A3D66D5-9594-4AA9-BBAE-615166A3DFD1}" destId="{2167ED90-85EE-4370-B340-6565D481EE81}" srcOrd="1" destOrd="0" presId="urn:microsoft.com/office/officeart/2016/7/layout/AccentHomeChevronProcess"/>
    <dgm:cxn modelId="{8B8C52A8-D418-48CE-B821-ABA4DABE0D72}" type="presParOf" srcId="{9A3D66D5-9594-4AA9-BBAE-615166A3DFD1}" destId="{6E2DF00F-0FDE-46A7-9D39-16AC9AFEAA68}" srcOrd="2" destOrd="0" presId="urn:microsoft.com/office/officeart/2016/7/layout/AccentHomeChevronProcess"/>
    <dgm:cxn modelId="{22D3250E-288D-4D21-ACF2-25B94EA2818C}" type="presParOf" srcId="{9A3D66D5-9594-4AA9-BBAE-615166A3DFD1}" destId="{7069A88A-CE11-44F1-893D-1E2951A28AD8}" srcOrd="3" destOrd="0" presId="urn:microsoft.com/office/officeart/2016/7/layout/AccentHomeChevronProcess"/>
    <dgm:cxn modelId="{ADE23B60-6F72-447F-89CA-5560BDBFEB86}" type="presParOf" srcId="{497F659F-989D-4535-9549-EEB4C9168C1B}" destId="{8271A055-E2BC-49EE-967C-5BC166D549E4}" srcOrd="1" destOrd="0" presId="urn:microsoft.com/office/officeart/2016/7/layout/AccentHomeChevronProcess"/>
    <dgm:cxn modelId="{264CCFA7-1FBB-4839-B7D3-3A78E2DBCDF0}" type="presParOf" srcId="{497F659F-989D-4535-9549-EEB4C9168C1B}" destId="{0EB53021-8B45-425B-8C98-0BC83E05A81F}" srcOrd="2" destOrd="0" presId="urn:microsoft.com/office/officeart/2016/7/layout/AccentHomeChevronProcess"/>
    <dgm:cxn modelId="{EE5F182B-1997-4516-8351-8E9CB24A2F76}" type="presParOf" srcId="{0EB53021-8B45-425B-8C98-0BC83E05A81F}" destId="{9813CE43-5D02-4B0A-8077-D07175A4E57C}" srcOrd="0" destOrd="0" presId="urn:microsoft.com/office/officeart/2016/7/layout/AccentHomeChevronProcess"/>
    <dgm:cxn modelId="{D0791D9E-81E5-4418-A2CA-4BB76CEAB1DE}" type="presParOf" srcId="{0EB53021-8B45-425B-8C98-0BC83E05A81F}" destId="{4587FB00-F127-481D-9CF0-E4A0C9027C3B}" srcOrd="1" destOrd="0" presId="urn:microsoft.com/office/officeart/2016/7/layout/AccentHomeChevronProcess"/>
    <dgm:cxn modelId="{6392A232-BB8F-4115-9667-C72FB7DCDFB3}" type="presParOf" srcId="{0EB53021-8B45-425B-8C98-0BC83E05A81F}" destId="{4EBFE670-0C6E-4291-BB78-0DD3DAC983FE}" srcOrd="2" destOrd="0" presId="urn:microsoft.com/office/officeart/2016/7/layout/AccentHomeChevronProcess"/>
    <dgm:cxn modelId="{B2C5AC88-9F4D-4C66-9589-892C8AFC0383}" type="presParOf" srcId="{0EB53021-8B45-425B-8C98-0BC83E05A81F}" destId="{D79123B7-92E6-461C-B304-D66579ED8695}"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C8823-7DA6-42B9-BA66-19A709DFAA44}">
      <dsp:nvSpPr>
        <dsp:cNvPr id="0" name=""/>
        <dsp:cNvSpPr/>
      </dsp:nvSpPr>
      <dsp:spPr>
        <a:xfrm rot="5400000">
          <a:off x="-764939" y="1636952"/>
          <a:ext cx="1958102" cy="424731"/>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67ED90-85EE-4370-B340-6565D481EE81}">
      <dsp:nvSpPr>
        <dsp:cNvPr id="0" name=""/>
        <dsp:cNvSpPr/>
      </dsp:nvSpPr>
      <dsp:spPr>
        <a:xfrm>
          <a:off x="1745" y="2828369"/>
          <a:ext cx="5309145" cy="652700"/>
        </a:xfrm>
        <a:prstGeom prst="homePlate">
          <a:avLst>
            <a:gd name="adj" fmla="val 2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a:t>6:24</a:t>
          </a:r>
        </a:p>
      </dsp:txBody>
      <dsp:txXfrm>
        <a:off x="1745" y="2828369"/>
        <a:ext cx="5227558" cy="652700"/>
      </dsp:txXfrm>
    </dsp:sp>
    <dsp:sp modelId="{6E2DF00F-0FDE-46A7-9D39-16AC9AFEAA68}">
      <dsp:nvSpPr>
        <dsp:cNvPr id="0" name=""/>
        <dsp:cNvSpPr/>
      </dsp:nvSpPr>
      <dsp:spPr>
        <a:xfrm>
          <a:off x="426477" y="1125106"/>
          <a:ext cx="4311026" cy="1198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Deu 6:24  And יהוה commanded us to do all these laws, to fear יהוה our Elohim, for our good always, to keep us alive, as it is today. </a:t>
          </a:r>
        </a:p>
      </dsp:txBody>
      <dsp:txXfrm>
        <a:off x="426477" y="1125106"/>
        <a:ext cx="4311026" cy="1198514"/>
      </dsp:txXfrm>
    </dsp:sp>
    <dsp:sp modelId="{9813CE43-5D02-4B0A-8077-D07175A4E57C}">
      <dsp:nvSpPr>
        <dsp:cNvPr id="0" name=""/>
        <dsp:cNvSpPr/>
      </dsp:nvSpPr>
      <dsp:spPr>
        <a:xfrm rot="5400000">
          <a:off x="4438023" y="1636952"/>
          <a:ext cx="1958102" cy="424731"/>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87FB00-F127-481D-9CF0-E4A0C9027C3B}">
      <dsp:nvSpPr>
        <dsp:cNvPr id="0" name=""/>
        <dsp:cNvSpPr/>
      </dsp:nvSpPr>
      <dsp:spPr>
        <a:xfrm>
          <a:off x="5204708" y="2828369"/>
          <a:ext cx="5309145" cy="652700"/>
        </a:xfrm>
        <a:prstGeom prst="chevron">
          <a:avLst>
            <a:gd name="adj" fmla="val 2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a:t>6:25</a:t>
          </a:r>
        </a:p>
      </dsp:txBody>
      <dsp:txXfrm>
        <a:off x="5367883" y="2828369"/>
        <a:ext cx="4982795" cy="652700"/>
      </dsp:txXfrm>
    </dsp:sp>
    <dsp:sp modelId="{4EBFE670-0C6E-4291-BB78-0DD3DAC983FE}">
      <dsp:nvSpPr>
        <dsp:cNvPr id="0" name=""/>
        <dsp:cNvSpPr/>
      </dsp:nvSpPr>
      <dsp:spPr>
        <a:xfrm>
          <a:off x="5629440" y="1125106"/>
          <a:ext cx="4311026" cy="1198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err="1"/>
            <a:t>Deu</a:t>
          </a:r>
          <a:r>
            <a:rPr lang="en-US" sz="1600" kern="1200" dirty="0"/>
            <a:t> 6:25  And it is righteousness for us when we guard to do all this command before </a:t>
          </a:r>
          <a:r>
            <a:rPr lang="en-US" sz="1600" kern="1200" dirty="0" err="1"/>
            <a:t>יהוה</a:t>
          </a:r>
          <a:r>
            <a:rPr lang="en-US" sz="1600" kern="1200" dirty="0"/>
            <a:t> our Elohim, as He has commanded us.’</a:t>
          </a:r>
        </a:p>
      </dsp:txBody>
      <dsp:txXfrm>
        <a:off x="5629440" y="1125106"/>
        <a:ext cx="4311026" cy="1198514"/>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15D12-698E-4FB1-B07C-3434122EC11B}"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241FF-172C-461F-B60D-5DCCFB126EC6}" type="slidenum">
              <a:rPr lang="en-US" smtClean="0"/>
              <a:t>‹#›</a:t>
            </a:fld>
            <a:endParaRPr lang="en-US"/>
          </a:p>
        </p:txBody>
      </p:sp>
    </p:spTree>
    <p:extLst>
      <p:ext uri="{BB962C8B-B14F-4D97-AF65-F5344CB8AC3E}">
        <p14:creationId xmlns:p14="http://schemas.microsoft.com/office/powerpoint/2010/main" val="42160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of God is good for us not a danger to us</a:t>
            </a:r>
          </a:p>
        </p:txBody>
      </p:sp>
      <p:sp>
        <p:nvSpPr>
          <p:cNvPr id="4" name="Slide Number Placeholder 3"/>
          <p:cNvSpPr>
            <a:spLocks noGrp="1"/>
          </p:cNvSpPr>
          <p:nvPr>
            <p:ph type="sldNum" sz="quarter" idx="5"/>
          </p:nvPr>
        </p:nvSpPr>
        <p:spPr/>
        <p:txBody>
          <a:bodyPr/>
          <a:lstStyle/>
          <a:p>
            <a:fld id="{283241FF-172C-461F-B60D-5DCCFB126EC6}" type="slidenum">
              <a:rPr lang="en-US" smtClean="0"/>
              <a:t>5</a:t>
            </a:fld>
            <a:endParaRPr lang="en-US"/>
          </a:p>
        </p:txBody>
      </p:sp>
    </p:spTree>
    <p:extLst>
      <p:ext uri="{BB962C8B-B14F-4D97-AF65-F5344CB8AC3E}">
        <p14:creationId xmlns:p14="http://schemas.microsoft.com/office/powerpoint/2010/main" val="229267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Tabernacle had 3 purposes</a:t>
            </a:r>
          </a:p>
        </p:txBody>
      </p:sp>
      <p:sp>
        <p:nvSpPr>
          <p:cNvPr id="4" name="Slide Number Placeholder 3"/>
          <p:cNvSpPr>
            <a:spLocks noGrp="1"/>
          </p:cNvSpPr>
          <p:nvPr>
            <p:ph type="sldNum" sz="quarter" idx="5"/>
          </p:nvPr>
        </p:nvSpPr>
        <p:spPr/>
        <p:txBody>
          <a:bodyPr/>
          <a:lstStyle/>
          <a:p>
            <a:fld id="{283241FF-172C-461F-B60D-5DCCFB126EC6}" type="slidenum">
              <a:rPr lang="en-US" smtClean="0"/>
              <a:t>20</a:t>
            </a:fld>
            <a:endParaRPr lang="en-US"/>
          </a:p>
        </p:txBody>
      </p:sp>
    </p:spTree>
    <p:extLst>
      <p:ext uri="{BB962C8B-B14F-4D97-AF65-F5344CB8AC3E}">
        <p14:creationId xmlns:p14="http://schemas.microsoft.com/office/powerpoint/2010/main" val="22322430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175</a:t>
            </a:fld>
            <a:endParaRPr lang="en-US"/>
          </a:p>
        </p:txBody>
      </p:sp>
    </p:spTree>
    <p:extLst>
      <p:ext uri="{BB962C8B-B14F-4D97-AF65-F5344CB8AC3E}">
        <p14:creationId xmlns:p14="http://schemas.microsoft.com/office/powerpoint/2010/main" val="18849132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177</a:t>
            </a:fld>
            <a:endParaRPr lang="en-US"/>
          </a:p>
        </p:txBody>
      </p:sp>
    </p:spTree>
    <p:extLst>
      <p:ext uri="{BB962C8B-B14F-4D97-AF65-F5344CB8AC3E}">
        <p14:creationId xmlns:p14="http://schemas.microsoft.com/office/powerpoint/2010/main" val="41027817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179</a:t>
            </a:fld>
            <a:endParaRPr lang="en-US"/>
          </a:p>
        </p:txBody>
      </p:sp>
    </p:spTree>
    <p:extLst>
      <p:ext uri="{BB962C8B-B14F-4D97-AF65-F5344CB8AC3E}">
        <p14:creationId xmlns:p14="http://schemas.microsoft.com/office/powerpoint/2010/main" val="14313651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181</a:t>
            </a:fld>
            <a:endParaRPr lang="en-US"/>
          </a:p>
        </p:txBody>
      </p:sp>
    </p:spTree>
    <p:extLst>
      <p:ext uri="{BB962C8B-B14F-4D97-AF65-F5344CB8AC3E}">
        <p14:creationId xmlns:p14="http://schemas.microsoft.com/office/powerpoint/2010/main" val="26107099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183</a:t>
            </a:fld>
            <a:endParaRPr lang="en-US"/>
          </a:p>
        </p:txBody>
      </p:sp>
    </p:spTree>
    <p:extLst>
      <p:ext uri="{BB962C8B-B14F-4D97-AF65-F5344CB8AC3E}">
        <p14:creationId xmlns:p14="http://schemas.microsoft.com/office/powerpoint/2010/main" val="25584432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you think it’s important for the butcher or doctor to wash after the service they just performed so they don’t die?</a:t>
            </a:r>
          </a:p>
        </p:txBody>
      </p:sp>
      <p:sp>
        <p:nvSpPr>
          <p:cNvPr id="4" name="Slide Number Placeholder 3"/>
          <p:cNvSpPr>
            <a:spLocks noGrp="1"/>
          </p:cNvSpPr>
          <p:nvPr>
            <p:ph type="sldNum" sz="quarter" idx="5"/>
          </p:nvPr>
        </p:nvSpPr>
        <p:spPr/>
        <p:txBody>
          <a:bodyPr/>
          <a:lstStyle/>
          <a:p>
            <a:fld id="{283241FF-172C-461F-B60D-5DCCFB126EC6}" type="slidenum">
              <a:rPr lang="en-US" smtClean="0"/>
              <a:t>184</a:t>
            </a:fld>
            <a:endParaRPr lang="en-US"/>
          </a:p>
        </p:txBody>
      </p:sp>
    </p:spTree>
    <p:extLst>
      <p:ext uri="{BB962C8B-B14F-4D97-AF65-F5344CB8AC3E}">
        <p14:creationId xmlns:p14="http://schemas.microsoft.com/office/powerpoint/2010/main" val="26111215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185</a:t>
            </a:fld>
            <a:endParaRPr lang="en-US"/>
          </a:p>
        </p:txBody>
      </p:sp>
    </p:spTree>
    <p:extLst>
      <p:ext uri="{BB962C8B-B14F-4D97-AF65-F5344CB8AC3E}">
        <p14:creationId xmlns:p14="http://schemas.microsoft.com/office/powerpoint/2010/main" val="6962137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you want your judge or doctor sober when doing his job</a:t>
            </a:r>
          </a:p>
        </p:txBody>
      </p:sp>
      <p:sp>
        <p:nvSpPr>
          <p:cNvPr id="4" name="Slide Number Placeholder 3"/>
          <p:cNvSpPr>
            <a:spLocks noGrp="1"/>
          </p:cNvSpPr>
          <p:nvPr>
            <p:ph type="sldNum" sz="quarter" idx="5"/>
          </p:nvPr>
        </p:nvSpPr>
        <p:spPr/>
        <p:txBody>
          <a:bodyPr/>
          <a:lstStyle/>
          <a:p>
            <a:fld id="{283241FF-172C-461F-B60D-5DCCFB126EC6}" type="slidenum">
              <a:rPr lang="en-US" smtClean="0"/>
              <a:t>186</a:t>
            </a:fld>
            <a:endParaRPr lang="en-US"/>
          </a:p>
        </p:txBody>
      </p:sp>
    </p:spTree>
    <p:extLst>
      <p:ext uri="{BB962C8B-B14F-4D97-AF65-F5344CB8AC3E}">
        <p14:creationId xmlns:p14="http://schemas.microsoft.com/office/powerpoint/2010/main" val="12364678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187</a:t>
            </a:fld>
            <a:endParaRPr lang="en-US"/>
          </a:p>
        </p:txBody>
      </p:sp>
    </p:spTree>
    <p:extLst>
      <p:ext uri="{BB962C8B-B14F-4D97-AF65-F5344CB8AC3E}">
        <p14:creationId xmlns:p14="http://schemas.microsoft.com/office/powerpoint/2010/main" val="10262050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a:t>
            </a:r>
            <a:r>
              <a:rPr lang="en-US" dirty="0" err="1"/>
              <a:t>Yehovah</a:t>
            </a:r>
            <a:r>
              <a:rPr lang="en-US" dirty="0"/>
              <a:t> just wants us to look like Him. We’re made in His image are we not?!</a:t>
            </a:r>
          </a:p>
        </p:txBody>
      </p:sp>
      <p:sp>
        <p:nvSpPr>
          <p:cNvPr id="4" name="Slide Number Placeholder 3"/>
          <p:cNvSpPr>
            <a:spLocks noGrp="1"/>
          </p:cNvSpPr>
          <p:nvPr>
            <p:ph type="sldNum" sz="quarter" idx="5"/>
          </p:nvPr>
        </p:nvSpPr>
        <p:spPr/>
        <p:txBody>
          <a:bodyPr/>
          <a:lstStyle/>
          <a:p>
            <a:fld id="{283241FF-172C-461F-B60D-5DCCFB126EC6}" type="slidenum">
              <a:rPr lang="en-US" smtClean="0"/>
              <a:t>189</a:t>
            </a:fld>
            <a:endParaRPr lang="en-US"/>
          </a:p>
        </p:txBody>
      </p:sp>
    </p:spTree>
    <p:extLst>
      <p:ext uri="{BB962C8B-B14F-4D97-AF65-F5344CB8AC3E}">
        <p14:creationId xmlns:p14="http://schemas.microsoft.com/office/powerpoint/2010/main" val="301958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the job of the priest to pronounce clean or unclean, diagnose diseases </a:t>
            </a:r>
            <a:r>
              <a:rPr lang="en-US" dirty="0" err="1"/>
              <a:t>etc</a:t>
            </a:r>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a:t>
            </a:fld>
            <a:endParaRPr lang="en-US"/>
          </a:p>
        </p:txBody>
      </p:sp>
    </p:spTree>
    <p:extLst>
      <p:ext uri="{BB962C8B-B14F-4D97-AF65-F5344CB8AC3E}">
        <p14:creationId xmlns:p14="http://schemas.microsoft.com/office/powerpoint/2010/main" val="26807214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much drama to be able to perform duties</a:t>
            </a:r>
          </a:p>
        </p:txBody>
      </p:sp>
      <p:sp>
        <p:nvSpPr>
          <p:cNvPr id="4" name="Slide Number Placeholder 3"/>
          <p:cNvSpPr>
            <a:spLocks noGrp="1"/>
          </p:cNvSpPr>
          <p:nvPr>
            <p:ph type="sldNum" sz="quarter" idx="5"/>
          </p:nvPr>
        </p:nvSpPr>
        <p:spPr/>
        <p:txBody>
          <a:bodyPr/>
          <a:lstStyle/>
          <a:p>
            <a:fld id="{283241FF-172C-461F-B60D-5DCCFB126EC6}" type="slidenum">
              <a:rPr lang="en-US" smtClean="0"/>
              <a:t>191</a:t>
            </a:fld>
            <a:endParaRPr lang="en-US"/>
          </a:p>
        </p:txBody>
      </p:sp>
    </p:spTree>
    <p:extLst>
      <p:ext uri="{BB962C8B-B14F-4D97-AF65-F5344CB8AC3E}">
        <p14:creationId xmlns:p14="http://schemas.microsoft.com/office/powerpoint/2010/main" val="28789725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193</a:t>
            </a:fld>
            <a:endParaRPr lang="en-US"/>
          </a:p>
        </p:txBody>
      </p:sp>
    </p:spTree>
    <p:extLst>
      <p:ext uri="{BB962C8B-B14F-4D97-AF65-F5344CB8AC3E}">
        <p14:creationId xmlns:p14="http://schemas.microsoft.com/office/powerpoint/2010/main" val="22919394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195</a:t>
            </a:fld>
            <a:endParaRPr lang="en-US"/>
          </a:p>
        </p:txBody>
      </p:sp>
    </p:spTree>
    <p:extLst>
      <p:ext uri="{BB962C8B-B14F-4D97-AF65-F5344CB8AC3E}">
        <p14:creationId xmlns:p14="http://schemas.microsoft.com/office/powerpoint/2010/main" val="21022848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come from a split family and man the drama</a:t>
            </a:r>
          </a:p>
        </p:txBody>
      </p:sp>
      <p:sp>
        <p:nvSpPr>
          <p:cNvPr id="4" name="Slide Number Placeholder 3"/>
          <p:cNvSpPr>
            <a:spLocks noGrp="1"/>
          </p:cNvSpPr>
          <p:nvPr>
            <p:ph type="sldNum" sz="quarter" idx="5"/>
          </p:nvPr>
        </p:nvSpPr>
        <p:spPr/>
        <p:txBody>
          <a:bodyPr/>
          <a:lstStyle/>
          <a:p>
            <a:fld id="{283241FF-172C-461F-B60D-5DCCFB126EC6}" type="slidenum">
              <a:rPr lang="en-US" smtClean="0"/>
              <a:t>197</a:t>
            </a:fld>
            <a:endParaRPr lang="en-US"/>
          </a:p>
        </p:txBody>
      </p:sp>
    </p:spTree>
    <p:extLst>
      <p:ext uri="{BB962C8B-B14F-4D97-AF65-F5344CB8AC3E}">
        <p14:creationId xmlns:p14="http://schemas.microsoft.com/office/powerpoint/2010/main" val="5311999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come from a split family and man the drama</a:t>
            </a:r>
          </a:p>
        </p:txBody>
      </p:sp>
      <p:sp>
        <p:nvSpPr>
          <p:cNvPr id="4" name="Slide Number Placeholder 3"/>
          <p:cNvSpPr>
            <a:spLocks noGrp="1"/>
          </p:cNvSpPr>
          <p:nvPr>
            <p:ph type="sldNum" sz="quarter" idx="5"/>
          </p:nvPr>
        </p:nvSpPr>
        <p:spPr/>
        <p:txBody>
          <a:bodyPr/>
          <a:lstStyle/>
          <a:p>
            <a:fld id="{283241FF-172C-461F-B60D-5DCCFB126EC6}" type="slidenum">
              <a:rPr lang="en-US" smtClean="0"/>
              <a:t>198</a:t>
            </a:fld>
            <a:endParaRPr lang="en-US"/>
          </a:p>
        </p:txBody>
      </p:sp>
    </p:spTree>
    <p:extLst>
      <p:ext uri="{BB962C8B-B14F-4D97-AF65-F5344CB8AC3E}">
        <p14:creationId xmlns:p14="http://schemas.microsoft.com/office/powerpoint/2010/main" val="11553049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200</a:t>
            </a:fld>
            <a:endParaRPr lang="en-US"/>
          </a:p>
        </p:txBody>
      </p:sp>
    </p:spTree>
    <p:extLst>
      <p:ext uri="{BB962C8B-B14F-4D97-AF65-F5344CB8AC3E}">
        <p14:creationId xmlns:p14="http://schemas.microsoft.com/office/powerpoint/2010/main" val="41856940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202</a:t>
            </a:fld>
            <a:endParaRPr lang="en-US"/>
          </a:p>
        </p:txBody>
      </p:sp>
    </p:spTree>
    <p:extLst>
      <p:ext uri="{BB962C8B-B14F-4D97-AF65-F5344CB8AC3E}">
        <p14:creationId xmlns:p14="http://schemas.microsoft.com/office/powerpoint/2010/main" val="22750296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Yehovah</a:t>
            </a:r>
            <a:r>
              <a:rPr lang="en-US" dirty="0"/>
              <a:t> doesn’t hate these people, they just can’t fulfill certain duties that’s needed for service</a:t>
            </a:r>
          </a:p>
        </p:txBody>
      </p:sp>
      <p:sp>
        <p:nvSpPr>
          <p:cNvPr id="4" name="Slide Number Placeholder 3"/>
          <p:cNvSpPr>
            <a:spLocks noGrp="1"/>
          </p:cNvSpPr>
          <p:nvPr>
            <p:ph type="sldNum" sz="quarter" idx="5"/>
          </p:nvPr>
        </p:nvSpPr>
        <p:spPr/>
        <p:txBody>
          <a:bodyPr/>
          <a:lstStyle/>
          <a:p>
            <a:fld id="{283241FF-172C-461F-B60D-5DCCFB126EC6}" type="slidenum">
              <a:rPr lang="en-US" smtClean="0"/>
              <a:t>203</a:t>
            </a:fld>
            <a:endParaRPr lang="en-US"/>
          </a:p>
        </p:txBody>
      </p:sp>
    </p:spTree>
    <p:extLst>
      <p:ext uri="{BB962C8B-B14F-4D97-AF65-F5344CB8AC3E}">
        <p14:creationId xmlns:p14="http://schemas.microsoft.com/office/powerpoint/2010/main" val="41444221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204</a:t>
            </a:fld>
            <a:endParaRPr lang="en-US"/>
          </a:p>
        </p:txBody>
      </p:sp>
    </p:spTree>
    <p:extLst>
      <p:ext uri="{BB962C8B-B14F-4D97-AF65-F5344CB8AC3E}">
        <p14:creationId xmlns:p14="http://schemas.microsoft.com/office/powerpoint/2010/main" val="9478117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205</a:t>
            </a:fld>
            <a:endParaRPr lang="en-US"/>
          </a:p>
        </p:txBody>
      </p:sp>
    </p:spTree>
    <p:extLst>
      <p:ext uri="{BB962C8B-B14F-4D97-AF65-F5344CB8AC3E}">
        <p14:creationId xmlns:p14="http://schemas.microsoft.com/office/powerpoint/2010/main" val="412231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23</a:t>
            </a:fld>
            <a:endParaRPr lang="en-US"/>
          </a:p>
        </p:txBody>
      </p:sp>
    </p:spTree>
    <p:extLst>
      <p:ext uri="{BB962C8B-B14F-4D97-AF65-F5344CB8AC3E}">
        <p14:creationId xmlns:p14="http://schemas.microsoft.com/office/powerpoint/2010/main" val="37568221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206</a:t>
            </a:fld>
            <a:endParaRPr lang="en-US"/>
          </a:p>
        </p:txBody>
      </p:sp>
    </p:spTree>
    <p:extLst>
      <p:ext uri="{BB962C8B-B14F-4D97-AF65-F5344CB8AC3E}">
        <p14:creationId xmlns:p14="http://schemas.microsoft.com/office/powerpoint/2010/main" val="18819470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207</a:t>
            </a:fld>
            <a:endParaRPr lang="en-US"/>
          </a:p>
        </p:txBody>
      </p:sp>
    </p:spTree>
    <p:extLst>
      <p:ext uri="{BB962C8B-B14F-4D97-AF65-F5344CB8AC3E}">
        <p14:creationId xmlns:p14="http://schemas.microsoft.com/office/powerpoint/2010/main" val="2295206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208</a:t>
            </a:fld>
            <a:endParaRPr lang="en-US"/>
          </a:p>
        </p:txBody>
      </p:sp>
    </p:spTree>
    <p:extLst>
      <p:ext uri="{BB962C8B-B14F-4D97-AF65-F5344CB8AC3E}">
        <p14:creationId xmlns:p14="http://schemas.microsoft.com/office/powerpoint/2010/main" val="38219579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209</a:t>
            </a:fld>
            <a:endParaRPr lang="en-US"/>
          </a:p>
        </p:txBody>
      </p:sp>
    </p:spTree>
    <p:extLst>
      <p:ext uri="{BB962C8B-B14F-4D97-AF65-F5344CB8AC3E}">
        <p14:creationId xmlns:p14="http://schemas.microsoft.com/office/powerpoint/2010/main" val="38287253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210</a:t>
            </a:fld>
            <a:endParaRPr lang="en-US"/>
          </a:p>
        </p:txBody>
      </p:sp>
    </p:spTree>
    <p:extLst>
      <p:ext uri="{BB962C8B-B14F-4D97-AF65-F5344CB8AC3E}">
        <p14:creationId xmlns:p14="http://schemas.microsoft.com/office/powerpoint/2010/main" val="17783675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211</a:t>
            </a:fld>
            <a:endParaRPr lang="en-US"/>
          </a:p>
        </p:txBody>
      </p:sp>
    </p:spTree>
    <p:extLst>
      <p:ext uri="{BB962C8B-B14F-4D97-AF65-F5344CB8AC3E}">
        <p14:creationId xmlns:p14="http://schemas.microsoft.com/office/powerpoint/2010/main" val="22286634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212</a:t>
            </a:fld>
            <a:endParaRPr lang="en-US"/>
          </a:p>
        </p:txBody>
      </p:sp>
    </p:spTree>
    <p:extLst>
      <p:ext uri="{BB962C8B-B14F-4D97-AF65-F5344CB8AC3E}">
        <p14:creationId xmlns:p14="http://schemas.microsoft.com/office/powerpoint/2010/main" val="34360268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213</a:t>
            </a:fld>
            <a:endParaRPr lang="en-US"/>
          </a:p>
        </p:txBody>
      </p:sp>
    </p:spTree>
    <p:extLst>
      <p:ext uri="{BB962C8B-B14F-4D97-AF65-F5344CB8AC3E}">
        <p14:creationId xmlns:p14="http://schemas.microsoft.com/office/powerpoint/2010/main" val="4563834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215</a:t>
            </a:fld>
            <a:endParaRPr lang="en-US"/>
          </a:p>
        </p:txBody>
      </p:sp>
    </p:spTree>
    <p:extLst>
      <p:ext uri="{BB962C8B-B14F-4D97-AF65-F5344CB8AC3E}">
        <p14:creationId xmlns:p14="http://schemas.microsoft.com/office/powerpoint/2010/main" val="344906032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217</a:t>
            </a:fld>
            <a:endParaRPr lang="en-US"/>
          </a:p>
        </p:txBody>
      </p:sp>
    </p:spTree>
    <p:extLst>
      <p:ext uri="{BB962C8B-B14F-4D97-AF65-F5344CB8AC3E}">
        <p14:creationId xmlns:p14="http://schemas.microsoft.com/office/powerpoint/2010/main" val="129472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butchers who are regulated and follow these rules pretty darn close. That’s why I get the 93/7 ground meat at the store because we aren’t to eat fat.</a:t>
            </a:r>
          </a:p>
        </p:txBody>
      </p:sp>
      <p:sp>
        <p:nvSpPr>
          <p:cNvPr id="4" name="Slide Number Placeholder 3"/>
          <p:cNvSpPr>
            <a:spLocks noGrp="1"/>
          </p:cNvSpPr>
          <p:nvPr>
            <p:ph type="sldNum" sz="quarter" idx="5"/>
          </p:nvPr>
        </p:nvSpPr>
        <p:spPr/>
        <p:txBody>
          <a:bodyPr/>
          <a:lstStyle/>
          <a:p>
            <a:fld id="{283241FF-172C-461F-B60D-5DCCFB126EC6}" type="slidenum">
              <a:rPr lang="en-US" smtClean="0"/>
              <a:t>24</a:t>
            </a:fld>
            <a:endParaRPr lang="en-US"/>
          </a:p>
        </p:txBody>
      </p:sp>
    </p:spTree>
    <p:extLst>
      <p:ext uri="{BB962C8B-B14F-4D97-AF65-F5344CB8AC3E}">
        <p14:creationId xmlns:p14="http://schemas.microsoft.com/office/powerpoint/2010/main" val="323320817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219</a:t>
            </a:fld>
            <a:endParaRPr lang="en-US"/>
          </a:p>
        </p:txBody>
      </p:sp>
    </p:spTree>
    <p:extLst>
      <p:ext uri="{BB962C8B-B14F-4D97-AF65-F5344CB8AC3E}">
        <p14:creationId xmlns:p14="http://schemas.microsoft.com/office/powerpoint/2010/main" val="14021461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221</a:t>
            </a:fld>
            <a:endParaRPr lang="en-US"/>
          </a:p>
        </p:txBody>
      </p:sp>
    </p:spTree>
    <p:extLst>
      <p:ext uri="{BB962C8B-B14F-4D97-AF65-F5344CB8AC3E}">
        <p14:creationId xmlns:p14="http://schemas.microsoft.com/office/powerpoint/2010/main" val="23286275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224</a:t>
            </a:fld>
            <a:endParaRPr lang="en-US"/>
          </a:p>
        </p:txBody>
      </p:sp>
    </p:spTree>
    <p:extLst>
      <p:ext uri="{BB962C8B-B14F-4D97-AF65-F5344CB8AC3E}">
        <p14:creationId xmlns:p14="http://schemas.microsoft.com/office/powerpoint/2010/main" val="1174756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226</a:t>
            </a:fld>
            <a:endParaRPr lang="en-US"/>
          </a:p>
        </p:txBody>
      </p:sp>
    </p:spTree>
    <p:extLst>
      <p:ext uri="{BB962C8B-B14F-4D97-AF65-F5344CB8AC3E}">
        <p14:creationId xmlns:p14="http://schemas.microsoft.com/office/powerpoint/2010/main" val="7589441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227</a:t>
            </a:fld>
            <a:endParaRPr lang="en-US"/>
          </a:p>
        </p:txBody>
      </p:sp>
    </p:spTree>
    <p:extLst>
      <p:ext uri="{BB962C8B-B14F-4D97-AF65-F5344CB8AC3E}">
        <p14:creationId xmlns:p14="http://schemas.microsoft.com/office/powerpoint/2010/main" val="10515217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229</a:t>
            </a:fld>
            <a:endParaRPr lang="en-US"/>
          </a:p>
        </p:txBody>
      </p:sp>
    </p:spTree>
    <p:extLst>
      <p:ext uri="{BB962C8B-B14F-4D97-AF65-F5344CB8AC3E}">
        <p14:creationId xmlns:p14="http://schemas.microsoft.com/office/powerpoint/2010/main" val="1320249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231</a:t>
            </a:fld>
            <a:endParaRPr lang="en-US"/>
          </a:p>
        </p:txBody>
      </p:sp>
    </p:spTree>
    <p:extLst>
      <p:ext uri="{BB962C8B-B14F-4D97-AF65-F5344CB8AC3E}">
        <p14:creationId xmlns:p14="http://schemas.microsoft.com/office/powerpoint/2010/main" val="17364051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233</a:t>
            </a:fld>
            <a:endParaRPr lang="en-US"/>
          </a:p>
        </p:txBody>
      </p:sp>
    </p:spTree>
    <p:extLst>
      <p:ext uri="{BB962C8B-B14F-4D97-AF65-F5344CB8AC3E}">
        <p14:creationId xmlns:p14="http://schemas.microsoft.com/office/powerpoint/2010/main" val="7407657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235</a:t>
            </a:fld>
            <a:endParaRPr lang="en-US"/>
          </a:p>
        </p:txBody>
      </p:sp>
    </p:spTree>
    <p:extLst>
      <p:ext uri="{BB962C8B-B14F-4D97-AF65-F5344CB8AC3E}">
        <p14:creationId xmlns:p14="http://schemas.microsoft.com/office/powerpoint/2010/main" val="11740591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237</a:t>
            </a:fld>
            <a:endParaRPr lang="en-US"/>
          </a:p>
        </p:txBody>
      </p:sp>
    </p:spTree>
    <p:extLst>
      <p:ext uri="{BB962C8B-B14F-4D97-AF65-F5344CB8AC3E}">
        <p14:creationId xmlns:p14="http://schemas.microsoft.com/office/powerpoint/2010/main" val="10000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meal offering is what we do here to regulate the wheat to make sure it is proper to sell to the public</a:t>
            </a:r>
          </a:p>
        </p:txBody>
      </p:sp>
      <p:sp>
        <p:nvSpPr>
          <p:cNvPr id="4" name="Slide Number Placeholder 3"/>
          <p:cNvSpPr>
            <a:spLocks noGrp="1"/>
          </p:cNvSpPr>
          <p:nvPr>
            <p:ph type="sldNum" sz="quarter" idx="5"/>
          </p:nvPr>
        </p:nvSpPr>
        <p:spPr/>
        <p:txBody>
          <a:bodyPr/>
          <a:lstStyle/>
          <a:p>
            <a:fld id="{283241FF-172C-461F-B60D-5DCCFB126EC6}" type="slidenum">
              <a:rPr lang="en-US" smtClean="0"/>
              <a:t>25</a:t>
            </a:fld>
            <a:endParaRPr lang="en-US"/>
          </a:p>
        </p:txBody>
      </p:sp>
    </p:spTree>
    <p:extLst>
      <p:ext uri="{BB962C8B-B14F-4D97-AF65-F5344CB8AC3E}">
        <p14:creationId xmlns:p14="http://schemas.microsoft.com/office/powerpoint/2010/main" val="42729482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238</a:t>
            </a:fld>
            <a:endParaRPr lang="en-US"/>
          </a:p>
        </p:txBody>
      </p:sp>
    </p:spTree>
    <p:extLst>
      <p:ext uri="{BB962C8B-B14F-4D97-AF65-F5344CB8AC3E}">
        <p14:creationId xmlns:p14="http://schemas.microsoft.com/office/powerpoint/2010/main" val="21442673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240</a:t>
            </a:fld>
            <a:endParaRPr lang="en-US"/>
          </a:p>
        </p:txBody>
      </p:sp>
    </p:spTree>
    <p:extLst>
      <p:ext uri="{BB962C8B-B14F-4D97-AF65-F5344CB8AC3E}">
        <p14:creationId xmlns:p14="http://schemas.microsoft.com/office/powerpoint/2010/main" val="26826356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242</a:t>
            </a:fld>
            <a:endParaRPr lang="en-US"/>
          </a:p>
        </p:txBody>
      </p:sp>
    </p:spTree>
    <p:extLst>
      <p:ext uri="{BB962C8B-B14F-4D97-AF65-F5344CB8AC3E}">
        <p14:creationId xmlns:p14="http://schemas.microsoft.com/office/powerpoint/2010/main" val="61001536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244</a:t>
            </a:fld>
            <a:endParaRPr lang="en-US"/>
          </a:p>
        </p:txBody>
      </p:sp>
    </p:spTree>
    <p:extLst>
      <p:ext uri="{BB962C8B-B14F-4D97-AF65-F5344CB8AC3E}">
        <p14:creationId xmlns:p14="http://schemas.microsoft.com/office/powerpoint/2010/main" val="21113876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246</a:t>
            </a:fld>
            <a:endParaRPr lang="en-US"/>
          </a:p>
        </p:txBody>
      </p:sp>
    </p:spTree>
    <p:extLst>
      <p:ext uri="{BB962C8B-B14F-4D97-AF65-F5344CB8AC3E}">
        <p14:creationId xmlns:p14="http://schemas.microsoft.com/office/powerpoint/2010/main" val="12838093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248</a:t>
            </a:fld>
            <a:endParaRPr lang="en-US"/>
          </a:p>
        </p:txBody>
      </p:sp>
    </p:spTree>
    <p:extLst>
      <p:ext uri="{BB962C8B-B14F-4D97-AF65-F5344CB8AC3E}">
        <p14:creationId xmlns:p14="http://schemas.microsoft.com/office/powerpoint/2010/main" val="30025758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250</a:t>
            </a:fld>
            <a:endParaRPr lang="en-US"/>
          </a:p>
        </p:txBody>
      </p:sp>
    </p:spTree>
    <p:extLst>
      <p:ext uri="{BB962C8B-B14F-4D97-AF65-F5344CB8AC3E}">
        <p14:creationId xmlns:p14="http://schemas.microsoft.com/office/powerpoint/2010/main" val="9903183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252</a:t>
            </a:fld>
            <a:endParaRPr lang="en-US"/>
          </a:p>
        </p:txBody>
      </p:sp>
    </p:spTree>
    <p:extLst>
      <p:ext uri="{BB962C8B-B14F-4D97-AF65-F5344CB8AC3E}">
        <p14:creationId xmlns:p14="http://schemas.microsoft.com/office/powerpoint/2010/main" val="32373597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254</a:t>
            </a:fld>
            <a:endParaRPr lang="en-US"/>
          </a:p>
        </p:txBody>
      </p:sp>
    </p:spTree>
    <p:extLst>
      <p:ext uri="{BB962C8B-B14F-4D97-AF65-F5344CB8AC3E}">
        <p14:creationId xmlns:p14="http://schemas.microsoft.com/office/powerpoint/2010/main" val="33276954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256</a:t>
            </a:fld>
            <a:endParaRPr lang="en-US"/>
          </a:p>
        </p:txBody>
      </p:sp>
    </p:spTree>
    <p:extLst>
      <p:ext uri="{BB962C8B-B14F-4D97-AF65-F5344CB8AC3E}">
        <p14:creationId xmlns:p14="http://schemas.microsoft.com/office/powerpoint/2010/main" val="2958404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enforce His laws today, by our judges</a:t>
            </a:r>
          </a:p>
        </p:txBody>
      </p:sp>
      <p:sp>
        <p:nvSpPr>
          <p:cNvPr id="4" name="Slide Number Placeholder 3"/>
          <p:cNvSpPr>
            <a:spLocks noGrp="1"/>
          </p:cNvSpPr>
          <p:nvPr>
            <p:ph type="sldNum" sz="quarter" idx="5"/>
          </p:nvPr>
        </p:nvSpPr>
        <p:spPr/>
        <p:txBody>
          <a:bodyPr/>
          <a:lstStyle/>
          <a:p>
            <a:fld id="{283241FF-172C-461F-B60D-5DCCFB126EC6}" type="slidenum">
              <a:rPr lang="en-US" smtClean="0"/>
              <a:t>26</a:t>
            </a:fld>
            <a:endParaRPr lang="en-US"/>
          </a:p>
        </p:txBody>
      </p:sp>
    </p:spTree>
    <p:extLst>
      <p:ext uri="{BB962C8B-B14F-4D97-AF65-F5344CB8AC3E}">
        <p14:creationId xmlns:p14="http://schemas.microsoft.com/office/powerpoint/2010/main" val="10998120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258</a:t>
            </a:fld>
            <a:endParaRPr lang="en-US"/>
          </a:p>
        </p:txBody>
      </p:sp>
    </p:spTree>
    <p:extLst>
      <p:ext uri="{BB962C8B-B14F-4D97-AF65-F5344CB8AC3E}">
        <p14:creationId xmlns:p14="http://schemas.microsoft.com/office/powerpoint/2010/main" val="39424093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260</a:t>
            </a:fld>
            <a:endParaRPr lang="en-US"/>
          </a:p>
        </p:txBody>
      </p:sp>
    </p:spTree>
    <p:extLst>
      <p:ext uri="{BB962C8B-B14F-4D97-AF65-F5344CB8AC3E}">
        <p14:creationId xmlns:p14="http://schemas.microsoft.com/office/powerpoint/2010/main" val="426019348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262</a:t>
            </a:fld>
            <a:endParaRPr lang="en-US"/>
          </a:p>
        </p:txBody>
      </p:sp>
    </p:spTree>
    <p:extLst>
      <p:ext uri="{BB962C8B-B14F-4D97-AF65-F5344CB8AC3E}">
        <p14:creationId xmlns:p14="http://schemas.microsoft.com/office/powerpoint/2010/main" val="209681412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264</a:t>
            </a:fld>
            <a:endParaRPr lang="en-US"/>
          </a:p>
        </p:txBody>
      </p:sp>
    </p:spTree>
    <p:extLst>
      <p:ext uri="{BB962C8B-B14F-4D97-AF65-F5344CB8AC3E}">
        <p14:creationId xmlns:p14="http://schemas.microsoft.com/office/powerpoint/2010/main" val="183253884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265</a:t>
            </a:fld>
            <a:endParaRPr lang="en-US"/>
          </a:p>
        </p:txBody>
      </p:sp>
    </p:spTree>
    <p:extLst>
      <p:ext uri="{BB962C8B-B14F-4D97-AF65-F5344CB8AC3E}">
        <p14:creationId xmlns:p14="http://schemas.microsoft.com/office/powerpoint/2010/main" val="1064464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266</a:t>
            </a:fld>
            <a:endParaRPr lang="en-US"/>
          </a:p>
        </p:txBody>
      </p:sp>
    </p:spTree>
    <p:extLst>
      <p:ext uri="{BB962C8B-B14F-4D97-AF65-F5344CB8AC3E}">
        <p14:creationId xmlns:p14="http://schemas.microsoft.com/office/powerpoint/2010/main" val="36853579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267</a:t>
            </a:fld>
            <a:endParaRPr lang="en-US"/>
          </a:p>
        </p:txBody>
      </p:sp>
    </p:spTree>
    <p:extLst>
      <p:ext uri="{BB962C8B-B14F-4D97-AF65-F5344CB8AC3E}">
        <p14:creationId xmlns:p14="http://schemas.microsoft.com/office/powerpoint/2010/main" val="283630022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269</a:t>
            </a:fld>
            <a:endParaRPr lang="en-US"/>
          </a:p>
        </p:txBody>
      </p:sp>
    </p:spTree>
    <p:extLst>
      <p:ext uri="{BB962C8B-B14F-4D97-AF65-F5344CB8AC3E}">
        <p14:creationId xmlns:p14="http://schemas.microsoft.com/office/powerpoint/2010/main" val="24170003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270</a:t>
            </a:fld>
            <a:endParaRPr lang="en-US"/>
          </a:p>
        </p:txBody>
      </p:sp>
    </p:spTree>
    <p:extLst>
      <p:ext uri="{BB962C8B-B14F-4D97-AF65-F5344CB8AC3E}">
        <p14:creationId xmlns:p14="http://schemas.microsoft.com/office/powerpoint/2010/main" val="374665966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271</a:t>
            </a:fld>
            <a:endParaRPr lang="en-US"/>
          </a:p>
        </p:txBody>
      </p:sp>
    </p:spTree>
    <p:extLst>
      <p:ext uri="{BB962C8B-B14F-4D97-AF65-F5344CB8AC3E}">
        <p14:creationId xmlns:p14="http://schemas.microsoft.com/office/powerpoint/2010/main" val="191589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a:t>
            </a:fld>
            <a:endParaRPr lang="en-US"/>
          </a:p>
        </p:txBody>
      </p:sp>
    </p:spTree>
    <p:extLst>
      <p:ext uri="{BB962C8B-B14F-4D97-AF65-F5344CB8AC3E}">
        <p14:creationId xmlns:p14="http://schemas.microsoft.com/office/powerpoint/2010/main" val="355980067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272</a:t>
            </a:fld>
            <a:endParaRPr lang="en-US"/>
          </a:p>
        </p:txBody>
      </p:sp>
    </p:spTree>
    <p:extLst>
      <p:ext uri="{BB962C8B-B14F-4D97-AF65-F5344CB8AC3E}">
        <p14:creationId xmlns:p14="http://schemas.microsoft.com/office/powerpoint/2010/main" val="16604123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273</a:t>
            </a:fld>
            <a:endParaRPr lang="en-US"/>
          </a:p>
        </p:txBody>
      </p:sp>
    </p:spTree>
    <p:extLst>
      <p:ext uri="{BB962C8B-B14F-4D97-AF65-F5344CB8AC3E}">
        <p14:creationId xmlns:p14="http://schemas.microsoft.com/office/powerpoint/2010/main" val="349430188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274</a:t>
            </a:fld>
            <a:endParaRPr lang="en-US"/>
          </a:p>
        </p:txBody>
      </p:sp>
    </p:spTree>
    <p:extLst>
      <p:ext uri="{BB962C8B-B14F-4D97-AF65-F5344CB8AC3E}">
        <p14:creationId xmlns:p14="http://schemas.microsoft.com/office/powerpoint/2010/main" val="23906744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275</a:t>
            </a:fld>
            <a:endParaRPr lang="en-US"/>
          </a:p>
        </p:txBody>
      </p:sp>
    </p:spTree>
    <p:extLst>
      <p:ext uri="{BB962C8B-B14F-4D97-AF65-F5344CB8AC3E}">
        <p14:creationId xmlns:p14="http://schemas.microsoft.com/office/powerpoint/2010/main" val="42665058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276</a:t>
            </a:fld>
            <a:endParaRPr lang="en-US"/>
          </a:p>
        </p:txBody>
      </p:sp>
    </p:spTree>
    <p:extLst>
      <p:ext uri="{BB962C8B-B14F-4D97-AF65-F5344CB8AC3E}">
        <p14:creationId xmlns:p14="http://schemas.microsoft.com/office/powerpoint/2010/main" val="131750635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277</a:t>
            </a:fld>
            <a:endParaRPr lang="en-US"/>
          </a:p>
        </p:txBody>
      </p:sp>
    </p:spTree>
    <p:extLst>
      <p:ext uri="{BB962C8B-B14F-4D97-AF65-F5344CB8AC3E}">
        <p14:creationId xmlns:p14="http://schemas.microsoft.com/office/powerpoint/2010/main" val="186163933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278</a:t>
            </a:fld>
            <a:endParaRPr lang="en-US"/>
          </a:p>
        </p:txBody>
      </p:sp>
    </p:spTree>
    <p:extLst>
      <p:ext uri="{BB962C8B-B14F-4D97-AF65-F5344CB8AC3E}">
        <p14:creationId xmlns:p14="http://schemas.microsoft.com/office/powerpoint/2010/main" val="57938093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279</a:t>
            </a:fld>
            <a:endParaRPr lang="en-US"/>
          </a:p>
        </p:txBody>
      </p:sp>
    </p:spTree>
    <p:extLst>
      <p:ext uri="{BB962C8B-B14F-4D97-AF65-F5344CB8AC3E}">
        <p14:creationId xmlns:p14="http://schemas.microsoft.com/office/powerpoint/2010/main" val="181404227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280</a:t>
            </a:fld>
            <a:endParaRPr lang="en-US"/>
          </a:p>
        </p:txBody>
      </p:sp>
    </p:spTree>
    <p:extLst>
      <p:ext uri="{BB962C8B-B14F-4D97-AF65-F5344CB8AC3E}">
        <p14:creationId xmlns:p14="http://schemas.microsoft.com/office/powerpoint/2010/main" val="10475374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281</a:t>
            </a:fld>
            <a:endParaRPr lang="en-US"/>
          </a:p>
        </p:txBody>
      </p:sp>
    </p:spTree>
    <p:extLst>
      <p:ext uri="{BB962C8B-B14F-4D97-AF65-F5344CB8AC3E}">
        <p14:creationId xmlns:p14="http://schemas.microsoft.com/office/powerpoint/2010/main" val="4217814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a:t>
            </a:fld>
            <a:endParaRPr lang="en-US"/>
          </a:p>
        </p:txBody>
      </p:sp>
    </p:spTree>
    <p:extLst>
      <p:ext uri="{BB962C8B-B14F-4D97-AF65-F5344CB8AC3E}">
        <p14:creationId xmlns:p14="http://schemas.microsoft.com/office/powerpoint/2010/main" val="41218921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282</a:t>
            </a:fld>
            <a:endParaRPr lang="en-US"/>
          </a:p>
        </p:txBody>
      </p:sp>
    </p:spTree>
    <p:extLst>
      <p:ext uri="{BB962C8B-B14F-4D97-AF65-F5344CB8AC3E}">
        <p14:creationId xmlns:p14="http://schemas.microsoft.com/office/powerpoint/2010/main" val="8823357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283</a:t>
            </a:fld>
            <a:endParaRPr lang="en-US"/>
          </a:p>
        </p:txBody>
      </p:sp>
    </p:spTree>
    <p:extLst>
      <p:ext uri="{BB962C8B-B14F-4D97-AF65-F5344CB8AC3E}">
        <p14:creationId xmlns:p14="http://schemas.microsoft.com/office/powerpoint/2010/main" val="26638754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284</a:t>
            </a:fld>
            <a:endParaRPr lang="en-US"/>
          </a:p>
        </p:txBody>
      </p:sp>
    </p:spTree>
    <p:extLst>
      <p:ext uri="{BB962C8B-B14F-4D97-AF65-F5344CB8AC3E}">
        <p14:creationId xmlns:p14="http://schemas.microsoft.com/office/powerpoint/2010/main" val="211710253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285</a:t>
            </a:fld>
            <a:endParaRPr lang="en-US"/>
          </a:p>
        </p:txBody>
      </p:sp>
    </p:spTree>
    <p:extLst>
      <p:ext uri="{BB962C8B-B14F-4D97-AF65-F5344CB8AC3E}">
        <p14:creationId xmlns:p14="http://schemas.microsoft.com/office/powerpoint/2010/main" val="83499474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286</a:t>
            </a:fld>
            <a:endParaRPr lang="en-US"/>
          </a:p>
        </p:txBody>
      </p:sp>
    </p:spTree>
    <p:extLst>
      <p:ext uri="{BB962C8B-B14F-4D97-AF65-F5344CB8AC3E}">
        <p14:creationId xmlns:p14="http://schemas.microsoft.com/office/powerpoint/2010/main" val="137909665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287</a:t>
            </a:fld>
            <a:endParaRPr lang="en-US"/>
          </a:p>
        </p:txBody>
      </p:sp>
    </p:spTree>
    <p:extLst>
      <p:ext uri="{BB962C8B-B14F-4D97-AF65-F5344CB8AC3E}">
        <p14:creationId xmlns:p14="http://schemas.microsoft.com/office/powerpoint/2010/main" val="291047694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288</a:t>
            </a:fld>
            <a:endParaRPr lang="en-US"/>
          </a:p>
        </p:txBody>
      </p:sp>
    </p:spTree>
    <p:extLst>
      <p:ext uri="{BB962C8B-B14F-4D97-AF65-F5344CB8AC3E}">
        <p14:creationId xmlns:p14="http://schemas.microsoft.com/office/powerpoint/2010/main" val="92366519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290</a:t>
            </a:fld>
            <a:endParaRPr lang="en-US"/>
          </a:p>
        </p:txBody>
      </p:sp>
    </p:spTree>
    <p:extLst>
      <p:ext uri="{BB962C8B-B14F-4D97-AF65-F5344CB8AC3E}">
        <p14:creationId xmlns:p14="http://schemas.microsoft.com/office/powerpoint/2010/main" val="87595017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292</a:t>
            </a:fld>
            <a:endParaRPr lang="en-US"/>
          </a:p>
        </p:txBody>
      </p:sp>
    </p:spTree>
    <p:extLst>
      <p:ext uri="{BB962C8B-B14F-4D97-AF65-F5344CB8AC3E}">
        <p14:creationId xmlns:p14="http://schemas.microsoft.com/office/powerpoint/2010/main" val="96662626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294</a:t>
            </a:fld>
            <a:endParaRPr lang="en-US"/>
          </a:p>
        </p:txBody>
      </p:sp>
    </p:spTree>
    <p:extLst>
      <p:ext uri="{BB962C8B-B14F-4D97-AF65-F5344CB8AC3E}">
        <p14:creationId xmlns:p14="http://schemas.microsoft.com/office/powerpoint/2010/main" val="1970539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31</a:t>
            </a:fld>
            <a:endParaRPr lang="en-US"/>
          </a:p>
        </p:txBody>
      </p:sp>
    </p:spTree>
    <p:extLst>
      <p:ext uri="{BB962C8B-B14F-4D97-AF65-F5344CB8AC3E}">
        <p14:creationId xmlns:p14="http://schemas.microsoft.com/office/powerpoint/2010/main" val="242418285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296</a:t>
            </a:fld>
            <a:endParaRPr lang="en-US"/>
          </a:p>
        </p:txBody>
      </p:sp>
    </p:spTree>
    <p:extLst>
      <p:ext uri="{BB962C8B-B14F-4D97-AF65-F5344CB8AC3E}">
        <p14:creationId xmlns:p14="http://schemas.microsoft.com/office/powerpoint/2010/main" val="183755850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297</a:t>
            </a:fld>
            <a:endParaRPr lang="en-US"/>
          </a:p>
        </p:txBody>
      </p:sp>
    </p:spTree>
    <p:extLst>
      <p:ext uri="{BB962C8B-B14F-4D97-AF65-F5344CB8AC3E}">
        <p14:creationId xmlns:p14="http://schemas.microsoft.com/office/powerpoint/2010/main" val="322029939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299</a:t>
            </a:fld>
            <a:endParaRPr lang="en-US"/>
          </a:p>
        </p:txBody>
      </p:sp>
    </p:spTree>
    <p:extLst>
      <p:ext uri="{BB962C8B-B14F-4D97-AF65-F5344CB8AC3E}">
        <p14:creationId xmlns:p14="http://schemas.microsoft.com/office/powerpoint/2010/main" val="6247133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300</a:t>
            </a:fld>
            <a:endParaRPr lang="en-US"/>
          </a:p>
        </p:txBody>
      </p:sp>
    </p:spTree>
    <p:extLst>
      <p:ext uri="{BB962C8B-B14F-4D97-AF65-F5344CB8AC3E}">
        <p14:creationId xmlns:p14="http://schemas.microsoft.com/office/powerpoint/2010/main" val="565574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302</a:t>
            </a:fld>
            <a:endParaRPr lang="en-US"/>
          </a:p>
        </p:txBody>
      </p:sp>
    </p:spTree>
    <p:extLst>
      <p:ext uri="{BB962C8B-B14F-4D97-AF65-F5344CB8AC3E}">
        <p14:creationId xmlns:p14="http://schemas.microsoft.com/office/powerpoint/2010/main" val="232423049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304</a:t>
            </a:fld>
            <a:endParaRPr lang="en-US"/>
          </a:p>
        </p:txBody>
      </p:sp>
    </p:spTree>
    <p:extLst>
      <p:ext uri="{BB962C8B-B14F-4D97-AF65-F5344CB8AC3E}">
        <p14:creationId xmlns:p14="http://schemas.microsoft.com/office/powerpoint/2010/main" val="22526788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306</a:t>
            </a:fld>
            <a:endParaRPr lang="en-US"/>
          </a:p>
        </p:txBody>
      </p:sp>
    </p:spTree>
    <p:extLst>
      <p:ext uri="{BB962C8B-B14F-4D97-AF65-F5344CB8AC3E}">
        <p14:creationId xmlns:p14="http://schemas.microsoft.com/office/powerpoint/2010/main" val="71002655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307</a:t>
            </a:fld>
            <a:endParaRPr lang="en-US"/>
          </a:p>
        </p:txBody>
      </p:sp>
    </p:spTree>
    <p:extLst>
      <p:ext uri="{BB962C8B-B14F-4D97-AF65-F5344CB8AC3E}">
        <p14:creationId xmlns:p14="http://schemas.microsoft.com/office/powerpoint/2010/main" val="317509244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308</a:t>
            </a:fld>
            <a:endParaRPr lang="en-US"/>
          </a:p>
        </p:txBody>
      </p:sp>
    </p:spTree>
    <p:extLst>
      <p:ext uri="{BB962C8B-B14F-4D97-AF65-F5344CB8AC3E}">
        <p14:creationId xmlns:p14="http://schemas.microsoft.com/office/powerpoint/2010/main" val="88972572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310</a:t>
            </a:fld>
            <a:endParaRPr lang="en-US"/>
          </a:p>
        </p:txBody>
      </p:sp>
    </p:spTree>
    <p:extLst>
      <p:ext uri="{BB962C8B-B14F-4D97-AF65-F5344CB8AC3E}">
        <p14:creationId xmlns:p14="http://schemas.microsoft.com/office/powerpoint/2010/main" val="2672868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only sacrifice where you cut the offering in pieces. Doing these were customs used to make covenants. A contract with somebody</a:t>
            </a:r>
          </a:p>
        </p:txBody>
      </p:sp>
      <p:sp>
        <p:nvSpPr>
          <p:cNvPr id="4" name="Slide Number Placeholder 3"/>
          <p:cNvSpPr>
            <a:spLocks noGrp="1"/>
          </p:cNvSpPr>
          <p:nvPr>
            <p:ph type="sldNum" sz="quarter" idx="5"/>
          </p:nvPr>
        </p:nvSpPr>
        <p:spPr/>
        <p:txBody>
          <a:bodyPr/>
          <a:lstStyle/>
          <a:p>
            <a:fld id="{283241FF-172C-461F-B60D-5DCCFB126EC6}" type="slidenum">
              <a:rPr lang="en-US" smtClean="0"/>
              <a:t>32</a:t>
            </a:fld>
            <a:endParaRPr lang="en-US"/>
          </a:p>
        </p:txBody>
      </p:sp>
    </p:spTree>
    <p:extLst>
      <p:ext uri="{BB962C8B-B14F-4D97-AF65-F5344CB8AC3E}">
        <p14:creationId xmlns:p14="http://schemas.microsoft.com/office/powerpoint/2010/main" val="30992457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312</a:t>
            </a:fld>
            <a:endParaRPr lang="en-US"/>
          </a:p>
        </p:txBody>
      </p:sp>
    </p:spTree>
    <p:extLst>
      <p:ext uri="{BB962C8B-B14F-4D97-AF65-F5344CB8AC3E}">
        <p14:creationId xmlns:p14="http://schemas.microsoft.com/office/powerpoint/2010/main" val="22325031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314</a:t>
            </a:fld>
            <a:endParaRPr lang="en-US"/>
          </a:p>
        </p:txBody>
      </p:sp>
    </p:spTree>
    <p:extLst>
      <p:ext uri="{BB962C8B-B14F-4D97-AF65-F5344CB8AC3E}">
        <p14:creationId xmlns:p14="http://schemas.microsoft.com/office/powerpoint/2010/main" val="77013421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316</a:t>
            </a:fld>
            <a:endParaRPr lang="en-US"/>
          </a:p>
        </p:txBody>
      </p:sp>
    </p:spTree>
    <p:extLst>
      <p:ext uri="{BB962C8B-B14F-4D97-AF65-F5344CB8AC3E}">
        <p14:creationId xmlns:p14="http://schemas.microsoft.com/office/powerpoint/2010/main" val="136160494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318</a:t>
            </a:fld>
            <a:endParaRPr lang="en-US"/>
          </a:p>
        </p:txBody>
      </p:sp>
    </p:spTree>
    <p:extLst>
      <p:ext uri="{BB962C8B-B14F-4D97-AF65-F5344CB8AC3E}">
        <p14:creationId xmlns:p14="http://schemas.microsoft.com/office/powerpoint/2010/main" val="56345860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319</a:t>
            </a:fld>
            <a:endParaRPr lang="en-US"/>
          </a:p>
        </p:txBody>
      </p:sp>
    </p:spTree>
    <p:extLst>
      <p:ext uri="{BB962C8B-B14F-4D97-AF65-F5344CB8AC3E}">
        <p14:creationId xmlns:p14="http://schemas.microsoft.com/office/powerpoint/2010/main" val="216340440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321</a:t>
            </a:fld>
            <a:endParaRPr lang="en-US"/>
          </a:p>
        </p:txBody>
      </p:sp>
    </p:spTree>
    <p:extLst>
      <p:ext uri="{BB962C8B-B14F-4D97-AF65-F5344CB8AC3E}">
        <p14:creationId xmlns:p14="http://schemas.microsoft.com/office/powerpoint/2010/main" val="7411208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323</a:t>
            </a:fld>
            <a:endParaRPr lang="en-US"/>
          </a:p>
        </p:txBody>
      </p:sp>
    </p:spTree>
    <p:extLst>
      <p:ext uri="{BB962C8B-B14F-4D97-AF65-F5344CB8AC3E}">
        <p14:creationId xmlns:p14="http://schemas.microsoft.com/office/powerpoint/2010/main" val="276739596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325</a:t>
            </a:fld>
            <a:endParaRPr lang="en-US"/>
          </a:p>
        </p:txBody>
      </p:sp>
    </p:spTree>
    <p:extLst>
      <p:ext uri="{BB962C8B-B14F-4D97-AF65-F5344CB8AC3E}">
        <p14:creationId xmlns:p14="http://schemas.microsoft.com/office/powerpoint/2010/main" val="262009144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327</a:t>
            </a:fld>
            <a:endParaRPr lang="en-US"/>
          </a:p>
        </p:txBody>
      </p:sp>
    </p:spTree>
    <p:extLst>
      <p:ext uri="{BB962C8B-B14F-4D97-AF65-F5344CB8AC3E}">
        <p14:creationId xmlns:p14="http://schemas.microsoft.com/office/powerpoint/2010/main" val="213627583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329</a:t>
            </a:fld>
            <a:endParaRPr lang="en-US"/>
          </a:p>
        </p:txBody>
      </p:sp>
    </p:spTree>
    <p:extLst>
      <p:ext uri="{BB962C8B-B14F-4D97-AF65-F5344CB8AC3E}">
        <p14:creationId xmlns:p14="http://schemas.microsoft.com/office/powerpoint/2010/main" val="105110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of God shows us how to live righteous, it defines our way of living our </a:t>
            </a:r>
            <a:r>
              <a:rPr lang="en-US" dirty="0" err="1"/>
              <a:t>santification</a:t>
            </a:r>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7</a:t>
            </a:fld>
            <a:endParaRPr lang="en-US"/>
          </a:p>
        </p:txBody>
      </p:sp>
    </p:spTree>
    <p:extLst>
      <p:ext uri="{BB962C8B-B14F-4D97-AF65-F5344CB8AC3E}">
        <p14:creationId xmlns:p14="http://schemas.microsoft.com/office/powerpoint/2010/main" val="852553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more people would keep their word if we still made contracts this way. This is also known as a Suzerain treaty which we still do today with business deals made with a meal. It sad that we see this as religious instead of what the Scriptures say it is</a:t>
            </a:r>
          </a:p>
        </p:txBody>
      </p:sp>
      <p:sp>
        <p:nvSpPr>
          <p:cNvPr id="4" name="Slide Number Placeholder 3"/>
          <p:cNvSpPr>
            <a:spLocks noGrp="1"/>
          </p:cNvSpPr>
          <p:nvPr>
            <p:ph type="sldNum" sz="quarter" idx="5"/>
          </p:nvPr>
        </p:nvSpPr>
        <p:spPr/>
        <p:txBody>
          <a:bodyPr/>
          <a:lstStyle/>
          <a:p>
            <a:fld id="{283241FF-172C-461F-B60D-5DCCFB126EC6}" type="slidenum">
              <a:rPr lang="en-US" smtClean="0"/>
              <a:t>33</a:t>
            </a:fld>
            <a:endParaRPr lang="en-US"/>
          </a:p>
        </p:txBody>
      </p:sp>
    </p:spTree>
    <p:extLst>
      <p:ext uri="{BB962C8B-B14F-4D97-AF65-F5344CB8AC3E}">
        <p14:creationId xmlns:p14="http://schemas.microsoft.com/office/powerpoint/2010/main" val="225807669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331</a:t>
            </a:fld>
            <a:endParaRPr lang="en-US"/>
          </a:p>
        </p:txBody>
      </p:sp>
    </p:spTree>
    <p:extLst>
      <p:ext uri="{BB962C8B-B14F-4D97-AF65-F5344CB8AC3E}">
        <p14:creationId xmlns:p14="http://schemas.microsoft.com/office/powerpoint/2010/main" val="118356639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333</a:t>
            </a:fld>
            <a:endParaRPr lang="en-US"/>
          </a:p>
        </p:txBody>
      </p:sp>
    </p:spTree>
    <p:extLst>
      <p:ext uri="{BB962C8B-B14F-4D97-AF65-F5344CB8AC3E}">
        <p14:creationId xmlns:p14="http://schemas.microsoft.com/office/powerpoint/2010/main" val="53118904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335</a:t>
            </a:fld>
            <a:endParaRPr lang="en-US"/>
          </a:p>
        </p:txBody>
      </p:sp>
    </p:spTree>
    <p:extLst>
      <p:ext uri="{BB962C8B-B14F-4D97-AF65-F5344CB8AC3E}">
        <p14:creationId xmlns:p14="http://schemas.microsoft.com/office/powerpoint/2010/main" val="40219733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337</a:t>
            </a:fld>
            <a:endParaRPr lang="en-US"/>
          </a:p>
        </p:txBody>
      </p:sp>
    </p:spTree>
    <p:extLst>
      <p:ext uri="{BB962C8B-B14F-4D97-AF65-F5344CB8AC3E}">
        <p14:creationId xmlns:p14="http://schemas.microsoft.com/office/powerpoint/2010/main" val="183789110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338</a:t>
            </a:fld>
            <a:endParaRPr lang="en-US"/>
          </a:p>
        </p:txBody>
      </p:sp>
    </p:spTree>
    <p:extLst>
      <p:ext uri="{BB962C8B-B14F-4D97-AF65-F5344CB8AC3E}">
        <p14:creationId xmlns:p14="http://schemas.microsoft.com/office/powerpoint/2010/main" val="171293644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340</a:t>
            </a:fld>
            <a:endParaRPr lang="en-US"/>
          </a:p>
        </p:txBody>
      </p:sp>
    </p:spTree>
    <p:extLst>
      <p:ext uri="{BB962C8B-B14F-4D97-AF65-F5344CB8AC3E}">
        <p14:creationId xmlns:p14="http://schemas.microsoft.com/office/powerpoint/2010/main" val="395252706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342</a:t>
            </a:fld>
            <a:endParaRPr lang="en-US"/>
          </a:p>
        </p:txBody>
      </p:sp>
    </p:spTree>
    <p:extLst>
      <p:ext uri="{BB962C8B-B14F-4D97-AF65-F5344CB8AC3E}">
        <p14:creationId xmlns:p14="http://schemas.microsoft.com/office/powerpoint/2010/main" val="268739336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344</a:t>
            </a:fld>
            <a:endParaRPr lang="en-US"/>
          </a:p>
        </p:txBody>
      </p:sp>
    </p:spTree>
    <p:extLst>
      <p:ext uri="{BB962C8B-B14F-4D97-AF65-F5344CB8AC3E}">
        <p14:creationId xmlns:p14="http://schemas.microsoft.com/office/powerpoint/2010/main" val="256348940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347</a:t>
            </a:fld>
            <a:endParaRPr lang="en-US"/>
          </a:p>
        </p:txBody>
      </p:sp>
    </p:spTree>
    <p:extLst>
      <p:ext uri="{BB962C8B-B14F-4D97-AF65-F5344CB8AC3E}">
        <p14:creationId xmlns:p14="http://schemas.microsoft.com/office/powerpoint/2010/main" val="233026847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348</a:t>
            </a:fld>
            <a:endParaRPr lang="en-US"/>
          </a:p>
        </p:txBody>
      </p:sp>
    </p:spTree>
    <p:extLst>
      <p:ext uri="{BB962C8B-B14F-4D97-AF65-F5344CB8AC3E}">
        <p14:creationId xmlns:p14="http://schemas.microsoft.com/office/powerpoint/2010/main" val="3664329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cut in deal with someone they would sometimes cut their hands and shake on it. Sealing the covenant with their blood</a:t>
            </a:r>
          </a:p>
        </p:txBody>
      </p:sp>
      <p:sp>
        <p:nvSpPr>
          <p:cNvPr id="4" name="Slide Number Placeholder 3"/>
          <p:cNvSpPr>
            <a:spLocks noGrp="1"/>
          </p:cNvSpPr>
          <p:nvPr>
            <p:ph type="sldNum" sz="quarter" idx="5"/>
          </p:nvPr>
        </p:nvSpPr>
        <p:spPr/>
        <p:txBody>
          <a:bodyPr/>
          <a:lstStyle/>
          <a:p>
            <a:fld id="{283241FF-172C-461F-B60D-5DCCFB126EC6}" type="slidenum">
              <a:rPr lang="en-US" smtClean="0"/>
              <a:t>34</a:t>
            </a:fld>
            <a:endParaRPr lang="en-US"/>
          </a:p>
        </p:txBody>
      </p:sp>
    </p:spTree>
    <p:extLst>
      <p:ext uri="{BB962C8B-B14F-4D97-AF65-F5344CB8AC3E}">
        <p14:creationId xmlns:p14="http://schemas.microsoft.com/office/powerpoint/2010/main" val="361627880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349</a:t>
            </a:fld>
            <a:endParaRPr lang="en-US"/>
          </a:p>
        </p:txBody>
      </p:sp>
    </p:spTree>
    <p:extLst>
      <p:ext uri="{BB962C8B-B14F-4D97-AF65-F5344CB8AC3E}">
        <p14:creationId xmlns:p14="http://schemas.microsoft.com/office/powerpoint/2010/main" val="58433170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350</a:t>
            </a:fld>
            <a:endParaRPr lang="en-US"/>
          </a:p>
        </p:txBody>
      </p:sp>
    </p:spTree>
    <p:extLst>
      <p:ext uri="{BB962C8B-B14F-4D97-AF65-F5344CB8AC3E}">
        <p14:creationId xmlns:p14="http://schemas.microsoft.com/office/powerpoint/2010/main" val="317643398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351</a:t>
            </a:fld>
            <a:endParaRPr lang="en-US"/>
          </a:p>
        </p:txBody>
      </p:sp>
    </p:spTree>
    <p:extLst>
      <p:ext uri="{BB962C8B-B14F-4D97-AF65-F5344CB8AC3E}">
        <p14:creationId xmlns:p14="http://schemas.microsoft.com/office/powerpoint/2010/main" val="4113829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352</a:t>
            </a:fld>
            <a:endParaRPr lang="en-US"/>
          </a:p>
        </p:txBody>
      </p:sp>
    </p:spTree>
    <p:extLst>
      <p:ext uri="{BB962C8B-B14F-4D97-AF65-F5344CB8AC3E}">
        <p14:creationId xmlns:p14="http://schemas.microsoft.com/office/powerpoint/2010/main" val="270882156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353</a:t>
            </a:fld>
            <a:endParaRPr lang="en-US"/>
          </a:p>
        </p:txBody>
      </p:sp>
    </p:spTree>
    <p:extLst>
      <p:ext uri="{BB962C8B-B14F-4D97-AF65-F5344CB8AC3E}">
        <p14:creationId xmlns:p14="http://schemas.microsoft.com/office/powerpoint/2010/main" val="125258698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355</a:t>
            </a:fld>
            <a:endParaRPr lang="en-US"/>
          </a:p>
        </p:txBody>
      </p:sp>
    </p:spTree>
    <p:extLst>
      <p:ext uri="{BB962C8B-B14F-4D97-AF65-F5344CB8AC3E}">
        <p14:creationId xmlns:p14="http://schemas.microsoft.com/office/powerpoint/2010/main" val="135737389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357</a:t>
            </a:fld>
            <a:endParaRPr lang="en-US"/>
          </a:p>
        </p:txBody>
      </p:sp>
    </p:spTree>
    <p:extLst>
      <p:ext uri="{BB962C8B-B14F-4D97-AF65-F5344CB8AC3E}">
        <p14:creationId xmlns:p14="http://schemas.microsoft.com/office/powerpoint/2010/main" val="383911315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359</a:t>
            </a:fld>
            <a:endParaRPr lang="en-US"/>
          </a:p>
        </p:txBody>
      </p:sp>
    </p:spTree>
    <p:extLst>
      <p:ext uri="{BB962C8B-B14F-4D97-AF65-F5344CB8AC3E}">
        <p14:creationId xmlns:p14="http://schemas.microsoft.com/office/powerpoint/2010/main" val="237184678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361</a:t>
            </a:fld>
            <a:endParaRPr lang="en-US"/>
          </a:p>
        </p:txBody>
      </p:sp>
    </p:spTree>
    <p:extLst>
      <p:ext uri="{BB962C8B-B14F-4D97-AF65-F5344CB8AC3E}">
        <p14:creationId xmlns:p14="http://schemas.microsoft.com/office/powerpoint/2010/main" val="362046668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363</a:t>
            </a:fld>
            <a:endParaRPr lang="en-US"/>
          </a:p>
        </p:txBody>
      </p:sp>
    </p:spTree>
    <p:extLst>
      <p:ext uri="{BB962C8B-B14F-4D97-AF65-F5344CB8AC3E}">
        <p14:creationId xmlns:p14="http://schemas.microsoft.com/office/powerpoint/2010/main" val="3267176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cut in deal with someone they would sometimes cut their hands and shake on it. Sealing the covenant with their blood</a:t>
            </a:r>
          </a:p>
        </p:txBody>
      </p:sp>
      <p:sp>
        <p:nvSpPr>
          <p:cNvPr id="4" name="Slide Number Placeholder 3"/>
          <p:cNvSpPr>
            <a:spLocks noGrp="1"/>
          </p:cNvSpPr>
          <p:nvPr>
            <p:ph type="sldNum" sz="quarter" idx="5"/>
          </p:nvPr>
        </p:nvSpPr>
        <p:spPr/>
        <p:txBody>
          <a:bodyPr/>
          <a:lstStyle/>
          <a:p>
            <a:fld id="{283241FF-172C-461F-B60D-5DCCFB126EC6}" type="slidenum">
              <a:rPr lang="en-US" smtClean="0"/>
              <a:t>35</a:t>
            </a:fld>
            <a:endParaRPr lang="en-US"/>
          </a:p>
        </p:txBody>
      </p:sp>
    </p:spTree>
    <p:extLst>
      <p:ext uri="{BB962C8B-B14F-4D97-AF65-F5344CB8AC3E}">
        <p14:creationId xmlns:p14="http://schemas.microsoft.com/office/powerpoint/2010/main" val="41047269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365</a:t>
            </a:fld>
            <a:endParaRPr lang="en-US"/>
          </a:p>
        </p:txBody>
      </p:sp>
    </p:spTree>
    <p:extLst>
      <p:ext uri="{BB962C8B-B14F-4D97-AF65-F5344CB8AC3E}">
        <p14:creationId xmlns:p14="http://schemas.microsoft.com/office/powerpoint/2010/main" val="368484885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366</a:t>
            </a:fld>
            <a:endParaRPr lang="en-US"/>
          </a:p>
        </p:txBody>
      </p:sp>
    </p:spTree>
    <p:extLst>
      <p:ext uri="{BB962C8B-B14F-4D97-AF65-F5344CB8AC3E}">
        <p14:creationId xmlns:p14="http://schemas.microsoft.com/office/powerpoint/2010/main" val="94092014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367</a:t>
            </a:fld>
            <a:endParaRPr lang="en-US"/>
          </a:p>
        </p:txBody>
      </p:sp>
    </p:spTree>
    <p:extLst>
      <p:ext uri="{BB962C8B-B14F-4D97-AF65-F5344CB8AC3E}">
        <p14:creationId xmlns:p14="http://schemas.microsoft.com/office/powerpoint/2010/main" val="330594383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369</a:t>
            </a:fld>
            <a:endParaRPr lang="en-US"/>
          </a:p>
        </p:txBody>
      </p:sp>
    </p:spTree>
    <p:extLst>
      <p:ext uri="{BB962C8B-B14F-4D97-AF65-F5344CB8AC3E}">
        <p14:creationId xmlns:p14="http://schemas.microsoft.com/office/powerpoint/2010/main" val="31830180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374</a:t>
            </a:fld>
            <a:endParaRPr lang="en-US"/>
          </a:p>
        </p:txBody>
      </p:sp>
    </p:spTree>
    <p:extLst>
      <p:ext uri="{BB962C8B-B14F-4D97-AF65-F5344CB8AC3E}">
        <p14:creationId xmlns:p14="http://schemas.microsoft.com/office/powerpoint/2010/main" val="102631441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376</a:t>
            </a:fld>
            <a:endParaRPr lang="en-US"/>
          </a:p>
        </p:txBody>
      </p:sp>
    </p:spTree>
    <p:extLst>
      <p:ext uri="{BB962C8B-B14F-4D97-AF65-F5344CB8AC3E}">
        <p14:creationId xmlns:p14="http://schemas.microsoft.com/office/powerpoint/2010/main" val="236526453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the Law changed?</a:t>
            </a:r>
          </a:p>
        </p:txBody>
      </p:sp>
      <p:sp>
        <p:nvSpPr>
          <p:cNvPr id="4" name="Slide Number Placeholder 3"/>
          <p:cNvSpPr>
            <a:spLocks noGrp="1"/>
          </p:cNvSpPr>
          <p:nvPr>
            <p:ph type="sldNum" sz="quarter" idx="5"/>
          </p:nvPr>
        </p:nvSpPr>
        <p:spPr/>
        <p:txBody>
          <a:bodyPr/>
          <a:lstStyle/>
          <a:p>
            <a:fld id="{283241FF-172C-461F-B60D-5DCCFB126EC6}" type="slidenum">
              <a:rPr lang="en-US" smtClean="0"/>
              <a:t>377</a:t>
            </a:fld>
            <a:endParaRPr lang="en-US"/>
          </a:p>
        </p:txBody>
      </p:sp>
    </p:spTree>
    <p:extLst>
      <p:ext uri="{BB962C8B-B14F-4D97-AF65-F5344CB8AC3E}">
        <p14:creationId xmlns:p14="http://schemas.microsoft.com/office/powerpoint/2010/main" val="283669519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381</a:t>
            </a:fld>
            <a:endParaRPr lang="en-US"/>
          </a:p>
        </p:txBody>
      </p:sp>
    </p:spTree>
    <p:extLst>
      <p:ext uri="{BB962C8B-B14F-4D97-AF65-F5344CB8AC3E}">
        <p14:creationId xmlns:p14="http://schemas.microsoft.com/office/powerpoint/2010/main" val="276038693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382</a:t>
            </a:fld>
            <a:endParaRPr lang="en-US"/>
          </a:p>
        </p:txBody>
      </p:sp>
    </p:spTree>
    <p:extLst>
      <p:ext uri="{BB962C8B-B14F-4D97-AF65-F5344CB8AC3E}">
        <p14:creationId xmlns:p14="http://schemas.microsoft.com/office/powerpoint/2010/main" val="278311158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383</a:t>
            </a:fld>
            <a:endParaRPr lang="en-US"/>
          </a:p>
        </p:txBody>
      </p:sp>
    </p:spTree>
    <p:extLst>
      <p:ext uri="{BB962C8B-B14F-4D97-AF65-F5344CB8AC3E}">
        <p14:creationId xmlns:p14="http://schemas.microsoft.com/office/powerpoint/2010/main" val="1118578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haven’t noticed we do that in the US</a:t>
            </a:r>
          </a:p>
        </p:txBody>
      </p:sp>
      <p:sp>
        <p:nvSpPr>
          <p:cNvPr id="4" name="Slide Number Placeholder 3"/>
          <p:cNvSpPr>
            <a:spLocks noGrp="1"/>
          </p:cNvSpPr>
          <p:nvPr>
            <p:ph type="sldNum" sz="quarter" idx="5"/>
          </p:nvPr>
        </p:nvSpPr>
        <p:spPr/>
        <p:txBody>
          <a:bodyPr/>
          <a:lstStyle/>
          <a:p>
            <a:fld id="{283241FF-172C-461F-B60D-5DCCFB126EC6}" type="slidenum">
              <a:rPr lang="en-US" smtClean="0"/>
              <a:t>36</a:t>
            </a:fld>
            <a:endParaRPr lang="en-US"/>
          </a:p>
        </p:txBody>
      </p:sp>
    </p:spTree>
    <p:extLst>
      <p:ext uri="{BB962C8B-B14F-4D97-AF65-F5344CB8AC3E}">
        <p14:creationId xmlns:p14="http://schemas.microsoft.com/office/powerpoint/2010/main" val="193828106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384</a:t>
            </a:fld>
            <a:endParaRPr lang="en-US"/>
          </a:p>
        </p:txBody>
      </p:sp>
    </p:spTree>
    <p:extLst>
      <p:ext uri="{BB962C8B-B14F-4D97-AF65-F5344CB8AC3E}">
        <p14:creationId xmlns:p14="http://schemas.microsoft.com/office/powerpoint/2010/main" val="50207059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385</a:t>
            </a:fld>
            <a:endParaRPr lang="en-US"/>
          </a:p>
        </p:txBody>
      </p:sp>
    </p:spTree>
    <p:extLst>
      <p:ext uri="{BB962C8B-B14F-4D97-AF65-F5344CB8AC3E}">
        <p14:creationId xmlns:p14="http://schemas.microsoft.com/office/powerpoint/2010/main" val="251594019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386</a:t>
            </a:fld>
            <a:endParaRPr lang="en-US"/>
          </a:p>
        </p:txBody>
      </p:sp>
    </p:spTree>
    <p:extLst>
      <p:ext uri="{BB962C8B-B14F-4D97-AF65-F5344CB8AC3E}">
        <p14:creationId xmlns:p14="http://schemas.microsoft.com/office/powerpoint/2010/main" val="194856673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387</a:t>
            </a:fld>
            <a:endParaRPr lang="en-US"/>
          </a:p>
        </p:txBody>
      </p:sp>
    </p:spTree>
    <p:extLst>
      <p:ext uri="{BB962C8B-B14F-4D97-AF65-F5344CB8AC3E}">
        <p14:creationId xmlns:p14="http://schemas.microsoft.com/office/powerpoint/2010/main" val="239613050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388</a:t>
            </a:fld>
            <a:endParaRPr lang="en-US"/>
          </a:p>
        </p:txBody>
      </p:sp>
    </p:spTree>
    <p:extLst>
      <p:ext uri="{BB962C8B-B14F-4D97-AF65-F5344CB8AC3E}">
        <p14:creationId xmlns:p14="http://schemas.microsoft.com/office/powerpoint/2010/main" val="121853591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Separation of church and state</a:t>
            </a:r>
          </a:p>
        </p:txBody>
      </p:sp>
      <p:sp>
        <p:nvSpPr>
          <p:cNvPr id="4" name="Slide Number Placeholder 3"/>
          <p:cNvSpPr>
            <a:spLocks noGrp="1"/>
          </p:cNvSpPr>
          <p:nvPr>
            <p:ph type="sldNum" sz="quarter" idx="5"/>
          </p:nvPr>
        </p:nvSpPr>
        <p:spPr/>
        <p:txBody>
          <a:bodyPr/>
          <a:lstStyle/>
          <a:p>
            <a:fld id="{283241FF-172C-461F-B60D-5DCCFB126EC6}" type="slidenum">
              <a:rPr lang="en-US" smtClean="0"/>
              <a:t>389</a:t>
            </a:fld>
            <a:endParaRPr lang="en-US"/>
          </a:p>
        </p:txBody>
      </p:sp>
    </p:spTree>
    <p:extLst>
      <p:ext uri="{BB962C8B-B14F-4D97-AF65-F5344CB8AC3E}">
        <p14:creationId xmlns:p14="http://schemas.microsoft.com/office/powerpoint/2010/main" val="216881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haven’t noticed we do that in the US</a:t>
            </a:r>
          </a:p>
        </p:txBody>
      </p:sp>
      <p:sp>
        <p:nvSpPr>
          <p:cNvPr id="4" name="Slide Number Placeholder 3"/>
          <p:cNvSpPr>
            <a:spLocks noGrp="1"/>
          </p:cNvSpPr>
          <p:nvPr>
            <p:ph type="sldNum" sz="quarter" idx="5"/>
          </p:nvPr>
        </p:nvSpPr>
        <p:spPr/>
        <p:txBody>
          <a:bodyPr/>
          <a:lstStyle/>
          <a:p>
            <a:fld id="{283241FF-172C-461F-B60D-5DCCFB126EC6}" type="slidenum">
              <a:rPr lang="en-US" smtClean="0"/>
              <a:t>38</a:t>
            </a:fld>
            <a:endParaRPr lang="en-US"/>
          </a:p>
        </p:txBody>
      </p:sp>
    </p:spTree>
    <p:extLst>
      <p:ext uri="{BB962C8B-B14F-4D97-AF65-F5344CB8AC3E}">
        <p14:creationId xmlns:p14="http://schemas.microsoft.com/office/powerpoint/2010/main" val="1707851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US we have a God ordained branch of government, another is ok to have and one we have is strictly forbidden! We’ll get to that but it’s the Judicial System that is to run the government.</a:t>
            </a:r>
          </a:p>
        </p:txBody>
      </p:sp>
      <p:sp>
        <p:nvSpPr>
          <p:cNvPr id="4" name="Slide Number Placeholder 3"/>
          <p:cNvSpPr>
            <a:spLocks noGrp="1"/>
          </p:cNvSpPr>
          <p:nvPr>
            <p:ph type="sldNum" sz="quarter" idx="5"/>
          </p:nvPr>
        </p:nvSpPr>
        <p:spPr/>
        <p:txBody>
          <a:bodyPr/>
          <a:lstStyle/>
          <a:p>
            <a:fld id="{283241FF-172C-461F-B60D-5DCCFB126EC6}" type="slidenum">
              <a:rPr lang="en-US" smtClean="0"/>
              <a:t>39</a:t>
            </a:fld>
            <a:endParaRPr lang="en-US"/>
          </a:p>
        </p:txBody>
      </p:sp>
    </p:spTree>
    <p:extLst>
      <p:ext uri="{BB962C8B-B14F-4D97-AF65-F5344CB8AC3E}">
        <p14:creationId xmlns:p14="http://schemas.microsoft.com/office/powerpoint/2010/main" val="287287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lower courts were the Levitical priests and the higher courts were the Aaronic priests. That’s basically what we do today</a:t>
            </a:r>
          </a:p>
        </p:txBody>
      </p:sp>
      <p:sp>
        <p:nvSpPr>
          <p:cNvPr id="4" name="Slide Number Placeholder 3"/>
          <p:cNvSpPr>
            <a:spLocks noGrp="1"/>
          </p:cNvSpPr>
          <p:nvPr>
            <p:ph type="sldNum" sz="quarter" idx="5"/>
          </p:nvPr>
        </p:nvSpPr>
        <p:spPr/>
        <p:txBody>
          <a:bodyPr/>
          <a:lstStyle/>
          <a:p>
            <a:fld id="{283241FF-172C-461F-B60D-5DCCFB126EC6}" type="slidenum">
              <a:rPr lang="en-US" smtClean="0"/>
              <a:t>40</a:t>
            </a:fld>
            <a:endParaRPr lang="en-US"/>
          </a:p>
        </p:txBody>
      </p:sp>
    </p:spTree>
    <p:extLst>
      <p:ext uri="{BB962C8B-B14F-4D97-AF65-F5344CB8AC3E}">
        <p14:creationId xmlns:p14="http://schemas.microsoft.com/office/powerpoint/2010/main" val="2007100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call this contempt of court today. Try telling a judge where to go if you don’t like his ruling and see what happens to you</a:t>
            </a:r>
          </a:p>
        </p:txBody>
      </p:sp>
      <p:sp>
        <p:nvSpPr>
          <p:cNvPr id="4" name="Slide Number Placeholder 3"/>
          <p:cNvSpPr>
            <a:spLocks noGrp="1"/>
          </p:cNvSpPr>
          <p:nvPr>
            <p:ph type="sldNum" sz="quarter" idx="5"/>
          </p:nvPr>
        </p:nvSpPr>
        <p:spPr/>
        <p:txBody>
          <a:bodyPr/>
          <a:lstStyle/>
          <a:p>
            <a:fld id="{283241FF-172C-461F-B60D-5DCCFB126EC6}" type="slidenum">
              <a:rPr lang="en-US" smtClean="0"/>
              <a:t>41</a:t>
            </a:fld>
            <a:endParaRPr lang="en-US"/>
          </a:p>
        </p:txBody>
      </p:sp>
    </p:spTree>
    <p:extLst>
      <p:ext uri="{BB962C8B-B14F-4D97-AF65-F5344CB8AC3E}">
        <p14:creationId xmlns:p14="http://schemas.microsoft.com/office/powerpoint/2010/main" val="185227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be able to know the difference between these 2 groups. One is mentioned many times in Scripture and the other is only a few</a:t>
            </a:r>
          </a:p>
        </p:txBody>
      </p:sp>
      <p:sp>
        <p:nvSpPr>
          <p:cNvPr id="4" name="Slide Number Placeholder 3"/>
          <p:cNvSpPr>
            <a:spLocks noGrp="1"/>
          </p:cNvSpPr>
          <p:nvPr>
            <p:ph type="sldNum" sz="quarter" idx="5"/>
          </p:nvPr>
        </p:nvSpPr>
        <p:spPr/>
        <p:txBody>
          <a:bodyPr/>
          <a:lstStyle/>
          <a:p>
            <a:fld id="{283241FF-172C-461F-B60D-5DCCFB126EC6}" type="slidenum">
              <a:rPr lang="en-US" smtClean="0"/>
              <a:t>43</a:t>
            </a:fld>
            <a:endParaRPr lang="en-US"/>
          </a:p>
        </p:txBody>
      </p:sp>
    </p:spTree>
    <p:extLst>
      <p:ext uri="{BB962C8B-B14F-4D97-AF65-F5344CB8AC3E}">
        <p14:creationId xmlns:p14="http://schemas.microsoft.com/office/powerpoint/2010/main" val="656561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44</a:t>
            </a:fld>
            <a:endParaRPr lang="en-US"/>
          </a:p>
        </p:txBody>
      </p:sp>
    </p:spTree>
    <p:extLst>
      <p:ext uri="{BB962C8B-B14F-4D97-AF65-F5344CB8AC3E}">
        <p14:creationId xmlns:p14="http://schemas.microsoft.com/office/powerpoint/2010/main" val="259059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doing His laws have understanding and are not being deceived</a:t>
            </a:r>
          </a:p>
        </p:txBody>
      </p:sp>
      <p:sp>
        <p:nvSpPr>
          <p:cNvPr id="4" name="Slide Number Placeholder 3"/>
          <p:cNvSpPr>
            <a:spLocks noGrp="1"/>
          </p:cNvSpPr>
          <p:nvPr>
            <p:ph type="sldNum" sz="quarter" idx="5"/>
          </p:nvPr>
        </p:nvSpPr>
        <p:spPr/>
        <p:txBody>
          <a:bodyPr/>
          <a:lstStyle/>
          <a:p>
            <a:fld id="{283241FF-172C-461F-B60D-5DCCFB126EC6}" type="slidenum">
              <a:rPr lang="en-US" smtClean="0"/>
              <a:t>9</a:t>
            </a:fld>
            <a:endParaRPr lang="en-US"/>
          </a:p>
        </p:txBody>
      </p:sp>
    </p:spTree>
    <p:extLst>
      <p:ext uri="{BB962C8B-B14F-4D97-AF65-F5344CB8AC3E}">
        <p14:creationId xmlns:p14="http://schemas.microsoft.com/office/powerpoint/2010/main" val="2373587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45</a:t>
            </a:fld>
            <a:endParaRPr lang="en-US"/>
          </a:p>
        </p:txBody>
      </p:sp>
    </p:spTree>
    <p:extLst>
      <p:ext uri="{BB962C8B-B14F-4D97-AF65-F5344CB8AC3E}">
        <p14:creationId xmlns:p14="http://schemas.microsoft.com/office/powerpoint/2010/main" val="4183642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46</a:t>
            </a:fld>
            <a:endParaRPr lang="en-US"/>
          </a:p>
        </p:txBody>
      </p:sp>
    </p:spTree>
    <p:extLst>
      <p:ext uri="{BB962C8B-B14F-4D97-AF65-F5344CB8AC3E}">
        <p14:creationId xmlns:p14="http://schemas.microsoft.com/office/powerpoint/2010/main" val="41813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47</a:t>
            </a:fld>
            <a:endParaRPr lang="en-US"/>
          </a:p>
        </p:txBody>
      </p:sp>
    </p:spTree>
    <p:extLst>
      <p:ext uri="{BB962C8B-B14F-4D97-AF65-F5344CB8AC3E}">
        <p14:creationId xmlns:p14="http://schemas.microsoft.com/office/powerpoint/2010/main" val="3590515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48</a:t>
            </a:fld>
            <a:endParaRPr lang="en-US"/>
          </a:p>
        </p:txBody>
      </p:sp>
    </p:spTree>
    <p:extLst>
      <p:ext uri="{BB962C8B-B14F-4D97-AF65-F5344CB8AC3E}">
        <p14:creationId xmlns:p14="http://schemas.microsoft.com/office/powerpoint/2010/main" val="2448278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representing the priesthood. The government or rulers of the congregation</a:t>
            </a:r>
          </a:p>
        </p:txBody>
      </p:sp>
      <p:sp>
        <p:nvSpPr>
          <p:cNvPr id="4" name="Slide Number Placeholder 3"/>
          <p:cNvSpPr>
            <a:spLocks noGrp="1"/>
          </p:cNvSpPr>
          <p:nvPr>
            <p:ph type="sldNum" sz="quarter" idx="5"/>
          </p:nvPr>
        </p:nvSpPr>
        <p:spPr/>
        <p:txBody>
          <a:bodyPr/>
          <a:lstStyle/>
          <a:p>
            <a:fld id="{283241FF-172C-461F-B60D-5DCCFB126EC6}" type="slidenum">
              <a:rPr lang="en-US" smtClean="0"/>
              <a:t>49</a:t>
            </a:fld>
            <a:endParaRPr lang="en-US"/>
          </a:p>
        </p:txBody>
      </p:sp>
    </p:spTree>
    <p:extLst>
      <p:ext uri="{BB962C8B-B14F-4D97-AF65-F5344CB8AC3E}">
        <p14:creationId xmlns:p14="http://schemas.microsoft.com/office/powerpoint/2010/main" val="3018223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was a government takeover, a political dispute. Notice saying congregation of the LORD is the priesthood </a:t>
            </a:r>
          </a:p>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50</a:t>
            </a:fld>
            <a:endParaRPr lang="en-US"/>
          </a:p>
        </p:txBody>
      </p:sp>
    </p:spTree>
    <p:extLst>
      <p:ext uri="{BB962C8B-B14F-4D97-AF65-F5344CB8AC3E}">
        <p14:creationId xmlns:p14="http://schemas.microsoft.com/office/powerpoint/2010/main" val="3624201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was a government takeover, a political dispute. Notice saying congregation of the LORD is the priesthood </a:t>
            </a:r>
          </a:p>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51</a:t>
            </a:fld>
            <a:endParaRPr lang="en-US"/>
          </a:p>
        </p:txBody>
      </p:sp>
    </p:spTree>
    <p:extLst>
      <p:ext uri="{BB962C8B-B14F-4D97-AF65-F5344CB8AC3E}">
        <p14:creationId xmlns:p14="http://schemas.microsoft.com/office/powerpoint/2010/main" val="3043558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52</a:t>
            </a:fld>
            <a:endParaRPr lang="en-US"/>
          </a:p>
        </p:txBody>
      </p:sp>
    </p:spTree>
    <p:extLst>
      <p:ext uri="{BB962C8B-B14F-4D97-AF65-F5344CB8AC3E}">
        <p14:creationId xmlns:p14="http://schemas.microsoft.com/office/powerpoint/2010/main" val="1650388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53</a:t>
            </a:fld>
            <a:endParaRPr lang="en-US"/>
          </a:p>
        </p:txBody>
      </p:sp>
    </p:spTree>
    <p:extLst>
      <p:ext uri="{BB962C8B-B14F-4D97-AF65-F5344CB8AC3E}">
        <p14:creationId xmlns:p14="http://schemas.microsoft.com/office/powerpoint/2010/main" val="3448964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they establish. We now have a court room</a:t>
            </a:r>
          </a:p>
        </p:txBody>
      </p:sp>
      <p:sp>
        <p:nvSpPr>
          <p:cNvPr id="4" name="Slide Number Placeholder 3"/>
          <p:cNvSpPr>
            <a:spLocks noGrp="1"/>
          </p:cNvSpPr>
          <p:nvPr>
            <p:ph type="sldNum" sz="quarter" idx="5"/>
          </p:nvPr>
        </p:nvSpPr>
        <p:spPr/>
        <p:txBody>
          <a:bodyPr/>
          <a:lstStyle/>
          <a:p>
            <a:fld id="{283241FF-172C-461F-B60D-5DCCFB126EC6}" type="slidenum">
              <a:rPr lang="en-US" smtClean="0"/>
              <a:t>54</a:t>
            </a:fld>
            <a:endParaRPr lang="en-US"/>
          </a:p>
        </p:txBody>
      </p:sp>
    </p:spTree>
    <p:extLst>
      <p:ext uri="{BB962C8B-B14F-4D97-AF65-F5344CB8AC3E}">
        <p14:creationId xmlns:p14="http://schemas.microsoft.com/office/powerpoint/2010/main" val="314280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able to be deceived it’s because you don’t have understanding</a:t>
            </a:r>
          </a:p>
        </p:txBody>
      </p:sp>
      <p:sp>
        <p:nvSpPr>
          <p:cNvPr id="4" name="Slide Number Placeholder 3"/>
          <p:cNvSpPr>
            <a:spLocks noGrp="1"/>
          </p:cNvSpPr>
          <p:nvPr>
            <p:ph type="sldNum" sz="quarter" idx="5"/>
          </p:nvPr>
        </p:nvSpPr>
        <p:spPr/>
        <p:txBody>
          <a:bodyPr/>
          <a:lstStyle/>
          <a:p>
            <a:fld id="{283241FF-172C-461F-B60D-5DCCFB126EC6}" type="slidenum">
              <a:rPr lang="en-US" smtClean="0"/>
              <a:t>10</a:t>
            </a:fld>
            <a:endParaRPr lang="en-US"/>
          </a:p>
        </p:txBody>
      </p:sp>
    </p:spTree>
    <p:extLst>
      <p:ext uri="{BB962C8B-B14F-4D97-AF65-F5344CB8AC3E}">
        <p14:creationId xmlns:p14="http://schemas.microsoft.com/office/powerpoint/2010/main" val="1554593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55</a:t>
            </a:fld>
            <a:endParaRPr lang="en-US"/>
          </a:p>
        </p:txBody>
      </p:sp>
    </p:spTree>
    <p:extLst>
      <p:ext uri="{BB962C8B-B14F-4D97-AF65-F5344CB8AC3E}">
        <p14:creationId xmlns:p14="http://schemas.microsoft.com/office/powerpoint/2010/main" val="1758488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57</a:t>
            </a:fld>
            <a:endParaRPr lang="en-US"/>
          </a:p>
        </p:txBody>
      </p:sp>
    </p:spTree>
    <p:extLst>
      <p:ext uri="{BB962C8B-B14F-4D97-AF65-F5344CB8AC3E}">
        <p14:creationId xmlns:p14="http://schemas.microsoft.com/office/powerpoint/2010/main" val="13465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59</a:t>
            </a:fld>
            <a:endParaRPr lang="en-US"/>
          </a:p>
        </p:txBody>
      </p:sp>
    </p:spTree>
    <p:extLst>
      <p:ext uri="{BB962C8B-B14F-4D97-AF65-F5344CB8AC3E}">
        <p14:creationId xmlns:p14="http://schemas.microsoft.com/office/powerpoint/2010/main" val="2819763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word stranger</a:t>
            </a:r>
          </a:p>
        </p:txBody>
      </p:sp>
      <p:sp>
        <p:nvSpPr>
          <p:cNvPr id="4" name="Slide Number Placeholder 3"/>
          <p:cNvSpPr>
            <a:spLocks noGrp="1"/>
          </p:cNvSpPr>
          <p:nvPr>
            <p:ph type="sldNum" sz="quarter" idx="5"/>
          </p:nvPr>
        </p:nvSpPr>
        <p:spPr/>
        <p:txBody>
          <a:bodyPr/>
          <a:lstStyle/>
          <a:p>
            <a:fld id="{283241FF-172C-461F-B60D-5DCCFB126EC6}" type="slidenum">
              <a:rPr lang="en-US" smtClean="0"/>
              <a:t>70</a:t>
            </a:fld>
            <a:endParaRPr lang="en-US"/>
          </a:p>
        </p:txBody>
      </p:sp>
    </p:spTree>
    <p:extLst>
      <p:ext uri="{BB962C8B-B14F-4D97-AF65-F5344CB8AC3E}">
        <p14:creationId xmlns:p14="http://schemas.microsoft.com/office/powerpoint/2010/main" val="2061620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leave the faith</a:t>
            </a:r>
          </a:p>
        </p:txBody>
      </p:sp>
      <p:sp>
        <p:nvSpPr>
          <p:cNvPr id="4" name="Slide Number Placeholder 3"/>
          <p:cNvSpPr>
            <a:spLocks noGrp="1"/>
          </p:cNvSpPr>
          <p:nvPr>
            <p:ph type="sldNum" sz="quarter" idx="5"/>
          </p:nvPr>
        </p:nvSpPr>
        <p:spPr/>
        <p:txBody>
          <a:bodyPr/>
          <a:lstStyle/>
          <a:p>
            <a:fld id="{283241FF-172C-461F-B60D-5DCCFB126EC6}" type="slidenum">
              <a:rPr lang="en-US" smtClean="0"/>
              <a:t>72</a:t>
            </a:fld>
            <a:endParaRPr lang="en-US"/>
          </a:p>
        </p:txBody>
      </p:sp>
    </p:spTree>
    <p:extLst>
      <p:ext uri="{BB962C8B-B14F-4D97-AF65-F5344CB8AC3E}">
        <p14:creationId xmlns:p14="http://schemas.microsoft.com/office/powerpoint/2010/main" val="4267152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Yehovah</a:t>
            </a:r>
            <a:r>
              <a:rPr lang="en-US" dirty="0"/>
              <a:t> is saying don’t allow these people to be in His government. A stranger has always been welcome into </a:t>
            </a:r>
            <a:r>
              <a:rPr lang="en-US" dirty="0" err="1"/>
              <a:t>Yehovah’s</a:t>
            </a:r>
            <a:r>
              <a:rPr lang="en-US" dirty="0"/>
              <a:t> kingdom no matter the color of your skin you just have to obey His rules. So only certain people are allowed to be in government. Solomon is a perfect example of what happens</a:t>
            </a:r>
          </a:p>
        </p:txBody>
      </p:sp>
      <p:sp>
        <p:nvSpPr>
          <p:cNvPr id="4" name="Slide Number Placeholder 3"/>
          <p:cNvSpPr>
            <a:spLocks noGrp="1"/>
          </p:cNvSpPr>
          <p:nvPr>
            <p:ph type="sldNum" sz="quarter" idx="5"/>
          </p:nvPr>
        </p:nvSpPr>
        <p:spPr/>
        <p:txBody>
          <a:bodyPr/>
          <a:lstStyle/>
          <a:p>
            <a:fld id="{283241FF-172C-461F-B60D-5DCCFB126EC6}" type="slidenum">
              <a:rPr lang="en-US" smtClean="0"/>
              <a:t>75</a:t>
            </a:fld>
            <a:endParaRPr lang="en-US"/>
          </a:p>
        </p:txBody>
      </p:sp>
    </p:spTree>
    <p:extLst>
      <p:ext uri="{BB962C8B-B14F-4D97-AF65-F5344CB8AC3E}">
        <p14:creationId xmlns:p14="http://schemas.microsoft.com/office/powerpoint/2010/main" val="1232272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see there’s a big difference between the 2 congregations</a:t>
            </a:r>
          </a:p>
        </p:txBody>
      </p:sp>
      <p:sp>
        <p:nvSpPr>
          <p:cNvPr id="4" name="Slide Number Placeholder 3"/>
          <p:cNvSpPr>
            <a:spLocks noGrp="1"/>
          </p:cNvSpPr>
          <p:nvPr>
            <p:ph type="sldNum" sz="quarter" idx="5"/>
          </p:nvPr>
        </p:nvSpPr>
        <p:spPr/>
        <p:txBody>
          <a:bodyPr/>
          <a:lstStyle/>
          <a:p>
            <a:fld id="{283241FF-172C-461F-B60D-5DCCFB126EC6}" type="slidenum">
              <a:rPr lang="en-US" smtClean="0"/>
              <a:t>78</a:t>
            </a:fld>
            <a:endParaRPr lang="en-US"/>
          </a:p>
        </p:txBody>
      </p:sp>
    </p:spTree>
    <p:extLst>
      <p:ext uri="{BB962C8B-B14F-4D97-AF65-F5344CB8AC3E}">
        <p14:creationId xmlns:p14="http://schemas.microsoft.com/office/powerpoint/2010/main" val="850576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good foundation but we have gone astray making our own laws</a:t>
            </a:r>
          </a:p>
        </p:txBody>
      </p:sp>
      <p:sp>
        <p:nvSpPr>
          <p:cNvPr id="4" name="Slide Number Placeholder 3"/>
          <p:cNvSpPr>
            <a:spLocks noGrp="1"/>
          </p:cNvSpPr>
          <p:nvPr>
            <p:ph type="sldNum" sz="quarter" idx="5"/>
          </p:nvPr>
        </p:nvSpPr>
        <p:spPr/>
        <p:txBody>
          <a:bodyPr/>
          <a:lstStyle/>
          <a:p>
            <a:fld id="{283241FF-172C-461F-B60D-5DCCFB126EC6}" type="slidenum">
              <a:rPr lang="en-US" smtClean="0"/>
              <a:t>80</a:t>
            </a:fld>
            <a:endParaRPr lang="en-US"/>
          </a:p>
        </p:txBody>
      </p:sp>
    </p:spTree>
    <p:extLst>
      <p:ext uri="{BB962C8B-B14F-4D97-AF65-F5344CB8AC3E}">
        <p14:creationId xmlns:p14="http://schemas.microsoft.com/office/powerpoint/2010/main" val="2428805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81</a:t>
            </a:fld>
            <a:endParaRPr lang="en-US"/>
          </a:p>
        </p:txBody>
      </p:sp>
    </p:spTree>
    <p:extLst>
      <p:ext uri="{BB962C8B-B14F-4D97-AF65-F5344CB8AC3E}">
        <p14:creationId xmlns:p14="http://schemas.microsoft.com/office/powerpoint/2010/main" val="565490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82</a:t>
            </a:fld>
            <a:endParaRPr lang="en-US"/>
          </a:p>
        </p:txBody>
      </p:sp>
    </p:spTree>
    <p:extLst>
      <p:ext uri="{BB962C8B-B14F-4D97-AF65-F5344CB8AC3E}">
        <p14:creationId xmlns:p14="http://schemas.microsoft.com/office/powerpoint/2010/main" val="190493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Torah is a book of Laws</a:t>
            </a:r>
          </a:p>
        </p:txBody>
      </p:sp>
      <p:sp>
        <p:nvSpPr>
          <p:cNvPr id="4" name="Slide Number Placeholder 3"/>
          <p:cNvSpPr>
            <a:spLocks noGrp="1"/>
          </p:cNvSpPr>
          <p:nvPr>
            <p:ph type="sldNum" sz="quarter" idx="5"/>
          </p:nvPr>
        </p:nvSpPr>
        <p:spPr/>
        <p:txBody>
          <a:bodyPr/>
          <a:lstStyle/>
          <a:p>
            <a:fld id="{283241FF-172C-461F-B60D-5DCCFB126EC6}" type="slidenum">
              <a:rPr lang="en-US" smtClean="0"/>
              <a:t>11</a:t>
            </a:fld>
            <a:endParaRPr lang="en-US"/>
          </a:p>
        </p:txBody>
      </p:sp>
    </p:spTree>
    <p:extLst>
      <p:ext uri="{BB962C8B-B14F-4D97-AF65-F5344CB8AC3E}">
        <p14:creationId xmlns:p14="http://schemas.microsoft.com/office/powerpoint/2010/main" val="2410328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84</a:t>
            </a:fld>
            <a:endParaRPr lang="en-US"/>
          </a:p>
        </p:txBody>
      </p:sp>
    </p:spTree>
    <p:extLst>
      <p:ext uri="{BB962C8B-B14F-4D97-AF65-F5344CB8AC3E}">
        <p14:creationId xmlns:p14="http://schemas.microsoft.com/office/powerpoint/2010/main" val="1456896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85</a:t>
            </a:fld>
            <a:endParaRPr lang="en-US"/>
          </a:p>
        </p:txBody>
      </p:sp>
    </p:spTree>
    <p:extLst>
      <p:ext uri="{BB962C8B-B14F-4D97-AF65-F5344CB8AC3E}">
        <p14:creationId xmlns:p14="http://schemas.microsoft.com/office/powerpoint/2010/main" val="2847641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86</a:t>
            </a:fld>
            <a:endParaRPr lang="en-US"/>
          </a:p>
        </p:txBody>
      </p:sp>
    </p:spTree>
    <p:extLst>
      <p:ext uri="{BB962C8B-B14F-4D97-AF65-F5344CB8AC3E}">
        <p14:creationId xmlns:p14="http://schemas.microsoft.com/office/powerpoint/2010/main" val="1342217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88</a:t>
            </a:fld>
            <a:endParaRPr lang="en-US"/>
          </a:p>
        </p:txBody>
      </p:sp>
    </p:spTree>
    <p:extLst>
      <p:ext uri="{BB962C8B-B14F-4D97-AF65-F5344CB8AC3E}">
        <p14:creationId xmlns:p14="http://schemas.microsoft.com/office/powerpoint/2010/main" val="628005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Israel, America did the same thing and asked for a president and a constitution that makes us think we can change laws</a:t>
            </a:r>
          </a:p>
        </p:txBody>
      </p:sp>
      <p:sp>
        <p:nvSpPr>
          <p:cNvPr id="4" name="Slide Number Placeholder 3"/>
          <p:cNvSpPr>
            <a:spLocks noGrp="1"/>
          </p:cNvSpPr>
          <p:nvPr>
            <p:ph type="sldNum" sz="quarter" idx="5"/>
          </p:nvPr>
        </p:nvSpPr>
        <p:spPr/>
        <p:txBody>
          <a:bodyPr/>
          <a:lstStyle/>
          <a:p>
            <a:fld id="{283241FF-172C-461F-B60D-5DCCFB126EC6}" type="slidenum">
              <a:rPr lang="en-US" smtClean="0"/>
              <a:t>89</a:t>
            </a:fld>
            <a:endParaRPr lang="en-US"/>
          </a:p>
        </p:txBody>
      </p:sp>
    </p:spTree>
    <p:extLst>
      <p:ext uri="{BB962C8B-B14F-4D97-AF65-F5344CB8AC3E}">
        <p14:creationId xmlns:p14="http://schemas.microsoft.com/office/powerpoint/2010/main" val="2139628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sadly practice today is called civil law. It’s supposed to be one law for the judges to rule by</a:t>
            </a:r>
          </a:p>
        </p:txBody>
      </p:sp>
      <p:sp>
        <p:nvSpPr>
          <p:cNvPr id="4" name="Slide Number Placeholder 3"/>
          <p:cNvSpPr>
            <a:spLocks noGrp="1"/>
          </p:cNvSpPr>
          <p:nvPr>
            <p:ph type="sldNum" sz="quarter" idx="5"/>
          </p:nvPr>
        </p:nvSpPr>
        <p:spPr/>
        <p:txBody>
          <a:bodyPr/>
          <a:lstStyle/>
          <a:p>
            <a:fld id="{283241FF-172C-461F-B60D-5DCCFB126EC6}" type="slidenum">
              <a:rPr lang="en-US" smtClean="0"/>
              <a:t>90</a:t>
            </a:fld>
            <a:endParaRPr lang="en-US"/>
          </a:p>
        </p:txBody>
      </p:sp>
    </p:spTree>
    <p:extLst>
      <p:ext uri="{BB962C8B-B14F-4D97-AF65-F5344CB8AC3E}">
        <p14:creationId xmlns:p14="http://schemas.microsoft.com/office/powerpoint/2010/main" val="3279242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91</a:t>
            </a:fld>
            <a:endParaRPr lang="en-US"/>
          </a:p>
        </p:txBody>
      </p:sp>
    </p:spTree>
    <p:extLst>
      <p:ext uri="{BB962C8B-B14F-4D97-AF65-F5344CB8AC3E}">
        <p14:creationId xmlns:p14="http://schemas.microsoft.com/office/powerpoint/2010/main" val="1156564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93</a:t>
            </a:fld>
            <a:endParaRPr lang="en-US"/>
          </a:p>
        </p:txBody>
      </p:sp>
    </p:spTree>
    <p:extLst>
      <p:ext uri="{BB962C8B-B14F-4D97-AF65-F5344CB8AC3E}">
        <p14:creationId xmlns:p14="http://schemas.microsoft.com/office/powerpoint/2010/main" val="1072617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95</a:t>
            </a:fld>
            <a:endParaRPr lang="en-US"/>
          </a:p>
        </p:txBody>
      </p:sp>
    </p:spTree>
    <p:extLst>
      <p:ext uri="{BB962C8B-B14F-4D97-AF65-F5344CB8AC3E}">
        <p14:creationId xmlns:p14="http://schemas.microsoft.com/office/powerpoint/2010/main" val="20537322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97</a:t>
            </a:fld>
            <a:endParaRPr lang="en-US"/>
          </a:p>
        </p:txBody>
      </p:sp>
    </p:spTree>
    <p:extLst>
      <p:ext uri="{BB962C8B-B14F-4D97-AF65-F5344CB8AC3E}">
        <p14:creationId xmlns:p14="http://schemas.microsoft.com/office/powerpoint/2010/main" val="72016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I’m from America we will compare Israel to the US and see how we’re doing</a:t>
            </a:r>
          </a:p>
        </p:txBody>
      </p:sp>
      <p:sp>
        <p:nvSpPr>
          <p:cNvPr id="4" name="Slide Number Placeholder 3"/>
          <p:cNvSpPr>
            <a:spLocks noGrp="1"/>
          </p:cNvSpPr>
          <p:nvPr>
            <p:ph type="sldNum" sz="quarter" idx="5"/>
          </p:nvPr>
        </p:nvSpPr>
        <p:spPr/>
        <p:txBody>
          <a:bodyPr/>
          <a:lstStyle/>
          <a:p>
            <a:fld id="{283241FF-172C-461F-B60D-5DCCFB126EC6}" type="slidenum">
              <a:rPr lang="en-US" smtClean="0"/>
              <a:t>12</a:t>
            </a:fld>
            <a:endParaRPr lang="en-US"/>
          </a:p>
        </p:txBody>
      </p:sp>
    </p:spTree>
    <p:extLst>
      <p:ext uri="{BB962C8B-B14F-4D97-AF65-F5344CB8AC3E}">
        <p14:creationId xmlns:p14="http://schemas.microsoft.com/office/powerpoint/2010/main" val="12113570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99</a:t>
            </a:fld>
            <a:endParaRPr lang="en-US"/>
          </a:p>
        </p:txBody>
      </p:sp>
    </p:spTree>
    <p:extLst>
      <p:ext uri="{BB962C8B-B14F-4D97-AF65-F5344CB8AC3E}">
        <p14:creationId xmlns:p14="http://schemas.microsoft.com/office/powerpoint/2010/main" val="3213730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101</a:t>
            </a:fld>
            <a:endParaRPr lang="en-US"/>
          </a:p>
        </p:txBody>
      </p:sp>
    </p:spTree>
    <p:extLst>
      <p:ext uri="{BB962C8B-B14F-4D97-AF65-F5344CB8AC3E}">
        <p14:creationId xmlns:p14="http://schemas.microsoft.com/office/powerpoint/2010/main" val="42274779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103</a:t>
            </a:fld>
            <a:endParaRPr lang="en-US"/>
          </a:p>
        </p:txBody>
      </p:sp>
    </p:spTree>
    <p:extLst>
      <p:ext uri="{BB962C8B-B14F-4D97-AF65-F5344CB8AC3E}">
        <p14:creationId xmlns:p14="http://schemas.microsoft.com/office/powerpoint/2010/main" val="21397510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105</a:t>
            </a:fld>
            <a:endParaRPr lang="en-US"/>
          </a:p>
        </p:txBody>
      </p:sp>
    </p:spTree>
    <p:extLst>
      <p:ext uri="{BB962C8B-B14F-4D97-AF65-F5344CB8AC3E}">
        <p14:creationId xmlns:p14="http://schemas.microsoft.com/office/powerpoint/2010/main" val="3563765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107</a:t>
            </a:fld>
            <a:endParaRPr lang="en-US"/>
          </a:p>
        </p:txBody>
      </p:sp>
    </p:spTree>
    <p:extLst>
      <p:ext uri="{BB962C8B-B14F-4D97-AF65-F5344CB8AC3E}">
        <p14:creationId xmlns:p14="http://schemas.microsoft.com/office/powerpoint/2010/main" val="3195517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109</a:t>
            </a:fld>
            <a:endParaRPr lang="en-US"/>
          </a:p>
        </p:txBody>
      </p:sp>
    </p:spTree>
    <p:extLst>
      <p:ext uri="{BB962C8B-B14F-4D97-AF65-F5344CB8AC3E}">
        <p14:creationId xmlns:p14="http://schemas.microsoft.com/office/powerpoint/2010/main" val="17999370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111</a:t>
            </a:fld>
            <a:endParaRPr lang="en-US"/>
          </a:p>
        </p:txBody>
      </p:sp>
    </p:spTree>
    <p:extLst>
      <p:ext uri="{BB962C8B-B14F-4D97-AF65-F5344CB8AC3E}">
        <p14:creationId xmlns:p14="http://schemas.microsoft.com/office/powerpoint/2010/main" val="37112706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113</a:t>
            </a:fld>
            <a:endParaRPr lang="en-US"/>
          </a:p>
        </p:txBody>
      </p:sp>
    </p:spTree>
    <p:extLst>
      <p:ext uri="{BB962C8B-B14F-4D97-AF65-F5344CB8AC3E}">
        <p14:creationId xmlns:p14="http://schemas.microsoft.com/office/powerpoint/2010/main" val="28340187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115</a:t>
            </a:fld>
            <a:endParaRPr lang="en-US"/>
          </a:p>
        </p:txBody>
      </p:sp>
    </p:spTree>
    <p:extLst>
      <p:ext uri="{BB962C8B-B14F-4D97-AF65-F5344CB8AC3E}">
        <p14:creationId xmlns:p14="http://schemas.microsoft.com/office/powerpoint/2010/main" val="26243728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117</a:t>
            </a:fld>
            <a:endParaRPr lang="en-US"/>
          </a:p>
        </p:txBody>
      </p:sp>
    </p:spTree>
    <p:extLst>
      <p:ext uri="{BB962C8B-B14F-4D97-AF65-F5344CB8AC3E}">
        <p14:creationId xmlns:p14="http://schemas.microsoft.com/office/powerpoint/2010/main" val="341748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13</a:t>
            </a:fld>
            <a:endParaRPr lang="en-US"/>
          </a:p>
        </p:txBody>
      </p:sp>
    </p:spTree>
    <p:extLst>
      <p:ext uri="{BB962C8B-B14F-4D97-AF65-F5344CB8AC3E}">
        <p14:creationId xmlns:p14="http://schemas.microsoft.com/office/powerpoint/2010/main" val="16778330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119</a:t>
            </a:fld>
            <a:endParaRPr lang="en-US"/>
          </a:p>
        </p:txBody>
      </p:sp>
    </p:spTree>
    <p:extLst>
      <p:ext uri="{BB962C8B-B14F-4D97-AF65-F5344CB8AC3E}">
        <p14:creationId xmlns:p14="http://schemas.microsoft.com/office/powerpoint/2010/main" val="22711999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121</a:t>
            </a:fld>
            <a:endParaRPr lang="en-US"/>
          </a:p>
        </p:txBody>
      </p:sp>
    </p:spTree>
    <p:extLst>
      <p:ext uri="{BB962C8B-B14F-4D97-AF65-F5344CB8AC3E}">
        <p14:creationId xmlns:p14="http://schemas.microsoft.com/office/powerpoint/2010/main" val="1409900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123</a:t>
            </a:fld>
            <a:endParaRPr lang="en-US"/>
          </a:p>
        </p:txBody>
      </p:sp>
    </p:spTree>
    <p:extLst>
      <p:ext uri="{BB962C8B-B14F-4D97-AF65-F5344CB8AC3E}">
        <p14:creationId xmlns:p14="http://schemas.microsoft.com/office/powerpoint/2010/main" val="41651108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125</a:t>
            </a:fld>
            <a:endParaRPr lang="en-US"/>
          </a:p>
        </p:txBody>
      </p:sp>
    </p:spTree>
    <p:extLst>
      <p:ext uri="{BB962C8B-B14F-4D97-AF65-F5344CB8AC3E}">
        <p14:creationId xmlns:p14="http://schemas.microsoft.com/office/powerpoint/2010/main" val="1485185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127</a:t>
            </a:fld>
            <a:endParaRPr lang="en-US"/>
          </a:p>
        </p:txBody>
      </p:sp>
    </p:spTree>
    <p:extLst>
      <p:ext uri="{BB962C8B-B14F-4D97-AF65-F5344CB8AC3E}">
        <p14:creationId xmlns:p14="http://schemas.microsoft.com/office/powerpoint/2010/main" val="4750342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129</a:t>
            </a:fld>
            <a:endParaRPr lang="en-US"/>
          </a:p>
        </p:txBody>
      </p:sp>
    </p:spTree>
    <p:extLst>
      <p:ext uri="{BB962C8B-B14F-4D97-AF65-F5344CB8AC3E}">
        <p14:creationId xmlns:p14="http://schemas.microsoft.com/office/powerpoint/2010/main" val="2681278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Justice system</a:t>
            </a:r>
          </a:p>
        </p:txBody>
      </p:sp>
      <p:sp>
        <p:nvSpPr>
          <p:cNvPr id="4" name="Slide Number Placeholder 3"/>
          <p:cNvSpPr>
            <a:spLocks noGrp="1"/>
          </p:cNvSpPr>
          <p:nvPr>
            <p:ph type="sldNum" sz="quarter" idx="5"/>
          </p:nvPr>
        </p:nvSpPr>
        <p:spPr/>
        <p:txBody>
          <a:bodyPr/>
          <a:lstStyle/>
          <a:p>
            <a:fld id="{283241FF-172C-461F-B60D-5DCCFB126EC6}" type="slidenum">
              <a:rPr lang="en-US" smtClean="0"/>
              <a:t>130</a:t>
            </a:fld>
            <a:endParaRPr lang="en-US"/>
          </a:p>
        </p:txBody>
      </p:sp>
    </p:spTree>
    <p:extLst>
      <p:ext uri="{BB962C8B-B14F-4D97-AF65-F5344CB8AC3E}">
        <p14:creationId xmlns:p14="http://schemas.microsoft.com/office/powerpoint/2010/main" val="32719112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131</a:t>
            </a:fld>
            <a:endParaRPr lang="en-US"/>
          </a:p>
        </p:txBody>
      </p:sp>
    </p:spTree>
    <p:extLst>
      <p:ext uri="{BB962C8B-B14F-4D97-AF65-F5344CB8AC3E}">
        <p14:creationId xmlns:p14="http://schemas.microsoft.com/office/powerpoint/2010/main" val="6981067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Plumb line</a:t>
            </a:r>
          </a:p>
        </p:txBody>
      </p:sp>
      <p:sp>
        <p:nvSpPr>
          <p:cNvPr id="4" name="Slide Number Placeholder 3"/>
          <p:cNvSpPr>
            <a:spLocks noGrp="1"/>
          </p:cNvSpPr>
          <p:nvPr>
            <p:ph type="sldNum" sz="quarter" idx="5"/>
          </p:nvPr>
        </p:nvSpPr>
        <p:spPr/>
        <p:txBody>
          <a:bodyPr/>
          <a:lstStyle/>
          <a:p>
            <a:fld id="{283241FF-172C-461F-B60D-5DCCFB126EC6}" type="slidenum">
              <a:rPr lang="en-US" smtClean="0"/>
              <a:t>134</a:t>
            </a:fld>
            <a:endParaRPr lang="en-US"/>
          </a:p>
        </p:txBody>
      </p:sp>
    </p:spTree>
    <p:extLst>
      <p:ext uri="{BB962C8B-B14F-4D97-AF65-F5344CB8AC3E}">
        <p14:creationId xmlns:p14="http://schemas.microsoft.com/office/powerpoint/2010/main" val="37945607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136</a:t>
            </a:fld>
            <a:endParaRPr lang="en-US"/>
          </a:p>
        </p:txBody>
      </p:sp>
    </p:spTree>
    <p:extLst>
      <p:ext uri="{BB962C8B-B14F-4D97-AF65-F5344CB8AC3E}">
        <p14:creationId xmlns:p14="http://schemas.microsoft.com/office/powerpoint/2010/main" val="201107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14</a:t>
            </a:fld>
            <a:endParaRPr lang="en-US"/>
          </a:p>
        </p:txBody>
      </p:sp>
    </p:spTree>
    <p:extLst>
      <p:ext uri="{BB962C8B-B14F-4D97-AF65-F5344CB8AC3E}">
        <p14:creationId xmlns:p14="http://schemas.microsoft.com/office/powerpoint/2010/main" val="3864230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call this a court opinion</a:t>
            </a:r>
          </a:p>
        </p:txBody>
      </p:sp>
      <p:sp>
        <p:nvSpPr>
          <p:cNvPr id="4" name="Slide Number Placeholder 3"/>
          <p:cNvSpPr>
            <a:spLocks noGrp="1"/>
          </p:cNvSpPr>
          <p:nvPr>
            <p:ph type="sldNum" sz="quarter" idx="5"/>
          </p:nvPr>
        </p:nvSpPr>
        <p:spPr/>
        <p:txBody>
          <a:bodyPr/>
          <a:lstStyle/>
          <a:p>
            <a:fld id="{283241FF-172C-461F-B60D-5DCCFB126EC6}" type="slidenum">
              <a:rPr lang="en-US" smtClean="0"/>
              <a:t>137</a:t>
            </a:fld>
            <a:endParaRPr lang="en-US"/>
          </a:p>
        </p:txBody>
      </p:sp>
    </p:spTree>
    <p:extLst>
      <p:ext uri="{BB962C8B-B14F-4D97-AF65-F5344CB8AC3E}">
        <p14:creationId xmlns:p14="http://schemas.microsoft.com/office/powerpoint/2010/main" val="455629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138</a:t>
            </a:fld>
            <a:endParaRPr lang="en-US"/>
          </a:p>
        </p:txBody>
      </p:sp>
    </p:spTree>
    <p:extLst>
      <p:ext uri="{BB962C8B-B14F-4D97-AF65-F5344CB8AC3E}">
        <p14:creationId xmlns:p14="http://schemas.microsoft.com/office/powerpoint/2010/main" val="32200715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140</a:t>
            </a:fld>
            <a:endParaRPr lang="en-US"/>
          </a:p>
        </p:txBody>
      </p:sp>
    </p:spTree>
    <p:extLst>
      <p:ext uri="{BB962C8B-B14F-4D97-AF65-F5344CB8AC3E}">
        <p14:creationId xmlns:p14="http://schemas.microsoft.com/office/powerpoint/2010/main" val="27023873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142</a:t>
            </a:fld>
            <a:endParaRPr lang="en-US"/>
          </a:p>
        </p:txBody>
      </p:sp>
    </p:spTree>
    <p:extLst>
      <p:ext uri="{BB962C8B-B14F-4D97-AF65-F5344CB8AC3E}">
        <p14:creationId xmlns:p14="http://schemas.microsoft.com/office/powerpoint/2010/main" val="23958485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144</a:t>
            </a:fld>
            <a:endParaRPr lang="en-US"/>
          </a:p>
        </p:txBody>
      </p:sp>
    </p:spTree>
    <p:extLst>
      <p:ext uri="{BB962C8B-B14F-4D97-AF65-F5344CB8AC3E}">
        <p14:creationId xmlns:p14="http://schemas.microsoft.com/office/powerpoint/2010/main" val="26745731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146</a:t>
            </a:fld>
            <a:endParaRPr lang="en-US"/>
          </a:p>
        </p:txBody>
      </p:sp>
    </p:spTree>
    <p:extLst>
      <p:ext uri="{BB962C8B-B14F-4D97-AF65-F5344CB8AC3E}">
        <p14:creationId xmlns:p14="http://schemas.microsoft.com/office/powerpoint/2010/main" val="12109261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148</a:t>
            </a:fld>
            <a:endParaRPr lang="en-US"/>
          </a:p>
        </p:txBody>
      </p:sp>
    </p:spTree>
    <p:extLst>
      <p:ext uri="{BB962C8B-B14F-4D97-AF65-F5344CB8AC3E}">
        <p14:creationId xmlns:p14="http://schemas.microsoft.com/office/powerpoint/2010/main" val="12725557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150</a:t>
            </a:fld>
            <a:endParaRPr lang="en-US"/>
          </a:p>
        </p:txBody>
      </p:sp>
    </p:spTree>
    <p:extLst>
      <p:ext uri="{BB962C8B-B14F-4D97-AF65-F5344CB8AC3E}">
        <p14:creationId xmlns:p14="http://schemas.microsoft.com/office/powerpoint/2010/main" val="3591925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152</a:t>
            </a:fld>
            <a:endParaRPr lang="en-US"/>
          </a:p>
        </p:txBody>
      </p:sp>
    </p:spTree>
    <p:extLst>
      <p:ext uri="{BB962C8B-B14F-4D97-AF65-F5344CB8AC3E}">
        <p14:creationId xmlns:p14="http://schemas.microsoft.com/office/powerpoint/2010/main" val="11520132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154</a:t>
            </a:fld>
            <a:endParaRPr lang="en-US"/>
          </a:p>
        </p:txBody>
      </p:sp>
    </p:spTree>
    <p:extLst>
      <p:ext uri="{BB962C8B-B14F-4D97-AF65-F5344CB8AC3E}">
        <p14:creationId xmlns:p14="http://schemas.microsoft.com/office/powerpoint/2010/main" val="110010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familiar to everybody as a model of what </a:t>
            </a:r>
            <a:r>
              <a:rPr lang="en-US" dirty="0" err="1"/>
              <a:t>Yehovah</a:t>
            </a:r>
            <a:r>
              <a:rPr lang="en-US" dirty="0"/>
              <a:t> is saying here. </a:t>
            </a:r>
          </a:p>
        </p:txBody>
      </p:sp>
      <p:sp>
        <p:nvSpPr>
          <p:cNvPr id="4" name="Slide Number Placeholder 3"/>
          <p:cNvSpPr>
            <a:spLocks noGrp="1"/>
          </p:cNvSpPr>
          <p:nvPr>
            <p:ph type="sldNum" sz="quarter" idx="5"/>
          </p:nvPr>
        </p:nvSpPr>
        <p:spPr/>
        <p:txBody>
          <a:bodyPr/>
          <a:lstStyle/>
          <a:p>
            <a:fld id="{283241FF-172C-461F-B60D-5DCCFB126EC6}" type="slidenum">
              <a:rPr lang="en-US" smtClean="0"/>
              <a:t>19</a:t>
            </a:fld>
            <a:endParaRPr lang="en-US"/>
          </a:p>
        </p:txBody>
      </p:sp>
    </p:spTree>
    <p:extLst>
      <p:ext uri="{BB962C8B-B14F-4D97-AF65-F5344CB8AC3E}">
        <p14:creationId xmlns:p14="http://schemas.microsoft.com/office/powerpoint/2010/main" val="3285537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156</a:t>
            </a:fld>
            <a:endParaRPr lang="en-US"/>
          </a:p>
        </p:txBody>
      </p:sp>
    </p:spTree>
    <p:extLst>
      <p:ext uri="{BB962C8B-B14F-4D97-AF65-F5344CB8AC3E}">
        <p14:creationId xmlns:p14="http://schemas.microsoft.com/office/powerpoint/2010/main" val="7416365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158</a:t>
            </a:fld>
            <a:endParaRPr lang="en-US"/>
          </a:p>
        </p:txBody>
      </p:sp>
    </p:spTree>
    <p:extLst>
      <p:ext uri="{BB962C8B-B14F-4D97-AF65-F5344CB8AC3E}">
        <p14:creationId xmlns:p14="http://schemas.microsoft.com/office/powerpoint/2010/main" val="27031529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160</a:t>
            </a:fld>
            <a:endParaRPr lang="en-US"/>
          </a:p>
        </p:txBody>
      </p:sp>
    </p:spTree>
    <p:extLst>
      <p:ext uri="{BB962C8B-B14F-4D97-AF65-F5344CB8AC3E}">
        <p14:creationId xmlns:p14="http://schemas.microsoft.com/office/powerpoint/2010/main" val="30051976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162</a:t>
            </a:fld>
            <a:endParaRPr lang="en-US"/>
          </a:p>
        </p:txBody>
      </p:sp>
    </p:spTree>
    <p:extLst>
      <p:ext uri="{BB962C8B-B14F-4D97-AF65-F5344CB8AC3E}">
        <p14:creationId xmlns:p14="http://schemas.microsoft.com/office/powerpoint/2010/main" val="2106683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164</a:t>
            </a:fld>
            <a:endParaRPr lang="en-US"/>
          </a:p>
        </p:txBody>
      </p:sp>
    </p:spTree>
    <p:extLst>
      <p:ext uri="{BB962C8B-B14F-4D97-AF65-F5344CB8AC3E}">
        <p14:creationId xmlns:p14="http://schemas.microsoft.com/office/powerpoint/2010/main" val="9897773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165</a:t>
            </a:fld>
            <a:endParaRPr lang="en-US"/>
          </a:p>
        </p:txBody>
      </p:sp>
    </p:spTree>
    <p:extLst>
      <p:ext uri="{BB962C8B-B14F-4D97-AF65-F5344CB8AC3E}">
        <p14:creationId xmlns:p14="http://schemas.microsoft.com/office/powerpoint/2010/main" val="28457880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241FF-172C-461F-B60D-5DCCFB126EC6}" type="slidenum">
              <a:rPr lang="en-US" smtClean="0"/>
              <a:t>167</a:t>
            </a:fld>
            <a:endParaRPr lang="en-US"/>
          </a:p>
        </p:txBody>
      </p:sp>
    </p:spTree>
    <p:extLst>
      <p:ext uri="{BB962C8B-B14F-4D97-AF65-F5344CB8AC3E}">
        <p14:creationId xmlns:p14="http://schemas.microsoft.com/office/powerpoint/2010/main" val="1518443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Levites were the lower courts and Aaron had the federal/upper courts</a:t>
            </a:r>
          </a:p>
        </p:txBody>
      </p:sp>
      <p:sp>
        <p:nvSpPr>
          <p:cNvPr id="4" name="Slide Number Placeholder 3"/>
          <p:cNvSpPr>
            <a:spLocks noGrp="1"/>
          </p:cNvSpPr>
          <p:nvPr>
            <p:ph type="sldNum" sz="quarter" idx="5"/>
          </p:nvPr>
        </p:nvSpPr>
        <p:spPr/>
        <p:txBody>
          <a:bodyPr/>
          <a:lstStyle/>
          <a:p>
            <a:fld id="{283241FF-172C-461F-B60D-5DCCFB126EC6}" type="slidenum">
              <a:rPr lang="en-US" smtClean="0"/>
              <a:t>169</a:t>
            </a:fld>
            <a:endParaRPr lang="en-US"/>
          </a:p>
        </p:txBody>
      </p:sp>
    </p:spTree>
    <p:extLst>
      <p:ext uri="{BB962C8B-B14F-4D97-AF65-F5344CB8AC3E}">
        <p14:creationId xmlns:p14="http://schemas.microsoft.com/office/powerpoint/2010/main" val="2899234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Aaronic priest worked the Holy Place and the high priest worked the Holy of Holies while the Levites had the rest of the duties</a:t>
            </a:r>
          </a:p>
        </p:txBody>
      </p:sp>
      <p:sp>
        <p:nvSpPr>
          <p:cNvPr id="4" name="Slide Number Placeholder 3"/>
          <p:cNvSpPr>
            <a:spLocks noGrp="1"/>
          </p:cNvSpPr>
          <p:nvPr>
            <p:ph type="sldNum" sz="quarter" idx="5"/>
          </p:nvPr>
        </p:nvSpPr>
        <p:spPr/>
        <p:txBody>
          <a:bodyPr/>
          <a:lstStyle/>
          <a:p>
            <a:fld id="{283241FF-172C-461F-B60D-5DCCFB126EC6}" type="slidenum">
              <a:rPr lang="en-US" smtClean="0"/>
              <a:t>171</a:t>
            </a:fld>
            <a:endParaRPr lang="en-US"/>
          </a:p>
        </p:txBody>
      </p:sp>
    </p:spTree>
    <p:extLst>
      <p:ext uri="{BB962C8B-B14F-4D97-AF65-F5344CB8AC3E}">
        <p14:creationId xmlns:p14="http://schemas.microsoft.com/office/powerpoint/2010/main" val="34591508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Aaronic priest worked the Holy Place and the high priest worked the Holy of Holies while the Levites had the rest of the duties</a:t>
            </a:r>
          </a:p>
        </p:txBody>
      </p:sp>
      <p:sp>
        <p:nvSpPr>
          <p:cNvPr id="4" name="Slide Number Placeholder 3"/>
          <p:cNvSpPr>
            <a:spLocks noGrp="1"/>
          </p:cNvSpPr>
          <p:nvPr>
            <p:ph type="sldNum" sz="quarter" idx="5"/>
          </p:nvPr>
        </p:nvSpPr>
        <p:spPr/>
        <p:txBody>
          <a:bodyPr/>
          <a:lstStyle/>
          <a:p>
            <a:fld id="{283241FF-172C-461F-B60D-5DCCFB126EC6}" type="slidenum">
              <a:rPr lang="en-US" smtClean="0"/>
              <a:t>173</a:t>
            </a:fld>
            <a:endParaRPr lang="en-US"/>
          </a:p>
        </p:txBody>
      </p:sp>
    </p:spTree>
    <p:extLst>
      <p:ext uri="{BB962C8B-B14F-4D97-AF65-F5344CB8AC3E}">
        <p14:creationId xmlns:p14="http://schemas.microsoft.com/office/powerpoint/2010/main" val="2234699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BC1D-2610-B474-092A-595D2214E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538836-37B8-C5EF-01F8-F251ABA2D1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732808-7B96-FCFC-59CD-39A00CD65F3B}"/>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5" name="Footer Placeholder 4">
            <a:extLst>
              <a:ext uri="{FF2B5EF4-FFF2-40B4-BE49-F238E27FC236}">
                <a16:creationId xmlns:a16="http://schemas.microsoft.com/office/drawing/2014/main" id="{C8851A37-2957-9050-1325-B11BFD904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F93D-05A3-F845-ED02-D30E72F6E832}"/>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47311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213A-6D73-CEB6-9E6A-B20E8D343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640451-1A06-87E0-14B3-6D1DF1685F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EF686-C689-F242-4221-61BDCFE8B899}"/>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5" name="Footer Placeholder 4">
            <a:extLst>
              <a:ext uri="{FF2B5EF4-FFF2-40B4-BE49-F238E27FC236}">
                <a16:creationId xmlns:a16="http://schemas.microsoft.com/office/drawing/2014/main" id="{70D623F0-8424-641C-62E0-F1A5D931F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B4263-7903-90D0-1435-D7E245A98448}"/>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49216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B4240-DE1F-B435-4ED7-76FEDAEF51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4474BA-FCF7-0489-6308-903B689F67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3B517-F4C9-55E3-FCDD-E629F1DC1F32}"/>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5" name="Footer Placeholder 4">
            <a:extLst>
              <a:ext uri="{FF2B5EF4-FFF2-40B4-BE49-F238E27FC236}">
                <a16:creationId xmlns:a16="http://schemas.microsoft.com/office/drawing/2014/main" id="{D074A5B3-5AB6-C148-7B95-78420C65F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2CE88-896F-363A-8A55-CDC27ADAB928}"/>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297670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DE9E-5315-6C77-154F-541AC797E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F4462-1111-3D8D-A820-A71BA769A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B149B-5152-E4DB-DB9E-EE9D613D6415}"/>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5" name="Footer Placeholder 4">
            <a:extLst>
              <a:ext uri="{FF2B5EF4-FFF2-40B4-BE49-F238E27FC236}">
                <a16:creationId xmlns:a16="http://schemas.microsoft.com/office/drawing/2014/main" id="{C6748086-9D90-91C5-B3CA-B7891CBE5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2AD86-AFDF-C105-66B7-6A010379DA95}"/>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64345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476C-AF47-888F-20F1-B5C52DFCEA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8479E-0A8D-CA4F-C144-169D94874B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CB76B2-E8E5-8933-F7CB-119F7A38CDDD}"/>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5" name="Footer Placeholder 4">
            <a:extLst>
              <a:ext uri="{FF2B5EF4-FFF2-40B4-BE49-F238E27FC236}">
                <a16:creationId xmlns:a16="http://schemas.microsoft.com/office/drawing/2014/main" id="{ACB22C2D-5413-7A73-DFF5-391E5ECC9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56A4A-5DFC-5423-99E7-E8645E7ADF65}"/>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169854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3098-0C8E-38E0-E8E5-093B7E291B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26AE4-DC85-8264-93E5-3A5E736C20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00134A-59FA-B439-4A11-CADC9F9DC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E48472-0DE5-5911-7F46-D04DE0FF05EB}"/>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6" name="Footer Placeholder 5">
            <a:extLst>
              <a:ext uri="{FF2B5EF4-FFF2-40B4-BE49-F238E27FC236}">
                <a16:creationId xmlns:a16="http://schemas.microsoft.com/office/drawing/2014/main" id="{CBE7431B-CB6E-9896-E910-FAB2A9D22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DCAA7-1CB7-7C0C-6E73-990D7B0B8422}"/>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407707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A9CF-924C-257B-F7B4-A222AB8CE5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A93083-DEA2-CE69-C3D3-6DEC7677C3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4308C3-4357-BA23-E299-8A0DB70CBB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E4B584-273D-8DA1-9D23-F66A5A4D96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374D0-0D47-0CEB-4263-D305423F36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0E908-1D2B-A7BC-E1D6-A112B54EB73D}"/>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8" name="Footer Placeholder 7">
            <a:extLst>
              <a:ext uri="{FF2B5EF4-FFF2-40B4-BE49-F238E27FC236}">
                <a16:creationId xmlns:a16="http://schemas.microsoft.com/office/drawing/2014/main" id="{826186DA-F752-02CC-6BB8-0E33522467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8CA614-5009-796E-7643-179A7F615133}"/>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367238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5DE1-E970-BB79-2D2E-5DBE084C7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3C9614-9449-CB28-EB9B-635D21A626A2}"/>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4" name="Footer Placeholder 3">
            <a:extLst>
              <a:ext uri="{FF2B5EF4-FFF2-40B4-BE49-F238E27FC236}">
                <a16:creationId xmlns:a16="http://schemas.microsoft.com/office/drawing/2014/main" id="{F798D96D-4236-0F40-0BA9-367C0F0153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7905C-7080-AEAE-4A3B-1AD859DFDA51}"/>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138132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1082E-361F-3378-CD15-57513C0B8A08}"/>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3" name="Footer Placeholder 2">
            <a:extLst>
              <a:ext uri="{FF2B5EF4-FFF2-40B4-BE49-F238E27FC236}">
                <a16:creationId xmlns:a16="http://schemas.microsoft.com/office/drawing/2014/main" id="{5D7CD87F-8823-C402-AF9B-97E203EBB4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BCD340-071D-1158-687B-822447E9A798}"/>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344513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CA0-23FA-4626-6ACC-7505EC518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7BB59C-5827-D20F-C460-2E70AE483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0C15D3-52A3-D785-2D34-75774152D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8C1DE-6CC3-9EE7-C3BB-E54DC7AA7814}"/>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6" name="Footer Placeholder 5">
            <a:extLst>
              <a:ext uri="{FF2B5EF4-FFF2-40B4-BE49-F238E27FC236}">
                <a16:creationId xmlns:a16="http://schemas.microsoft.com/office/drawing/2014/main" id="{9EF82E7D-F5CA-9E4D-6ECC-4228D4B7E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002BD-8E26-A0A0-3DED-A806E9B60664}"/>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416498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9EC18-9583-9BC1-2DF8-54403D905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2A0299-5132-863E-16AB-A6F4F57D4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8DEBB7-72B0-A0A0-9C7A-7C579DEFF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0772E-CE16-A24A-B68F-1D9A2CC2B4CE}"/>
              </a:ext>
            </a:extLst>
          </p:cNvPr>
          <p:cNvSpPr>
            <a:spLocks noGrp="1"/>
          </p:cNvSpPr>
          <p:nvPr>
            <p:ph type="dt" sz="half" idx="10"/>
          </p:nvPr>
        </p:nvSpPr>
        <p:spPr/>
        <p:txBody>
          <a:bodyPr/>
          <a:lstStyle/>
          <a:p>
            <a:fld id="{80297C98-F8D9-4D96-BB54-A85517E64718}" type="datetimeFigureOut">
              <a:rPr lang="en-US" smtClean="0"/>
              <a:t>7/15/2022</a:t>
            </a:fld>
            <a:endParaRPr lang="en-US"/>
          </a:p>
        </p:txBody>
      </p:sp>
      <p:sp>
        <p:nvSpPr>
          <p:cNvPr id="6" name="Footer Placeholder 5">
            <a:extLst>
              <a:ext uri="{FF2B5EF4-FFF2-40B4-BE49-F238E27FC236}">
                <a16:creationId xmlns:a16="http://schemas.microsoft.com/office/drawing/2014/main" id="{A12A851C-0DE1-1A8C-5DD3-8141BA462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4E517-781E-9034-553E-3BE67433BC75}"/>
              </a:ext>
            </a:extLst>
          </p:cNvPr>
          <p:cNvSpPr>
            <a:spLocks noGrp="1"/>
          </p:cNvSpPr>
          <p:nvPr>
            <p:ph type="sldNum" sz="quarter" idx="12"/>
          </p:nvPr>
        </p:nvSpPr>
        <p:spPr/>
        <p:txBody>
          <a:bodyPr/>
          <a:lstStyle/>
          <a:p>
            <a:fld id="{FADB2C88-BDCA-474B-9A68-88C14E289F5B}" type="slidenum">
              <a:rPr lang="en-US" smtClean="0"/>
              <a:t>‹#›</a:t>
            </a:fld>
            <a:endParaRPr lang="en-US"/>
          </a:p>
        </p:txBody>
      </p:sp>
    </p:spTree>
    <p:extLst>
      <p:ext uri="{BB962C8B-B14F-4D97-AF65-F5344CB8AC3E}">
        <p14:creationId xmlns:p14="http://schemas.microsoft.com/office/powerpoint/2010/main" val="421530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02A842-FD2A-5933-672D-4CFF8C9164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780ED-9883-C37F-498A-DD1D2B86F2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A5FE4-EAF9-EBF1-CF23-2E0387A4C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97C98-F8D9-4D96-BB54-A85517E64718}" type="datetimeFigureOut">
              <a:rPr lang="en-US" smtClean="0"/>
              <a:t>7/15/2022</a:t>
            </a:fld>
            <a:endParaRPr lang="en-US"/>
          </a:p>
        </p:txBody>
      </p:sp>
      <p:sp>
        <p:nvSpPr>
          <p:cNvPr id="5" name="Footer Placeholder 4">
            <a:extLst>
              <a:ext uri="{FF2B5EF4-FFF2-40B4-BE49-F238E27FC236}">
                <a16:creationId xmlns:a16="http://schemas.microsoft.com/office/drawing/2014/main" id="{C3B9A5F0-149A-2C05-41BA-1B727EA3BD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4BB99B-123D-CD7E-F9CE-E4F2BCE19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B2C88-BDCA-474B-9A68-88C14E289F5B}" type="slidenum">
              <a:rPr lang="en-US" smtClean="0"/>
              <a:t>‹#›</a:t>
            </a:fld>
            <a:endParaRPr lang="en-US"/>
          </a:p>
        </p:txBody>
      </p:sp>
    </p:spTree>
    <p:extLst>
      <p:ext uri="{BB962C8B-B14F-4D97-AF65-F5344CB8AC3E}">
        <p14:creationId xmlns:p14="http://schemas.microsoft.com/office/powerpoint/2010/main" val="475802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avistachurchofchrist.org/cms/gallery/religion-in-the-home-or-captivating-bible-stories/religion-in-the-home-part-2/"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hyperlink" Target="https://www.publicdomainpictures.net/view-image.php?image=49200&amp;picture=herd-of-horses&amp;large=1" TargetMode="External"/><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3.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3" Type="http://schemas.openxmlformats.org/officeDocument/2006/relationships/hyperlink" Target="https://www.flickr.com/photos/manna4u/12001091885/in/set-72157639900796356" TargetMode="External"/><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3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libraries.uta.edu/news-events/blog/uta-libraries-has-contributed-over-1000-images-wikimedia-commons" TargetMode="Externa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andystravelblog.com/2015/02/15/picture-week-fort-worth-texas-helicopter/" TargetMode="External"/></Relationships>
</file>

<file path=ppt/slides/_rels/slide38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global-geography.org/af/Geography/America/United_States/Pictures/Washington/United_States_Supreme_Court_Building_2" TargetMode="External"/></Relationships>
</file>

<file path=ppt/slides/_rels/slide3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mom2momflorida.com/practical-lessons/the-ten-commandments/" TargetMode="External"/></Relationships>
</file>

<file path=ppt/slides/_rels/slide3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53890A7-4F9A-A9F9-63B3-5DFB4FF0ACDE}"/>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The Levitical Priesthood</a:t>
            </a:r>
            <a:br>
              <a:rPr lang="en-US" sz="6600" kern="1200" dirty="0">
                <a:solidFill>
                  <a:schemeClr val="tx1"/>
                </a:solidFill>
                <a:latin typeface="+mj-lt"/>
                <a:ea typeface="+mj-ea"/>
                <a:cs typeface="+mj-cs"/>
              </a:rPr>
            </a:br>
            <a:br>
              <a:rPr lang="en-US" sz="6600" dirty="0"/>
            </a:br>
            <a:r>
              <a:rPr lang="en-US" sz="3600" dirty="0" err="1"/>
              <a:t>Jer</a:t>
            </a:r>
            <a:r>
              <a:rPr lang="en-US" sz="3600" dirty="0"/>
              <a:t> 33:19-22</a:t>
            </a:r>
            <a:endParaRPr lang="en-US" sz="3600" kern="1200" dirty="0">
              <a:solidFill>
                <a:schemeClr val="tx1"/>
              </a:solidFill>
            </a:endParaRPr>
          </a:p>
        </p:txBody>
      </p:sp>
      <p:sp>
        <p:nvSpPr>
          <p:cNvPr id="24"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22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692C6-4410-B854-B8A0-86810AA63D61}"/>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5100" b="0" i="0" u="none" strike="noStrike" kern="1200" baseline="0">
                <a:solidFill>
                  <a:schemeClr val="tx1"/>
                </a:solidFill>
                <a:latin typeface="+mj-lt"/>
                <a:ea typeface="+mj-ea"/>
                <a:cs typeface="+mj-cs"/>
              </a:rPr>
              <a:t>Jas 1:22  And </a:t>
            </a:r>
            <a:r>
              <a:rPr lang="en-US" sz="5100" b="1" i="0" u="none" strike="noStrike" kern="1200" baseline="0">
                <a:solidFill>
                  <a:schemeClr val="tx1"/>
                </a:solidFill>
                <a:latin typeface="+mj-lt"/>
                <a:ea typeface="+mj-ea"/>
                <a:cs typeface="+mj-cs"/>
              </a:rPr>
              <a:t>become doers of the Word</a:t>
            </a:r>
            <a:r>
              <a:rPr lang="en-US" sz="5100" b="0" i="0" u="none" strike="noStrike" kern="1200" baseline="0">
                <a:solidFill>
                  <a:schemeClr val="tx1"/>
                </a:solidFill>
                <a:latin typeface="+mj-lt"/>
                <a:ea typeface="+mj-ea"/>
                <a:cs typeface="+mj-cs"/>
              </a:rPr>
              <a:t>, and not hearers only,</a:t>
            </a:r>
            <a:r>
              <a:rPr lang="en-US" sz="5100" b="0" i="0" u="none" strike="noStrike" kern="1200" baseline="30000">
                <a:solidFill>
                  <a:schemeClr val="tx1"/>
                </a:solidFill>
                <a:latin typeface="+mj-lt"/>
                <a:ea typeface="+mj-ea"/>
                <a:cs typeface="+mj-cs"/>
              </a:rPr>
              <a:t>c</a:t>
            </a:r>
            <a:r>
              <a:rPr lang="en-US" sz="5100" b="0" i="0" u="none" strike="noStrike" kern="1200" baseline="0">
                <a:solidFill>
                  <a:schemeClr val="tx1"/>
                </a:solidFill>
                <a:latin typeface="+mj-lt"/>
                <a:ea typeface="+mj-ea"/>
                <a:cs typeface="+mj-cs"/>
              </a:rPr>
              <a:t> deceiving yourselves. Footnote: </a:t>
            </a:r>
            <a:r>
              <a:rPr lang="en-US" sz="5100" b="0" i="0" u="none" strike="noStrike" kern="1200" baseline="30000">
                <a:solidFill>
                  <a:schemeClr val="tx1"/>
                </a:solidFill>
                <a:latin typeface="+mj-lt"/>
                <a:ea typeface="+mj-ea"/>
                <a:cs typeface="+mj-cs"/>
              </a:rPr>
              <a:t>c</a:t>
            </a:r>
            <a:r>
              <a:rPr lang="en-US" sz="5100" b="0" i="0" u="none" strike="noStrike" kern="1200" baseline="0">
                <a:solidFill>
                  <a:schemeClr val="tx1"/>
                </a:solidFill>
                <a:latin typeface="+mj-lt"/>
                <a:ea typeface="+mj-ea"/>
                <a:cs typeface="+mj-cs"/>
              </a:rPr>
              <a:t>See </a:t>
            </a:r>
            <a:r>
              <a:rPr lang="en-US" sz="5100" b="0" i="0" u="sng" strike="noStrike" kern="1200" baseline="0">
                <a:solidFill>
                  <a:schemeClr val="tx1"/>
                </a:solidFill>
                <a:latin typeface="+mj-lt"/>
                <a:ea typeface="+mj-ea"/>
                <a:cs typeface="+mj-cs"/>
              </a:rPr>
              <a:t>Mat_7:24-27, Luk_6:46-49, Luk_8:21, Rom_2:13, Heb_4:11, Rev_22:14. </a:t>
            </a:r>
            <a:endParaRPr lang="en-US" sz="5100" kern="1200">
              <a:solidFill>
                <a:schemeClr val="tx1"/>
              </a:solidFill>
              <a:latin typeface="+mj-lt"/>
              <a:ea typeface="+mj-ea"/>
              <a:cs typeface="+mj-cs"/>
            </a:endParaRPr>
          </a:p>
        </p:txBody>
      </p:sp>
      <p:sp>
        <p:nvSpPr>
          <p:cNvPr id="2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039D44-1BF2-A2CE-6765-DA39FECE40CE}"/>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a:t>Exo 22:9</a:t>
            </a:r>
            <a:r>
              <a:rPr lang="en-US" sz="2200" b="0" i="0" u="none" strike="noStrike" baseline="0"/>
              <a:t>  </a:t>
            </a:r>
            <a:r>
              <a:rPr lang="en-US" sz="2200" b="1" i="0" u="none" strike="noStrike" baseline="0"/>
              <a:t>For all manner of trespass</a:t>
            </a:r>
            <a:r>
              <a:rPr lang="en-US" sz="2200" b="0" i="0" u="none" strike="noStrike" baseline="0"/>
              <a:t>, </a:t>
            </a:r>
            <a:r>
              <a:rPr lang="en-US" sz="2200" b="0" i="1" u="none" strike="noStrike" baseline="0"/>
              <a:t>whether it be</a:t>
            </a:r>
            <a:r>
              <a:rPr lang="en-US" sz="2200" b="0" i="0" u="none" strike="noStrike" baseline="0"/>
              <a:t> for ox, for ass, for sheep, for raiment, </a:t>
            </a:r>
            <a:r>
              <a:rPr lang="en-US" sz="2200" b="0" i="1" u="none" strike="noStrike" baseline="0"/>
              <a:t>or</a:t>
            </a:r>
            <a:r>
              <a:rPr lang="en-US" sz="2200" b="0" i="0" u="none" strike="noStrike" baseline="0"/>
              <a:t> </a:t>
            </a:r>
            <a:r>
              <a:rPr lang="en-US" sz="2200" b="1" i="0" u="none" strike="noStrike" baseline="0"/>
              <a:t>for any manner of lost thing</a:t>
            </a:r>
            <a:r>
              <a:rPr lang="en-US" sz="2200" b="0" i="0" u="none" strike="noStrike" baseline="0"/>
              <a:t>, which </a:t>
            </a:r>
            <a:r>
              <a:rPr lang="en-US" sz="2200" b="0" i="1" u="none" strike="noStrike" baseline="0"/>
              <a:t>another</a:t>
            </a:r>
            <a:r>
              <a:rPr lang="en-US" sz="2200" b="0" i="0" u="none" strike="noStrike" baseline="0"/>
              <a:t> challengeth to be his, the cause of both parties shall come before the judges; </a:t>
            </a:r>
            <a:r>
              <a:rPr lang="en-US" sz="2200" b="0" i="1" u="none" strike="noStrike" baseline="0"/>
              <a:t>and</a:t>
            </a:r>
            <a:r>
              <a:rPr lang="en-US" sz="2200" b="0" i="0" u="none" strike="noStrike" baseline="0"/>
              <a:t> whom the judges shall condemn, he shall pay double unto his neighbour. </a:t>
            </a:r>
            <a:endParaRPr lang="en-US" sz="2200"/>
          </a:p>
        </p:txBody>
      </p:sp>
    </p:spTree>
    <p:extLst>
      <p:ext uri="{BB962C8B-B14F-4D97-AF65-F5344CB8AC3E}">
        <p14:creationId xmlns:p14="http://schemas.microsoft.com/office/powerpoint/2010/main" val="5350410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a:p>
            <a:pPr lvl="2"/>
            <a:r>
              <a:rPr lang="en-US" sz="2200" dirty="0"/>
              <a:t>An oath of truth shall be given if the matter cannot be resolved</a:t>
            </a:r>
          </a:p>
          <a:p>
            <a:pPr lvl="2"/>
            <a:r>
              <a:rPr lang="en-US" sz="2200" dirty="0"/>
              <a:t>Courts will carry out the law for both plaintiff and defendant</a:t>
            </a:r>
          </a:p>
          <a:p>
            <a:pPr lvl="2"/>
            <a:r>
              <a:rPr lang="en-US" sz="2200" dirty="0"/>
              <a:t>Property rights are decided by the courts</a:t>
            </a:r>
          </a:p>
          <a:p>
            <a:pPr lvl="2"/>
            <a:r>
              <a:rPr lang="en-US" sz="2200" dirty="0"/>
              <a:t>There shall be no mob punishment</a:t>
            </a:r>
          </a:p>
        </p:txBody>
      </p:sp>
    </p:spTree>
    <p:extLst>
      <p:ext uri="{BB962C8B-B14F-4D97-AF65-F5344CB8AC3E}">
        <p14:creationId xmlns:p14="http://schemas.microsoft.com/office/powerpoint/2010/main" val="32228336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6" name="Rectangle 3380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822053-5666-5EA6-5333-56601039E8F8}"/>
              </a:ext>
            </a:extLst>
          </p:cNvPr>
          <p:cNvSpPr txBox="1"/>
          <p:nvPr/>
        </p:nvSpPr>
        <p:spPr>
          <a:xfrm>
            <a:off x="838200" y="2333297"/>
            <a:ext cx="4619621"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0" u="none" strike="noStrike" baseline="0"/>
              <a:t>Exo 23:1</a:t>
            </a:r>
            <a:r>
              <a:rPr lang="en-US" sz="2000" b="0" i="0" u="none" strike="noStrike" baseline="0"/>
              <a:t>  Thou shalt not raise a false report: put not thine hand with the wicked to be an unrighteous witness. </a:t>
            </a:r>
          </a:p>
          <a:p>
            <a:pPr indent="-228600">
              <a:lnSpc>
                <a:spcPct val="90000"/>
              </a:lnSpc>
              <a:spcAft>
                <a:spcPts val="600"/>
              </a:spcAft>
              <a:buFont typeface="Arial" panose="020B0604020202020204" pitchFamily="34" charset="0"/>
              <a:buChar char="•"/>
            </a:pPr>
            <a:r>
              <a:rPr lang="en-US" sz="2000" b="0" i="0" u="none" strike="noStrike" baseline="0"/>
              <a:t>Exo 23:2  </a:t>
            </a:r>
            <a:r>
              <a:rPr lang="en-US" sz="2000" b="1" i="0" u="none" strike="noStrike" baseline="0"/>
              <a:t>Thou shalt not follow a multitude to </a:t>
            </a:r>
            <a:r>
              <a:rPr lang="en-US" sz="2000" b="1" i="1" u="none" strike="noStrike" baseline="0"/>
              <a:t>do</a:t>
            </a:r>
            <a:r>
              <a:rPr lang="en-US" sz="2000" b="1" i="0" u="none" strike="noStrike" baseline="0"/>
              <a:t> evil</a:t>
            </a:r>
            <a:r>
              <a:rPr lang="en-US" sz="2000" b="0" i="0" u="none" strike="noStrike" baseline="0"/>
              <a:t>; neither shalt thou speak in a cause to decline after many to wrest </a:t>
            </a:r>
            <a:r>
              <a:rPr lang="en-US" sz="2000" b="0" i="1" u="none" strike="noStrike" baseline="0"/>
              <a:t>judgment:</a:t>
            </a:r>
            <a:r>
              <a:rPr lang="en-US" sz="2000" b="0" i="0" u="none" strike="noStrike" baseline="0"/>
              <a:t> </a:t>
            </a:r>
            <a:endParaRPr lang="en-US" sz="2000"/>
          </a:p>
        </p:txBody>
      </p:sp>
      <p:pic>
        <p:nvPicPr>
          <p:cNvPr id="33794" name="Picture 2" descr="Does The Name Of Jesus Protect All Who Call Upon It? – BIBLICAL  CHRISTIANITY BLOG">
            <a:extLst>
              <a:ext uri="{FF2B5EF4-FFF2-40B4-BE49-F238E27FC236}">
                <a16:creationId xmlns:a16="http://schemas.microsoft.com/office/drawing/2014/main" id="{49359047-CF58-E746-4C63-8541F479AA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58" r="1123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2594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a:p>
            <a:pPr lvl="2"/>
            <a:r>
              <a:rPr lang="en-US" sz="2200" dirty="0"/>
              <a:t>An oath of truth shall be given if the matter cannot be resolved</a:t>
            </a:r>
          </a:p>
          <a:p>
            <a:pPr lvl="2"/>
            <a:r>
              <a:rPr lang="en-US" sz="2200" dirty="0"/>
              <a:t>Courts will carry out the law for both plaintiff and defendant</a:t>
            </a:r>
          </a:p>
          <a:p>
            <a:pPr lvl="2"/>
            <a:r>
              <a:rPr lang="en-US" sz="2200" dirty="0"/>
              <a:t>Property rights are decided by the courts</a:t>
            </a:r>
          </a:p>
          <a:p>
            <a:pPr lvl="2"/>
            <a:r>
              <a:rPr lang="en-US" sz="2200" dirty="0"/>
              <a:t>There shall be no mob punishment</a:t>
            </a:r>
          </a:p>
          <a:p>
            <a:pPr lvl="2"/>
            <a:r>
              <a:rPr lang="en-US" sz="2200" dirty="0"/>
              <a:t>All with evidence of knowledge must testify</a:t>
            </a:r>
          </a:p>
          <a:p>
            <a:pPr lvl="2"/>
            <a:endParaRPr lang="en-US" sz="2200" dirty="0"/>
          </a:p>
        </p:txBody>
      </p:sp>
    </p:spTree>
    <p:extLst>
      <p:ext uri="{BB962C8B-B14F-4D97-AF65-F5344CB8AC3E}">
        <p14:creationId xmlns:p14="http://schemas.microsoft.com/office/powerpoint/2010/main" val="31132582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1255B8-AE99-3E98-1254-39D36A552FF0}"/>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a:t>Lev 5:1</a:t>
            </a:r>
            <a:r>
              <a:rPr lang="en-US" sz="2200" b="0" i="0" u="none" strike="noStrike" baseline="0"/>
              <a:t>  And if a soul sin, and hear the voice of swearing, and </a:t>
            </a:r>
            <a:r>
              <a:rPr lang="en-US" sz="2200" b="0" i="1" u="none" strike="noStrike" baseline="0"/>
              <a:t>is</a:t>
            </a:r>
            <a:r>
              <a:rPr lang="en-US" sz="2200" b="0" i="0" u="none" strike="noStrike" baseline="0"/>
              <a:t> a witness, whether he hath seen or known </a:t>
            </a:r>
            <a:r>
              <a:rPr lang="en-US" sz="2200" b="0" i="1" u="none" strike="noStrike" baseline="0"/>
              <a:t>of it;</a:t>
            </a:r>
            <a:r>
              <a:rPr lang="en-US" sz="2200" b="0" i="0" u="none" strike="noStrike" baseline="0"/>
              <a:t> </a:t>
            </a:r>
            <a:r>
              <a:rPr lang="en-US" sz="2200" b="1" i="0" u="none" strike="noStrike" baseline="0"/>
              <a:t>if he do not utter </a:t>
            </a:r>
            <a:r>
              <a:rPr lang="en-US" sz="2200" b="1" i="1" u="none" strike="noStrike" baseline="0"/>
              <a:t>it,</a:t>
            </a:r>
            <a:r>
              <a:rPr lang="en-US" sz="2200" b="1" i="0" u="none" strike="noStrike" baseline="0"/>
              <a:t> then he shall bear his iniquity</a:t>
            </a:r>
            <a:r>
              <a:rPr lang="en-US" sz="2200" b="0" i="0" u="none" strike="noStrike" baseline="0"/>
              <a:t>. </a:t>
            </a:r>
            <a:endParaRPr lang="en-US" sz="2200"/>
          </a:p>
        </p:txBody>
      </p:sp>
      <p:pic>
        <p:nvPicPr>
          <p:cNvPr id="34818" name="Picture 2" descr="Man Silence Face Mute Icon. Element of Confidential Line Icon Stock  Illustration - Illustration of confidential, icon: 187779350">
            <a:extLst>
              <a:ext uri="{FF2B5EF4-FFF2-40B4-BE49-F238E27FC236}">
                <a16:creationId xmlns:a16="http://schemas.microsoft.com/office/drawing/2014/main" id="{98DB2286-58A1-6723-E80C-8EC6ED85E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344" y="1482436"/>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454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a:p>
            <a:pPr lvl="2"/>
            <a:r>
              <a:rPr lang="en-US" sz="2200" dirty="0"/>
              <a:t>An oath of truth shall be given if the matter cannot be resolved</a:t>
            </a:r>
          </a:p>
          <a:p>
            <a:pPr lvl="2"/>
            <a:r>
              <a:rPr lang="en-US" sz="2200" dirty="0"/>
              <a:t>Courts will carry out the law for both plaintiff and defendant</a:t>
            </a:r>
          </a:p>
          <a:p>
            <a:pPr lvl="2"/>
            <a:r>
              <a:rPr lang="en-US" sz="2200" dirty="0"/>
              <a:t>Property rights are decided by the courts</a:t>
            </a:r>
          </a:p>
          <a:p>
            <a:pPr lvl="2"/>
            <a:r>
              <a:rPr lang="en-US" sz="2200" dirty="0"/>
              <a:t>There shall be no mob punishment</a:t>
            </a:r>
          </a:p>
          <a:p>
            <a:pPr lvl="2"/>
            <a:r>
              <a:rPr lang="en-US" sz="2200" dirty="0"/>
              <a:t>All who evidence of knowledge must testify</a:t>
            </a:r>
          </a:p>
          <a:p>
            <a:pPr lvl="2"/>
            <a:r>
              <a:rPr lang="en-US" sz="2200" dirty="0"/>
              <a:t>The guilty can be placed in ward until sentencing</a:t>
            </a:r>
          </a:p>
          <a:p>
            <a:pPr lvl="2"/>
            <a:endParaRPr lang="en-US" sz="2200" dirty="0"/>
          </a:p>
        </p:txBody>
      </p:sp>
    </p:spTree>
    <p:extLst>
      <p:ext uri="{BB962C8B-B14F-4D97-AF65-F5344CB8AC3E}">
        <p14:creationId xmlns:p14="http://schemas.microsoft.com/office/powerpoint/2010/main" val="38073700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7" name="Rectangle 3584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Telangana jails to earn Rs 100 crore in next 10 years">
            <a:extLst>
              <a:ext uri="{FF2B5EF4-FFF2-40B4-BE49-F238E27FC236}">
                <a16:creationId xmlns:a16="http://schemas.microsoft.com/office/drawing/2014/main" id="{00B42930-5A34-4617-AB07-395C249299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050" r="1878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584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CADB86-728E-B93E-37A5-C89D06C7D43B}"/>
              </a:ext>
            </a:extLst>
          </p:cNvPr>
          <p:cNvSpPr txBox="1"/>
          <p:nvPr/>
        </p:nvSpPr>
        <p:spPr>
          <a:xfrm>
            <a:off x="5297762" y="2706624"/>
            <a:ext cx="6251110" cy="3483864"/>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a:t>Lev 24:11  And the Israelitish woman's son blasphemed the name </a:t>
            </a:r>
            <a:r>
              <a:rPr lang="en-US" sz="2200" b="0" i="1" u="none" strike="noStrike" baseline="0"/>
              <a:t>of Yehovah,</a:t>
            </a:r>
            <a:r>
              <a:rPr lang="en-US" sz="2200" b="0" i="0" u="none" strike="noStrike" baseline="0"/>
              <a:t> and cursed. And they brought him unto Moses: (and his mother's name </a:t>
            </a:r>
            <a:r>
              <a:rPr lang="en-US" sz="2200" b="0" i="1" u="none" strike="noStrike" baseline="0"/>
              <a:t>was</a:t>
            </a:r>
            <a:r>
              <a:rPr lang="en-US" sz="2200" b="0" i="0" u="none" strike="noStrike" baseline="0"/>
              <a:t> Shelomith, the daughter of Dibri, of the tribe of Dan:) </a:t>
            </a:r>
          </a:p>
          <a:p>
            <a:pPr marR="0" indent="-228600">
              <a:lnSpc>
                <a:spcPct val="90000"/>
              </a:lnSpc>
              <a:spcAft>
                <a:spcPts val="600"/>
              </a:spcAft>
              <a:buFont typeface="Arial" panose="020B0604020202020204" pitchFamily="34" charset="0"/>
              <a:buChar char="•"/>
            </a:pPr>
            <a:r>
              <a:rPr lang="en-US" sz="2200" b="0" i="0" u="none" strike="noStrike" baseline="0"/>
              <a:t>Lev 24:12  </a:t>
            </a:r>
            <a:r>
              <a:rPr lang="en-US" sz="2200" b="1" i="0" u="none" strike="noStrike" baseline="0"/>
              <a:t>And they put him in ward</a:t>
            </a:r>
            <a:r>
              <a:rPr lang="en-US" sz="2200" b="0" i="0" u="none" strike="noStrike" baseline="0"/>
              <a:t>, that the mind of Yehovah might be shewed them. </a:t>
            </a:r>
            <a:endParaRPr lang="en-US" sz="2200"/>
          </a:p>
        </p:txBody>
      </p:sp>
    </p:spTree>
    <p:extLst>
      <p:ext uri="{BB962C8B-B14F-4D97-AF65-F5344CB8AC3E}">
        <p14:creationId xmlns:p14="http://schemas.microsoft.com/office/powerpoint/2010/main" val="28721631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a:p>
            <a:pPr lvl="2"/>
            <a:r>
              <a:rPr lang="en-US" sz="2200" dirty="0"/>
              <a:t>An oath of truth shall be given if the matter cannot be resolved</a:t>
            </a:r>
          </a:p>
          <a:p>
            <a:pPr lvl="2"/>
            <a:r>
              <a:rPr lang="en-US" sz="2200" dirty="0"/>
              <a:t>Courts will carry out the law for both plaintiff and defendant</a:t>
            </a:r>
          </a:p>
          <a:p>
            <a:pPr lvl="2"/>
            <a:r>
              <a:rPr lang="en-US" sz="2200" dirty="0"/>
              <a:t>Property rights are decided by the courts</a:t>
            </a:r>
          </a:p>
          <a:p>
            <a:pPr lvl="2"/>
            <a:r>
              <a:rPr lang="en-US" sz="2200" dirty="0"/>
              <a:t>There shall be no mob punishment</a:t>
            </a:r>
          </a:p>
          <a:p>
            <a:pPr lvl="2"/>
            <a:r>
              <a:rPr lang="en-US" sz="2200" dirty="0"/>
              <a:t>All who evidence of knowledge must testify</a:t>
            </a:r>
          </a:p>
          <a:p>
            <a:pPr lvl="2"/>
            <a:r>
              <a:rPr lang="en-US" sz="2200" dirty="0"/>
              <a:t>The guilty can be placed in ward until sentencing</a:t>
            </a:r>
          </a:p>
          <a:p>
            <a:pPr lvl="2"/>
            <a:r>
              <a:rPr lang="en-US" sz="2200" dirty="0"/>
              <a:t>The congregation/jury of the people will judge criminal cases</a:t>
            </a:r>
          </a:p>
          <a:p>
            <a:pPr lvl="2"/>
            <a:endParaRPr lang="en-US" sz="2200" dirty="0"/>
          </a:p>
        </p:txBody>
      </p:sp>
    </p:spTree>
    <p:extLst>
      <p:ext uri="{BB962C8B-B14F-4D97-AF65-F5344CB8AC3E}">
        <p14:creationId xmlns:p14="http://schemas.microsoft.com/office/powerpoint/2010/main" val="41622322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8FD327-CCA1-94A3-81D6-01F376F013F9}"/>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Num 35:12  And they shall be unto you cities for refuge from the avenger; that the manslayer die not, until he </a:t>
            </a:r>
            <a:r>
              <a:rPr lang="en-US" sz="2200" b="1" i="0" u="none" strike="noStrike" baseline="0"/>
              <a:t>stand before the congregation </a:t>
            </a:r>
            <a:r>
              <a:rPr lang="en-US" sz="2200" b="0" i="0" u="none" strike="noStrike" baseline="0"/>
              <a:t>in judgment. </a:t>
            </a:r>
            <a:endParaRPr lang="en-US" sz="2200"/>
          </a:p>
        </p:txBody>
      </p:sp>
      <p:pic>
        <p:nvPicPr>
          <p:cNvPr id="36866" name="Picture 2" descr="People sitting on benches in courtroom - Stock Photo - Dissolve">
            <a:extLst>
              <a:ext uri="{FF2B5EF4-FFF2-40B4-BE49-F238E27FC236}">
                <a16:creationId xmlns:a16="http://schemas.microsoft.com/office/drawing/2014/main" id="{564A14E8-11EC-062B-89FA-3AEA18FBAD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32" r="16868"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6409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dirty="0"/>
              <a:t>Judicial System- Enforcing </a:t>
            </a:r>
            <a:r>
              <a:rPr lang="en-US" sz="2000" dirty="0" err="1"/>
              <a:t>Yehovah’s</a:t>
            </a:r>
            <a:r>
              <a:rPr lang="en-US" sz="2000" dirty="0"/>
              <a:t> Law</a:t>
            </a:r>
          </a:p>
          <a:p>
            <a:pPr lvl="1"/>
            <a:r>
              <a:rPr lang="en-US" sz="2000" dirty="0"/>
              <a:t>Court Policies -20 statutes</a:t>
            </a:r>
          </a:p>
          <a:p>
            <a:pPr lvl="2"/>
            <a:r>
              <a:rPr lang="en-US" dirty="0"/>
              <a:t>You can appeal to higher courts </a:t>
            </a:r>
          </a:p>
          <a:p>
            <a:pPr lvl="2"/>
            <a:r>
              <a:rPr lang="en-US" dirty="0"/>
              <a:t>There shall be no perjury</a:t>
            </a:r>
          </a:p>
          <a:p>
            <a:pPr lvl="2"/>
            <a:r>
              <a:rPr lang="en-US" dirty="0"/>
              <a:t>An oath of truth shall be given if the matter cannot be resolved</a:t>
            </a:r>
          </a:p>
          <a:p>
            <a:pPr lvl="2"/>
            <a:r>
              <a:rPr lang="en-US" dirty="0"/>
              <a:t>Courts will carry out the law for both plaintiff and defendant</a:t>
            </a:r>
          </a:p>
          <a:p>
            <a:pPr lvl="2"/>
            <a:r>
              <a:rPr lang="en-US" dirty="0"/>
              <a:t>Property rights are decided by the courts</a:t>
            </a:r>
          </a:p>
          <a:p>
            <a:pPr lvl="2"/>
            <a:r>
              <a:rPr lang="en-US" dirty="0"/>
              <a:t>There shall be no mob punishment</a:t>
            </a:r>
          </a:p>
          <a:p>
            <a:pPr lvl="2"/>
            <a:r>
              <a:rPr lang="en-US" dirty="0"/>
              <a:t>All who evidence of knowledge must testify</a:t>
            </a:r>
          </a:p>
          <a:p>
            <a:pPr lvl="2"/>
            <a:r>
              <a:rPr lang="en-US" dirty="0"/>
              <a:t>The guilty can be placed in ward until sentencing</a:t>
            </a:r>
          </a:p>
          <a:p>
            <a:pPr lvl="2"/>
            <a:r>
              <a:rPr lang="en-US" dirty="0"/>
              <a:t>The congregation/jury of the people will judge criminal cases</a:t>
            </a:r>
          </a:p>
          <a:p>
            <a:pPr lvl="2"/>
            <a:r>
              <a:rPr lang="en-US" dirty="0"/>
              <a:t>The witness shall be first to lay hands on the guilty</a:t>
            </a:r>
          </a:p>
          <a:p>
            <a:pPr lvl="2"/>
            <a:endParaRPr lang="en-US" dirty="0"/>
          </a:p>
        </p:txBody>
      </p:sp>
    </p:spTree>
    <p:extLst>
      <p:ext uri="{BB962C8B-B14F-4D97-AF65-F5344CB8AC3E}">
        <p14:creationId xmlns:p14="http://schemas.microsoft.com/office/powerpoint/2010/main" val="83661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90019-C56E-5A62-37E5-DE687BA3A34D}"/>
              </a:ext>
            </a:extLst>
          </p:cNvPr>
          <p:cNvSpPr>
            <a:spLocks noGrp="1"/>
          </p:cNvSpPr>
          <p:nvPr>
            <p:ph type="title"/>
          </p:nvPr>
        </p:nvSpPr>
        <p:spPr>
          <a:xfrm>
            <a:off x="838200" y="365125"/>
            <a:ext cx="10515600" cy="1325563"/>
          </a:xfrm>
        </p:spPr>
        <p:txBody>
          <a:bodyPr>
            <a:normAutofit/>
          </a:bodyPr>
          <a:lstStyle/>
          <a:p>
            <a:r>
              <a:rPr lang="en-US" sz="5400" dirty="0"/>
              <a:t>The Law</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F1909F-BD55-4414-C93B-BA2B4A99F118}"/>
              </a:ext>
            </a:extLst>
          </p:cNvPr>
          <p:cNvSpPr>
            <a:spLocks noGrp="1"/>
          </p:cNvSpPr>
          <p:nvPr>
            <p:ph idx="1"/>
          </p:nvPr>
        </p:nvSpPr>
        <p:spPr>
          <a:xfrm>
            <a:off x="838200" y="1929384"/>
            <a:ext cx="5382491" cy="3251243"/>
          </a:xfrm>
        </p:spPr>
        <p:txBody>
          <a:bodyPr>
            <a:normAutofit/>
          </a:bodyPr>
          <a:lstStyle/>
          <a:p>
            <a:r>
              <a:rPr lang="en-US" sz="2200" dirty="0"/>
              <a:t>The Law of </a:t>
            </a:r>
            <a:r>
              <a:rPr lang="en-US" sz="2200" dirty="0" err="1"/>
              <a:t>Yehovah</a:t>
            </a:r>
            <a:r>
              <a:rPr lang="en-US" sz="2200" dirty="0"/>
              <a:t> is good for us    </a:t>
            </a:r>
          </a:p>
          <a:p>
            <a:r>
              <a:rPr lang="en-US" sz="2200" dirty="0"/>
              <a:t>The Law of </a:t>
            </a:r>
            <a:r>
              <a:rPr lang="en-US" sz="2200" dirty="0" err="1"/>
              <a:t>Yehovah</a:t>
            </a:r>
            <a:r>
              <a:rPr lang="en-US" sz="2200" dirty="0"/>
              <a:t> defines righteous living</a:t>
            </a:r>
          </a:p>
          <a:p>
            <a:r>
              <a:rPr lang="en-US" sz="2200" dirty="0"/>
              <a:t>The only way to understand </a:t>
            </a:r>
            <a:r>
              <a:rPr lang="en-US" sz="2200" dirty="0" err="1"/>
              <a:t>Yehovah’s</a:t>
            </a:r>
            <a:r>
              <a:rPr lang="en-US" sz="2200" dirty="0"/>
              <a:t> Law is to do </a:t>
            </a:r>
            <a:r>
              <a:rPr lang="en-US" sz="2200" dirty="0" err="1"/>
              <a:t>Yehovah’s</a:t>
            </a:r>
            <a:r>
              <a:rPr lang="en-US" sz="2200" dirty="0"/>
              <a:t> Law</a:t>
            </a:r>
          </a:p>
          <a:p>
            <a:r>
              <a:rPr lang="en-US" sz="2200" dirty="0"/>
              <a:t>When studying the Law of </a:t>
            </a:r>
            <a:r>
              <a:rPr lang="en-US" sz="2200" dirty="0" err="1"/>
              <a:t>Yehovah</a:t>
            </a:r>
            <a:r>
              <a:rPr lang="en-US" sz="2200" dirty="0"/>
              <a:t> we error when we treat it as a religion. It is law and needs to be studied as law.</a:t>
            </a:r>
          </a:p>
        </p:txBody>
      </p:sp>
      <p:pic>
        <p:nvPicPr>
          <p:cNvPr id="13" name="Picture 2" descr="21,305 Open Bible Photos - Free &amp; Royalty-Free Stock Photos from Dreamstime">
            <a:extLst>
              <a:ext uri="{FF2B5EF4-FFF2-40B4-BE49-F238E27FC236}">
                <a16:creationId xmlns:a16="http://schemas.microsoft.com/office/drawing/2014/main" id="{728CA9B6-EE7A-C053-09DD-E42AC2393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436" y="2782959"/>
            <a:ext cx="4918364" cy="312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80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3784A4-5CC3-752B-E0EB-84EA5E142756}"/>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Deu 17:6  At the mouth of two witnesses, or three witnesses, shall he that is worthy of death be put to death; </a:t>
            </a:r>
            <a:r>
              <a:rPr lang="en-US" sz="2200" b="0" i="1" u="none" strike="noStrike" baseline="0"/>
              <a:t>but</a:t>
            </a:r>
            <a:r>
              <a:rPr lang="en-US" sz="2200" b="0" i="0" u="none" strike="noStrike" baseline="0"/>
              <a:t> at the mouth of one witness he shall not be put to death. </a:t>
            </a:r>
          </a:p>
          <a:p>
            <a:pPr marR="0" indent="-228600">
              <a:lnSpc>
                <a:spcPct val="90000"/>
              </a:lnSpc>
              <a:spcAft>
                <a:spcPts val="600"/>
              </a:spcAft>
              <a:buFont typeface="Arial" panose="020B0604020202020204" pitchFamily="34" charset="0"/>
              <a:buChar char="•"/>
            </a:pPr>
            <a:r>
              <a:rPr lang="en-US" sz="2200" b="0" i="0" u="none" strike="noStrike" baseline="0"/>
              <a:t>Deu 17:7  The </a:t>
            </a:r>
            <a:r>
              <a:rPr lang="en-US" sz="2200" b="1" i="0" u="none" strike="noStrike" baseline="0"/>
              <a:t>hands of the witnesses shall be first upon him </a:t>
            </a:r>
            <a:r>
              <a:rPr lang="en-US" sz="2200" b="0" i="0" u="none" strike="noStrike" baseline="0"/>
              <a:t>to put him to death, and afterward the hands of all the people. So thou shalt put the evil away from among you. </a:t>
            </a:r>
            <a:endParaRPr lang="en-US" sz="2200"/>
          </a:p>
        </p:txBody>
      </p:sp>
    </p:spTree>
    <p:extLst>
      <p:ext uri="{BB962C8B-B14F-4D97-AF65-F5344CB8AC3E}">
        <p14:creationId xmlns:p14="http://schemas.microsoft.com/office/powerpoint/2010/main" val="29023421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endParaRPr lang="en-US" sz="2200" dirty="0"/>
          </a:p>
        </p:txBody>
      </p:sp>
    </p:spTree>
    <p:extLst>
      <p:ext uri="{BB962C8B-B14F-4D97-AF65-F5344CB8AC3E}">
        <p14:creationId xmlns:p14="http://schemas.microsoft.com/office/powerpoint/2010/main" val="18583085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9" name="Rectangle 3789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The Stoning of Stephen - Jesus Film Project">
            <a:extLst>
              <a:ext uri="{FF2B5EF4-FFF2-40B4-BE49-F238E27FC236}">
                <a16:creationId xmlns:a16="http://schemas.microsoft.com/office/drawing/2014/main" id="{6CFE09A9-4155-61C7-C841-3023922939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936" y="1755170"/>
            <a:ext cx="5458968" cy="3347659"/>
          </a:xfrm>
          <a:prstGeom prst="rect">
            <a:avLst/>
          </a:prstGeom>
          <a:noFill/>
          <a:extLst>
            <a:ext uri="{909E8E84-426E-40DD-AFC4-6F175D3DCCD1}">
              <a14:hiddenFill xmlns:a14="http://schemas.microsoft.com/office/drawing/2010/main">
                <a:solidFill>
                  <a:srgbClr val="FFFFFF"/>
                </a:solidFill>
              </a14:hiddenFill>
            </a:ext>
          </a:extLst>
        </p:spPr>
      </p:pic>
      <p:sp>
        <p:nvSpPr>
          <p:cNvPr id="37900"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ACBAC3-332F-9DBD-B64A-C3C90511D13D}"/>
              </a:ext>
            </a:extLst>
          </p:cNvPr>
          <p:cNvSpPr txBox="1"/>
          <p:nvPr/>
        </p:nvSpPr>
        <p:spPr>
          <a:xfrm>
            <a:off x="6739128" y="2664886"/>
            <a:ext cx="4818888" cy="355078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0" u="none" strike="noStrike" baseline="0"/>
              <a:t>Deu 17:7</a:t>
            </a:r>
            <a:r>
              <a:rPr lang="en-US" sz="2200" b="0" i="0" u="none" strike="noStrike" baseline="0"/>
              <a:t>  The hands of the witnesses shall be first upon him to put him to death, and </a:t>
            </a:r>
            <a:r>
              <a:rPr lang="en-US" sz="2200" b="1" i="0" u="none" strike="noStrike" baseline="0"/>
              <a:t>afterward the hands of all the people</a:t>
            </a:r>
            <a:r>
              <a:rPr lang="en-US" sz="2200" b="0" i="0" u="none" strike="noStrike" baseline="0"/>
              <a:t>. So thou shalt put the evil away from among you. </a:t>
            </a:r>
            <a:endParaRPr lang="en-US" sz="2200"/>
          </a:p>
        </p:txBody>
      </p:sp>
    </p:spTree>
    <p:extLst>
      <p:ext uri="{BB962C8B-B14F-4D97-AF65-F5344CB8AC3E}">
        <p14:creationId xmlns:p14="http://schemas.microsoft.com/office/powerpoint/2010/main" val="32535251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r>
              <a:rPr lang="en-US" sz="2200" dirty="0"/>
              <a:t>Act according to the rules of the judges</a:t>
            </a:r>
          </a:p>
          <a:p>
            <a:pPr lvl="2"/>
            <a:endParaRPr lang="en-US" sz="2200" dirty="0"/>
          </a:p>
        </p:txBody>
      </p:sp>
    </p:spTree>
    <p:extLst>
      <p:ext uri="{BB962C8B-B14F-4D97-AF65-F5344CB8AC3E}">
        <p14:creationId xmlns:p14="http://schemas.microsoft.com/office/powerpoint/2010/main" val="1807401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0">
            <a:extLst>
              <a:ext uri="{FF2B5EF4-FFF2-40B4-BE49-F238E27FC236}">
                <a16:creationId xmlns:a16="http://schemas.microsoft.com/office/drawing/2014/main" id="{7922B3A9-101A-1AAE-3DB1-6BCF9B1330EF}"/>
              </a:ext>
            </a:extLst>
          </p:cNvPr>
          <p:cNvPicPr>
            <a:picLocks noChangeAspect="1"/>
          </p:cNvPicPr>
          <p:nvPr/>
        </p:nvPicPr>
        <p:blipFill rotWithShape="1">
          <a:blip r:embed="rId2"/>
          <a:srcRect r="9091" b="9091"/>
          <a:stretch/>
        </p:blipFill>
        <p:spPr>
          <a:xfrm>
            <a:off x="20" y="10"/>
            <a:ext cx="12191980" cy="6857990"/>
          </a:xfrm>
          <a:prstGeom prst="rect">
            <a:avLst/>
          </a:prstGeom>
        </p:spPr>
      </p:pic>
      <p:sp>
        <p:nvSpPr>
          <p:cNvPr id="33" name="Rectangle 3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7897F06-C0C8-E7B5-4417-551A88BA9B42}"/>
              </a:ext>
            </a:extLst>
          </p:cNvPr>
          <p:cNvSpPr txBox="1"/>
          <p:nvPr/>
        </p:nvSpPr>
        <p:spPr>
          <a:xfrm>
            <a:off x="838200" y="1825625"/>
            <a:ext cx="10515600" cy="4351338"/>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b="0" i="0" u="none" strike="noStrike" baseline="0"/>
              <a:t>Deu 17:10  </a:t>
            </a:r>
            <a:r>
              <a:rPr lang="en-US" b="1" i="0" u="none" strike="noStrike" baseline="0"/>
              <a:t>And thou shalt do according to the sentence</a:t>
            </a:r>
            <a:r>
              <a:rPr lang="en-US" i="0" u="none" strike="noStrike" baseline="0"/>
              <a:t>, which they of that place which Yehovah shall choose shall shew thee; and thou shalt observe to do according to all that they inform thee:</a:t>
            </a:r>
            <a:r>
              <a:rPr lang="en-US" b="1" i="0" u="none" strike="noStrike" baseline="0"/>
              <a:t> </a:t>
            </a:r>
          </a:p>
          <a:p>
            <a:pPr marR="0" indent="-228600">
              <a:lnSpc>
                <a:spcPct val="90000"/>
              </a:lnSpc>
              <a:spcAft>
                <a:spcPts val="600"/>
              </a:spcAft>
              <a:buFont typeface="Arial" panose="020B0604020202020204" pitchFamily="34" charset="0"/>
              <a:buChar char="•"/>
            </a:pPr>
            <a:r>
              <a:rPr lang="en-US" b="0" i="0" u="none" strike="noStrike" baseline="0"/>
              <a:t>Deu 17:11  According to the sentence of the law which they shall teach thee, and according to the judgment which they shall tell thee, thou shalt do: thou shalt not decline from the sentence which they shall shew thee, </a:t>
            </a:r>
            <a:r>
              <a:rPr lang="en-US" b="0" i="1" u="none" strike="noStrike" baseline="0"/>
              <a:t>to</a:t>
            </a:r>
            <a:r>
              <a:rPr lang="en-US" b="0" i="0" u="none" strike="noStrike" baseline="0"/>
              <a:t> the right hand, nor </a:t>
            </a:r>
            <a:r>
              <a:rPr lang="en-US" b="0" i="1" u="none" strike="noStrike" baseline="0"/>
              <a:t>to</a:t>
            </a:r>
            <a:r>
              <a:rPr lang="en-US" b="0" i="0" u="none" strike="noStrike" baseline="0"/>
              <a:t> the left. </a:t>
            </a:r>
            <a:endParaRPr lang="en-US"/>
          </a:p>
        </p:txBody>
      </p:sp>
    </p:spTree>
    <p:extLst>
      <p:ext uri="{BB962C8B-B14F-4D97-AF65-F5344CB8AC3E}">
        <p14:creationId xmlns:p14="http://schemas.microsoft.com/office/powerpoint/2010/main" val="27585223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r>
              <a:rPr lang="en-US" sz="2200" dirty="0"/>
              <a:t>Act according to the rules of the judges</a:t>
            </a:r>
          </a:p>
          <a:p>
            <a:pPr lvl="2"/>
            <a:endParaRPr lang="en-US" sz="2200" dirty="0"/>
          </a:p>
          <a:p>
            <a:pPr marL="457200" lvl="1" indent="0">
              <a:buNone/>
            </a:pPr>
            <a:r>
              <a:rPr lang="en-US" sz="2200" dirty="0"/>
              <a:t>Our MESSIAH provided an example</a:t>
            </a:r>
          </a:p>
          <a:p>
            <a:pPr lvl="2"/>
            <a:endParaRPr lang="en-US" sz="2200" dirty="0"/>
          </a:p>
        </p:txBody>
      </p:sp>
    </p:spTree>
    <p:extLst>
      <p:ext uri="{BB962C8B-B14F-4D97-AF65-F5344CB8AC3E}">
        <p14:creationId xmlns:p14="http://schemas.microsoft.com/office/powerpoint/2010/main" val="42661012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19" name="Rectangle 389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Bible Study - Why Did the Pharisees Oppose the Lord Jesus?">
            <a:extLst>
              <a:ext uri="{FF2B5EF4-FFF2-40B4-BE49-F238E27FC236}">
                <a16:creationId xmlns:a16="http://schemas.microsoft.com/office/drawing/2014/main" id="{6FF2614B-6372-A07A-6DD5-DEE4FCBBC7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06" r="2814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89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857A42-1C07-395A-FCEC-E2CA3E5FD806}"/>
              </a:ext>
            </a:extLst>
          </p:cNvPr>
          <p:cNvSpPr txBox="1"/>
          <p:nvPr/>
        </p:nvSpPr>
        <p:spPr>
          <a:xfrm>
            <a:off x="5297762" y="2706624"/>
            <a:ext cx="6251110" cy="3483864"/>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1" i="0" u="none" strike="noStrike" baseline="0" dirty="0"/>
              <a:t>Mat 23:1</a:t>
            </a:r>
            <a:r>
              <a:rPr lang="en-US" sz="2200" b="0" i="0" u="none" strike="noStrike" baseline="0" dirty="0"/>
              <a:t>  Then </a:t>
            </a:r>
            <a:r>
              <a:rPr lang="en-US" sz="2200" b="0" i="0" u="none" strike="noStrike" baseline="0"/>
              <a:t>spake</a:t>
            </a:r>
            <a:r>
              <a:rPr lang="en-US" sz="2200" b="0" i="0" u="none" strike="noStrike" baseline="0" dirty="0"/>
              <a:t> </a:t>
            </a:r>
            <a:r>
              <a:rPr lang="en-US" sz="2200" b="0" i="0" u="none" strike="noStrike" baseline="0"/>
              <a:t>Yeshua</a:t>
            </a:r>
            <a:r>
              <a:rPr lang="en-US" sz="2200" b="0" i="0" u="none" strike="noStrike" baseline="0" dirty="0"/>
              <a:t> to the multitude, and to his disciples, </a:t>
            </a:r>
          </a:p>
          <a:p>
            <a:pPr marR="0" indent="-228600">
              <a:lnSpc>
                <a:spcPct val="90000"/>
              </a:lnSpc>
              <a:spcAft>
                <a:spcPts val="600"/>
              </a:spcAft>
              <a:buFont typeface="Arial" panose="020B0604020202020204" pitchFamily="34" charset="0"/>
              <a:buChar char="•"/>
            </a:pPr>
            <a:r>
              <a:rPr lang="en-US" sz="2200" b="0" i="0" u="none" strike="noStrike" baseline="0" dirty="0"/>
              <a:t>Mat 23:2  Saying, The scribes and the Pharisees </a:t>
            </a:r>
            <a:r>
              <a:rPr lang="en-US" sz="2200" b="1" i="0" u="none" strike="noStrike" baseline="0" dirty="0"/>
              <a:t>sit in Moses' seat:</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Mat 23:3  </a:t>
            </a:r>
            <a:r>
              <a:rPr lang="en-US" sz="2200" b="1" i="0" u="none" strike="noStrike" baseline="0" dirty="0"/>
              <a:t>All therefore whatsoever they bid you observe</a:t>
            </a:r>
            <a:r>
              <a:rPr lang="en-US" sz="2200" b="0" i="0" u="none" strike="noStrike" baseline="0" dirty="0"/>
              <a:t>, </a:t>
            </a:r>
            <a:r>
              <a:rPr lang="en-US" sz="2200" b="0" i="1" u="none" strike="noStrike" baseline="0" dirty="0"/>
              <a:t>that</a:t>
            </a:r>
            <a:r>
              <a:rPr lang="en-US" sz="2200" b="0" i="0" u="none" strike="noStrike" baseline="0" dirty="0"/>
              <a:t> observe and do; but do not ye after their works: for they say, and do not. </a:t>
            </a:r>
            <a:endParaRPr lang="en-US" sz="2200" dirty="0"/>
          </a:p>
        </p:txBody>
      </p:sp>
    </p:spTree>
    <p:extLst>
      <p:ext uri="{BB962C8B-B14F-4D97-AF65-F5344CB8AC3E}">
        <p14:creationId xmlns:p14="http://schemas.microsoft.com/office/powerpoint/2010/main" val="15645936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r>
              <a:rPr lang="en-US" sz="2200" dirty="0"/>
              <a:t>Act according to the rules of the judges</a:t>
            </a:r>
          </a:p>
          <a:p>
            <a:pPr lvl="2"/>
            <a:r>
              <a:rPr lang="en-US" sz="2200" dirty="0"/>
              <a:t>There is no contempt of court</a:t>
            </a:r>
          </a:p>
          <a:p>
            <a:pPr lvl="2"/>
            <a:endParaRPr lang="en-US" sz="2200" dirty="0"/>
          </a:p>
        </p:txBody>
      </p:sp>
    </p:spTree>
    <p:extLst>
      <p:ext uri="{BB962C8B-B14F-4D97-AF65-F5344CB8AC3E}">
        <p14:creationId xmlns:p14="http://schemas.microsoft.com/office/powerpoint/2010/main" val="6220492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5" name="Rectangle 399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AD5118-1C9E-8F48-C4BB-D8107E71075E}"/>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17:12  And the </a:t>
            </a:r>
            <a:r>
              <a:rPr lang="en-US" sz="2200" b="1" i="0" u="none" strike="noStrike" baseline="0" dirty="0"/>
              <a:t>man that will do presumptuously</a:t>
            </a:r>
            <a:r>
              <a:rPr lang="en-US" sz="2200" b="0" i="0" u="none" strike="noStrike" baseline="0" dirty="0"/>
              <a:t>, </a:t>
            </a:r>
            <a:r>
              <a:rPr lang="en-US" sz="2200" b="1" i="0" u="none" strike="noStrike" baseline="0" dirty="0"/>
              <a:t>and will not hearken unto the priest that </a:t>
            </a:r>
            <a:r>
              <a:rPr lang="en-US" sz="2200" b="1" i="0" u="none" strike="noStrike" baseline="0"/>
              <a:t>standeth</a:t>
            </a:r>
            <a:r>
              <a:rPr lang="en-US" sz="2200" b="1" i="0" u="none" strike="noStrike" baseline="0" dirty="0"/>
              <a:t> to minister there before </a:t>
            </a:r>
            <a:r>
              <a:rPr lang="en-US" sz="2200" b="1" i="0" u="none" strike="noStrike" baseline="0"/>
              <a:t>Yehovah</a:t>
            </a:r>
            <a:r>
              <a:rPr lang="en-US" sz="2200" b="1" i="0" u="none" strike="noStrike" baseline="0" dirty="0"/>
              <a:t> </a:t>
            </a:r>
            <a:r>
              <a:rPr lang="en-US" sz="2200" b="0" i="0" u="none" strike="noStrike" baseline="0" dirty="0"/>
              <a:t>thy Elohim, or unto the judge, even that man shall die: and thou shalt put away the evil from Israel. </a:t>
            </a:r>
          </a:p>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17:13  And all the people shall hear, and fear, and do no more presumptuously. </a:t>
            </a:r>
            <a:endParaRPr lang="en-US" sz="2200" dirty="0"/>
          </a:p>
        </p:txBody>
      </p:sp>
      <p:pic>
        <p:nvPicPr>
          <p:cNvPr id="39940" name="Picture 4" descr="Arpaio courting contempt">
            <a:extLst>
              <a:ext uri="{FF2B5EF4-FFF2-40B4-BE49-F238E27FC236}">
                <a16:creationId xmlns:a16="http://schemas.microsoft.com/office/drawing/2014/main" id="{E4938873-E0A5-B587-7F4C-1568169D89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38" r="13506"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828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r>
              <a:rPr lang="en-US" sz="2200" dirty="0"/>
              <a:t>Act according to the rules of the judges</a:t>
            </a:r>
          </a:p>
          <a:p>
            <a:pPr lvl="2"/>
            <a:r>
              <a:rPr lang="en-US" sz="2200" dirty="0"/>
              <a:t>There is no contempt of court</a:t>
            </a:r>
          </a:p>
          <a:p>
            <a:pPr lvl="2"/>
            <a:r>
              <a:rPr lang="en-US" sz="2200" dirty="0"/>
              <a:t>No pity is to be given in the act of punishment</a:t>
            </a:r>
          </a:p>
          <a:p>
            <a:pPr lvl="2"/>
            <a:endParaRPr lang="en-US" sz="2200" dirty="0"/>
          </a:p>
        </p:txBody>
      </p:sp>
    </p:spTree>
    <p:extLst>
      <p:ext uri="{BB962C8B-B14F-4D97-AF65-F5344CB8AC3E}">
        <p14:creationId xmlns:p14="http://schemas.microsoft.com/office/powerpoint/2010/main" val="4279869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90019-C56E-5A62-37E5-DE687BA3A34D}"/>
              </a:ext>
            </a:extLst>
          </p:cNvPr>
          <p:cNvSpPr>
            <a:spLocks noGrp="1"/>
          </p:cNvSpPr>
          <p:nvPr>
            <p:ph type="title"/>
          </p:nvPr>
        </p:nvSpPr>
        <p:spPr>
          <a:xfrm>
            <a:off x="838200" y="365125"/>
            <a:ext cx="10515600" cy="1325563"/>
          </a:xfrm>
        </p:spPr>
        <p:txBody>
          <a:bodyPr>
            <a:normAutofit/>
          </a:bodyPr>
          <a:lstStyle/>
          <a:p>
            <a:r>
              <a:rPr lang="en-US" sz="5400" dirty="0"/>
              <a:t>The Law</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F1909F-BD55-4414-C93B-BA2B4A99F118}"/>
              </a:ext>
            </a:extLst>
          </p:cNvPr>
          <p:cNvSpPr>
            <a:spLocks noGrp="1"/>
          </p:cNvSpPr>
          <p:nvPr>
            <p:ph idx="1"/>
          </p:nvPr>
        </p:nvSpPr>
        <p:spPr>
          <a:xfrm>
            <a:off x="838200" y="1929384"/>
            <a:ext cx="10515600" cy="4251960"/>
          </a:xfrm>
        </p:spPr>
        <p:txBody>
          <a:bodyPr>
            <a:normAutofit/>
          </a:bodyPr>
          <a:lstStyle/>
          <a:p>
            <a:r>
              <a:rPr lang="en-US" sz="2200" dirty="0"/>
              <a:t>The Law of </a:t>
            </a:r>
            <a:r>
              <a:rPr lang="en-US" sz="2200" dirty="0" err="1"/>
              <a:t>Yehovah</a:t>
            </a:r>
            <a:r>
              <a:rPr lang="en-US" sz="2200" dirty="0"/>
              <a:t> is good for us    </a:t>
            </a:r>
          </a:p>
          <a:p>
            <a:r>
              <a:rPr lang="en-US" sz="2200" dirty="0"/>
              <a:t>The Law of </a:t>
            </a:r>
            <a:r>
              <a:rPr lang="en-US" sz="2200" dirty="0" err="1"/>
              <a:t>Yehovah</a:t>
            </a:r>
            <a:r>
              <a:rPr lang="en-US" sz="2200" dirty="0"/>
              <a:t> defines righteous living</a:t>
            </a:r>
          </a:p>
          <a:p>
            <a:r>
              <a:rPr lang="en-US" sz="2200" dirty="0"/>
              <a:t>The only way to understand </a:t>
            </a:r>
            <a:r>
              <a:rPr lang="en-US" sz="2200" dirty="0" err="1"/>
              <a:t>Yehovah’s</a:t>
            </a:r>
            <a:r>
              <a:rPr lang="en-US" sz="2200" dirty="0"/>
              <a:t> Law is to do </a:t>
            </a:r>
            <a:r>
              <a:rPr lang="en-US" sz="2200" dirty="0" err="1"/>
              <a:t>Yehovah’s</a:t>
            </a:r>
            <a:r>
              <a:rPr lang="en-US" sz="2200" dirty="0"/>
              <a:t> Law</a:t>
            </a:r>
          </a:p>
          <a:p>
            <a:r>
              <a:rPr lang="en-US" sz="2200" dirty="0"/>
              <a:t>When studying the Law of </a:t>
            </a:r>
            <a:r>
              <a:rPr lang="en-US" sz="2200" dirty="0" err="1"/>
              <a:t>Yehovah</a:t>
            </a:r>
            <a:r>
              <a:rPr lang="en-US" sz="2200" dirty="0"/>
              <a:t> we error when we treat it as a religion. It is law and needs to be studied as law.</a:t>
            </a:r>
          </a:p>
          <a:p>
            <a:r>
              <a:rPr lang="en-US" sz="2200" dirty="0"/>
              <a:t>Israel was nation, not a church. We need to compare Israel to other nations. The Law of </a:t>
            </a:r>
            <a:r>
              <a:rPr lang="en-US" sz="2200" dirty="0" err="1"/>
              <a:t>Yehovah</a:t>
            </a:r>
            <a:r>
              <a:rPr lang="en-US" sz="2200" dirty="0"/>
              <a:t> is a National Law.</a:t>
            </a:r>
          </a:p>
        </p:txBody>
      </p:sp>
    </p:spTree>
    <p:extLst>
      <p:ext uri="{BB962C8B-B14F-4D97-AF65-F5344CB8AC3E}">
        <p14:creationId xmlns:p14="http://schemas.microsoft.com/office/powerpoint/2010/main" val="21993762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5093E2-FFE4-71F6-8D9B-F94A84F7D1B0}"/>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Deu 19:13  Thine eye shall not pity him, but thou shalt put away </a:t>
            </a:r>
            <a:r>
              <a:rPr lang="en-US" sz="2200" b="0" i="1" u="none" strike="noStrike" baseline="0"/>
              <a:t>the guilt of</a:t>
            </a:r>
            <a:r>
              <a:rPr lang="en-US" sz="2200" b="0" i="0" u="none" strike="noStrike" baseline="0"/>
              <a:t> innocent blood from Israel, that it may go well with thee. </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b="0" i="0" u="none" strike="noStrike" baseline="0"/>
              <a:t>Deu 19:21  And thine eye shall not pity; </a:t>
            </a:r>
            <a:r>
              <a:rPr lang="en-US" sz="2200" b="0" i="1" u="none" strike="noStrike" baseline="0"/>
              <a:t>but</a:t>
            </a:r>
            <a:r>
              <a:rPr lang="en-US" sz="2200" b="0" i="0" u="none" strike="noStrike" baseline="0"/>
              <a:t> life </a:t>
            </a:r>
            <a:r>
              <a:rPr lang="en-US" sz="2200" b="0" i="1" u="none" strike="noStrike" baseline="0"/>
              <a:t>shall go</a:t>
            </a:r>
            <a:r>
              <a:rPr lang="en-US" sz="2200" b="0" i="0" u="none" strike="noStrike" baseline="0"/>
              <a:t> for life, eye for eye, tooth for tooth, hand for hand, foot for foot. </a:t>
            </a:r>
            <a:endParaRPr lang="en-US" sz="2200"/>
          </a:p>
        </p:txBody>
      </p:sp>
    </p:spTree>
    <p:extLst>
      <p:ext uri="{BB962C8B-B14F-4D97-AF65-F5344CB8AC3E}">
        <p14:creationId xmlns:p14="http://schemas.microsoft.com/office/powerpoint/2010/main" val="27868885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r>
              <a:rPr lang="en-US" sz="2200" dirty="0"/>
              <a:t>Act according to the rules of the judges</a:t>
            </a:r>
          </a:p>
          <a:p>
            <a:pPr lvl="2"/>
            <a:r>
              <a:rPr lang="en-US" sz="2200" dirty="0"/>
              <a:t>There is no contempt of court</a:t>
            </a:r>
          </a:p>
          <a:p>
            <a:pPr lvl="2"/>
            <a:r>
              <a:rPr lang="en-US" sz="2200" dirty="0"/>
              <a:t>No pity is to be given in the act of punishment</a:t>
            </a:r>
          </a:p>
          <a:p>
            <a:pPr lvl="2"/>
            <a:r>
              <a:rPr lang="en-US" sz="2200" dirty="0"/>
              <a:t>All testimony is at the mouth of 2 to 3 witnesses</a:t>
            </a:r>
          </a:p>
          <a:p>
            <a:pPr lvl="2"/>
            <a:endParaRPr lang="en-US" sz="2200" dirty="0"/>
          </a:p>
        </p:txBody>
      </p:sp>
    </p:spTree>
    <p:extLst>
      <p:ext uri="{BB962C8B-B14F-4D97-AF65-F5344CB8AC3E}">
        <p14:creationId xmlns:p14="http://schemas.microsoft.com/office/powerpoint/2010/main" val="859253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1E79C64-E92C-1291-9DAE-1E502C4C7F5A}"/>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Deu 19:15  One witness shall not rise up against a man for any iniquity, or for any sin, in any sin that he sinneth: </a:t>
            </a:r>
            <a:r>
              <a:rPr lang="en-US" sz="2200" b="1" i="0" u="none" strike="noStrike" baseline="0"/>
              <a:t>at the mouth of two witnesses, or at the mouth of three witnesses</a:t>
            </a:r>
            <a:r>
              <a:rPr lang="en-US" sz="2200" b="0" i="0" u="none" strike="noStrike" baseline="0"/>
              <a:t>, shall the matter be established. </a:t>
            </a:r>
            <a:endParaRPr lang="en-US" sz="2200"/>
          </a:p>
        </p:txBody>
      </p:sp>
    </p:spTree>
    <p:extLst>
      <p:ext uri="{BB962C8B-B14F-4D97-AF65-F5344CB8AC3E}">
        <p14:creationId xmlns:p14="http://schemas.microsoft.com/office/powerpoint/2010/main" val="42944888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197" name="Rectangle 9319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8" name="Freeform: Shape 9319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1137034" y="609597"/>
            <a:ext cx="9392421" cy="1330841"/>
          </a:xfrm>
        </p:spPr>
        <p:txBody>
          <a:bodyPr>
            <a:normAutofit/>
          </a:bodyPr>
          <a:lstStyle/>
          <a:p>
            <a:r>
              <a:rPr lang="en-US"/>
              <a:t>Tabernacle/Temple</a:t>
            </a:r>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1137034" y="2198362"/>
            <a:ext cx="4958966" cy="3917773"/>
          </a:xfrm>
        </p:spPr>
        <p:txBody>
          <a:bodyPr>
            <a:normAutofit/>
          </a:bodyPr>
          <a:lstStyle/>
          <a:p>
            <a:r>
              <a:rPr lang="en-US" sz="2000"/>
              <a:t>Judicial System- Enforcing Yehovah’s Law</a:t>
            </a:r>
          </a:p>
          <a:p>
            <a:pPr lvl="1"/>
            <a:r>
              <a:rPr lang="en-US" sz="2000"/>
              <a:t>Court Policies -20 statutes</a:t>
            </a:r>
          </a:p>
          <a:p>
            <a:pPr lvl="2"/>
            <a:r>
              <a:rPr lang="en-US"/>
              <a:t>Punishment can be executed by the men of the city</a:t>
            </a:r>
          </a:p>
          <a:p>
            <a:pPr lvl="2"/>
            <a:r>
              <a:rPr lang="en-US"/>
              <a:t>Act according to the rules of the judges</a:t>
            </a:r>
          </a:p>
          <a:p>
            <a:pPr lvl="2"/>
            <a:r>
              <a:rPr lang="en-US"/>
              <a:t>There is no contempt of court</a:t>
            </a:r>
          </a:p>
          <a:p>
            <a:pPr lvl="2"/>
            <a:r>
              <a:rPr lang="en-US"/>
              <a:t>No pity is to be given in the act of punishment</a:t>
            </a:r>
          </a:p>
          <a:p>
            <a:pPr lvl="2"/>
            <a:r>
              <a:rPr lang="en-US"/>
              <a:t>All testimony is at the mouth of 2 to 3 witnesses</a:t>
            </a:r>
          </a:p>
          <a:p>
            <a:pPr lvl="2"/>
            <a:r>
              <a:rPr lang="en-US"/>
              <a:t>Punishments are to be public</a:t>
            </a:r>
          </a:p>
          <a:p>
            <a:pPr lvl="2"/>
            <a:endParaRPr lang="en-US"/>
          </a:p>
        </p:txBody>
      </p:sp>
      <p:pic>
        <p:nvPicPr>
          <p:cNvPr id="93186" name="Picture 2" descr="Alabama Official Wants Public Hangings for Cop Killers: 'I Agree That Public  Hanging Is Extreme, But...'">
            <a:extLst>
              <a:ext uri="{FF2B5EF4-FFF2-40B4-BE49-F238E27FC236}">
                <a16:creationId xmlns:a16="http://schemas.microsoft.com/office/drawing/2014/main" id="{B341A522-71D7-CC43-C36E-A0780768EB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9367" y="2722090"/>
            <a:ext cx="4788505" cy="2681562"/>
          </a:xfrm>
          <a:prstGeom prst="rect">
            <a:avLst/>
          </a:prstGeom>
          <a:noFill/>
          <a:extLst>
            <a:ext uri="{909E8E84-426E-40DD-AFC4-6F175D3DCCD1}">
              <a14:hiddenFill xmlns:a14="http://schemas.microsoft.com/office/drawing/2010/main">
                <a:solidFill>
                  <a:srgbClr val="FFFFFF"/>
                </a:solidFill>
              </a14:hiddenFill>
            </a:ext>
          </a:extLst>
        </p:spPr>
      </p:pic>
      <p:sp>
        <p:nvSpPr>
          <p:cNvPr id="93199" name="Freeform: Shape 9319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279287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573C11-D358-C6E0-EDE9-A7A4831C2F10}"/>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0" i="0" u="none" strike="noStrike" kern="1200" baseline="0">
                <a:solidFill>
                  <a:schemeClr val="tx1"/>
                </a:solidFill>
                <a:latin typeface="+mj-lt"/>
                <a:ea typeface="+mj-ea"/>
                <a:cs typeface="+mj-cs"/>
              </a:rPr>
              <a:t>Deu 17:13  And all the people shall hear, and fear, and do no more presumptuously. </a:t>
            </a:r>
            <a:endParaRPr lang="en-US" sz="6600" kern="1200">
              <a:solidFill>
                <a:schemeClr val="tx1"/>
              </a:solidFill>
              <a:latin typeface="+mj-lt"/>
              <a:ea typeface="+mj-ea"/>
              <a:cs typeface="+mj-cs"/>
            </a:endParaRPr>
          </a:p>
        </p:txBody>
      </p:sp>
      <p:sp>
        <p:nvSpPr>
          <p:cNvPr id="2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3404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r>
              <a:rPr lang="en-US" sz="2200" dirty="0"/>
              <a:t>Act according to the rules of the judges</a:t>
            </a:r>
          </a:p>
          <a:p>
            <a:pPr lvl="2"/>
            <a:r>
              <a:rPr lang="en-US" sz="2200" dirty="0"/>
              <a:t>There is no contempt of court</a:t>
            </a:r>
          </a:p>
          <a:p>
            <a:pPr lvl="2"/>
            <a:r>
              <a:rPr lang="en-US" sz="2200" dirty="0"/>
              <a:t>No pity is to be given in the act of punishment</a:t>
            </a:r>
          </a:p>
          <a:p>
            <a:pPr lvl="2"/>
            <a:r>
              <a:rPr lang="en-US" sz="2200" dirty="0"/>
              <a:t>All testimony is at the mouth of 2 to 3 witnesses</a:t>
            </a:r>
          </a:p>
          <a:p>
            <a:pPr lvl="2"/>
            <a:r>
              <a:rPr lang="en-US" sz="2200" dirty="0"/>
              <a:t>Punishments are to be public</a:t>
            </a:r>
          </a:p>
          <a:p>
            <a:pPr lvl="2"/>
            <a:r>
              <a:rPr lang="en-US" sz="2200" dirty="0"/>
              <a:t>The body of him who is hanged shall not be overnight. He needs to be buried that day</a:t>
            </a:r>
          </a:p>
          <a:p>
            <a:pPr lvl="2"/>
            <a:endParaRPr lang="en-US" sz="2200" dirty="0"/>
          </a:p>
        </p:txBody>
      </p:sp>
    </p:spTree>
    <p:extLst>
      <p:ext uri="{BB962C8B-B14F-4D97-AF65-F5344CB8AC3E}">
        <p14:creationId xmlns:p14="http://schemas.microsoft.com/office/powerpoint/2010/main" val="9743183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7" name="Rectangle 4096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AC45AC-D2A2-B626-8EBE-E457DFBB8448}"/>
              </a:ext>
            </a:extLst>
          </p:cNvPr>
          <p:cNvSpPr txBox="1"/>
          <p:nvPr/>
        </p:nvSpPr>
        <p:spPr>
          <a:xfrm>
            <a:off x="640080" y="2872899"/>
            <a:ext cx="4243589" cy="3320668"/>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000" b="0" i="0" u="none" strike="noStrike" baseline="0"/>
              <a:t>Deu 21:22  And if a man have committed a sin worthy of death, and he be to be put to death, and thou hang him on a tree: </a:t>
            </a:r>
          </a:p>
          <a:p>
            <a:pPr marR="0" indent="-228600">
              <a:lnSpc>
                <a:spcPct val="90000"/>
              </a:lnSpc>
              <a:spcAft>
                <a:spcPts val="600"/>
              </a:spcAft>
              <a:buFont typeface="Arial" panose="020B0604020202020204" pitchFamily="34" charset="0"/>
              <a:buChar char="•"/>
            </a:pPr>
            <a:r>
              <a:rPr lang="en-US" sz="2000" b="0" i="0" u="none" strike="noStrike" baseline="0"/>
              <a:t>Deu 21:23  </a:t>
            </a:r>
            <a:r>
              <a:rPr lang="en-US" sz="2000" b="1" i="0" u="none" strike="noStrike" baseline="0"/>
              <a:t>His body shall not remain all night upon the tree</a:t>
            </a:r>
            <a:r>
              <a:rPr lang="en-US" sz="2000" b="0" i="0" u="none" strike="noStrike" baseline="0"/>
              <a:t>, but thou shalt in any wise </a:t>
            </a:r>
            <a:r>
              <a:rPr lang="en-US" sz="2000" b="1" i="0" u="none" strike="noStrike" baseline="0"/>
              <a:t>bury him that day</a:t>
            </a:r>
            <a:r>
              <a:rPr lang="en-US" sz="2000" b="0" i="0" u="none" strike="noStrike" baseline="0"/>
              <a:t>; (for he that is hanged </a:t>
            </a:r>
            <a:r>
              <a:rPr lang="en-US" sz="2000" b="0" i="1" u="none" strike="noStrike" baseline="0"/>
              <a:t>is</a:t>
            </a:r>
            <a:r>
              <a:rPr lang="en-US" sz="2000" b="0" i="0" u="none" strike="noStrike" baseline="0"/>
              <a:t> accursed of </a:t>
            </a:r>
            <a:r>
              <a:rPr lang="en-US" sz="2000"/>
              <a:t>Yehovah</a:t>
            </a:r>
            <a:r>
              <a:rPr lang="en-US" sz="2000" b="0" i="0" u="none" strike="noStrike" baseline="0"/>
              <a:t>;) that thy land be not defiled, which Yehovah your Elohim giveth thee </a:t>
            </a:r>
            <a:r>
              <a:rPr lang="en-US" sz="2000" b="0" i="1" u="none" strike="noStrike" baseline="0"/>
              <a:t>for</a:t>
            </a:r>
            <a:r>
              <a:rPr lang="en-US" sz="2000" b="0" i="0" u="none" strike="noStrike" baseline="0"/>
              <a:t> an inheritance. </a:t>
            </a:r>
            <a:endParaRPr lang="en-US" sz="2000"/>
          </a:p>
        </p:txBody>
      </p:sp>
      <p:pic>
        <p:nvPicPr>
          <p:cNvPr id="40962" name="Picture 2" descr="Public execution High Resolution Stock Photography and Images - Alamy">
            <a:extLst>
              <a:ext uri="{FF2B5EF4-FFF2-40B4-BE49-F238E27FC236}">
                <a16:creationId xmlns:a16="http://schemas.microsoft.com/office/drawing/2014/main" id="{1EC8BF03-9993-3CEE-F339-228D3034FD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523" r="1" b="391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77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Punishment can be executed by the men of the city</a:t>
            </a:r>
          </a:p>
          <a:p>
            <a:pPr lvl="2"/>
            <a:r>
              <a:rPr lang="en-US" sz="2200" dirty="0"/>
              <a:t>Act according to the rules of the judges</a:t>
            </a:r>
          </a:p>
          <a:p>
            <a:pPr lvl="2"/>
            <a:r>
              <a:rPr lang="en-US" sz="2200" dirty="0"/>
              <a:t>There is no contempt of court</a:t>
            </a:r>
          </a:p>
          <a:p>
            <a:pPr lvl="2"/>
            <a:r>
              <a:rPr lang="en-US" sz="2200" dirty="0"/>
              <a:t>No pity is to be given in the act of punishment</a:t>
            </a:r>
          </a:p>
          <a:p>
            <a:pPr lvl="2"/>
            <a:r>
              <a:rPr lang="en-US" sz="2200" dirty="0"/>
              <a:t>All testimony is at the mouth of 2 to 3 witnesses</a:t>
            </a:r>
          </a:p>
          <a:p>
            <a:pPr lvl="2"/>
            <a:r>
              <a:rPr lang="en-US" sz="2200" dirty="0"/>
              <a:t>Punishments are to be public</a:t>
            </a:r>
          </a:p>
          <a:p>
            <a:pPr lvl="2"/>
            <a:r>
              <a:rPr lang="en-US" sz="2200" dirty="0"/>
              <a:t>The body of him who is hanged shall not be overnight. He needs to be buried that day</a:t>
            </a:r>
          </a:p>
          <a:p>
            <a:pPr lvl="2"/>
            <a:r>
              <a:rPr lang="en-US" sz="2200" dirty="0"/>
              <a:t>Each man shall pay for his own sins</a:t>
            </a:r>
          </a:p>
          <a:p>
            <a:pPr lvl="2"/>
            <a:endParaRPr lang="en-US" sz="2200" dirty="0"/>
          </a:p>
        </p:txBody>
      </p:sp>
    </p:spTree>
    <p:extLst>
      <p:ext uri="{BB962C8B-B14F-4D97-AF65-F5344CB8AC3E}">
        <p14:creationId xmlns:p14="http://schemas.microsoft.com/office/powerpoint/2010/main" val="33373242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B23E5D6-3179-002A-F60D-F25D2CCBBF5A}"/>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Deu 24:16  The fathers shall not be put to death for the children, neither shall the children be put to death for the fathers: </a:t>
            </a:r>
            <a:r>
              <a:rPr lang="en-US" sz="2200" b="1" i="0" u="none" strike="noStrike" baseline="0"/>
              <a:t>every man shall be put to death for his own sin</a:t>
            </a:r>
            <a:r>
              <a:rPr lang="en-US" sz="2200" b="0" i="0" u="none" strike="noStrike" baseline="0"/>
              <a:t>.</a:t>
            </a:r>
            <a:endParaRPr lang="en-US" sz="2200"/>
          </a:p>
        </p:txBody>
      </p:sp>
    </p:spTree>
    <p:extLst>
      <p:ext uri="{BB962C8B-B14F-4D97-AF65-F5344CB8AC3E}">
        <p14:creationId xmlns:p14="http://schemas.microsoft.com/office/powerpoint/2010/main" val="55279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dirty="0"/>
              <a:t>Judicial System- Enforcing </a:t>
            </a:r>
            <a:r>
              <a:rPr lang="en-US" sz="2000" dirty="0" err="1"/>
              <a:t>Yehovah’s</a:t>
            </a:r>
            <a:r>
              <a:rPr lang="en-US" sz="2000" dirty="0"/>
              <a:t> Law</a:t>
            </a:r>
          </a:p>
          <a:p>
            <a:pPr lvl="1"/>
            <a:r>
              <a:rPr lang="en-US" sz="2000" dirty="0"/>
              <a:t>Court Policies -20 statutes</a:t>
            </a:r>
          </a:p>
          <a:p>
            <a:pPr lvl="2"/>
            <a:r>
              <a:rPr lang="en-US" dirty="0"/>
              <a:t>Punishment can be executed by the men of the city</a:t>
            </a:r>
          </a:p>
          <a:p>
            <a:pPr lvl="2"/>
            <a:r>
              <a:rPr lang="en-US" dirty="0"/>
              <a:t>Act according to the rules of the judges</a:t>
            </a:r>
          </a:p>
          <a:p>
            <a:pPr lvl="2"/>
            <a:r>
              <a:rPr lang="en-US" dirty="0"/>
              <a:t>There is no contempt of court</a:t>
            </a:r>
          </a:p>
          <a:p>
            <a:pPr lvl="2"/>
            <a:r>
              <a:rPr lang="en-US" dirty="0"/>
              <a:t>No pity is to be given in the act of punishment</a:t>
            </a:r>
          </a:p>
          <a:p>
            <a:pPr lvl="2"/>
            <a:r>
              <a:rPr lang="en-US" dirty="0"/>
              <a:t>All testimony is at the mouth of 2 to 3 witnesses</a:t>
            </a:r>
          </a:p>
          <a:p>
            <a:pPr lvl="2"/>
            <a:r>
              <a:rPr lang="en-US" dirty="0"/>
              <a:t>Punishments are to be public</a:t>
            </a:r>
          </a:p>
          <a:p>
            <a:pPr lvl="2"/>
            <a:r>
              <a:rPr lang="en-US" dirty="0"/>
              <a:t>The body of him who is hanged shall not be overnight. He needs to be buried that day</a:t>
            </a:r>
          </a:p>
          <a:p>
            <a:pPr lvl="2"/>
            <a:r>
              <a:rPr lang="en-US" dirty="0"/>
              <a:t>Each man shall pay for his own sins</a:t>
            </a:r>
          </a:p>
          <a:p>
            <a:pPr lvl="2"/>
            <a:r>
              <a:rPr lang="en-US" dirty="0"/>
              <a:t>The aim of the judgements should be to justify the righteous and condemn the wicked</a:t>
            </a:r>
          </a:p>
          <a:p>
            <a:pPr lvl="2"/>
            <a:endParaRPr lang="en-US" dirty="0"/>
          </a:p>
        </p:txBody>
      </p:sp>
    </p:spTree>
    <p:extLst>
      <p:ext uri="{BB962C8B-B14F-4D97-AF65-F5344CB8AC3E}">
        <p14:creationId xmlns:p14="http://schemas.microsoft.com/office/powerpoint/2010/main" val="76942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90019-C56E-5A62-37E5-DE687BA3A34D}"/>
              </a:ext>
            </a:extLst>
          </p:cNvPr>
          <p:cNvSpPr>
            <a:spLocks noGrp="1"/>
          </p:cNvSpPr>
          <p:nvPr>
            <p:ph type="title"/>
          </p:nvPr>
        </p:nvSpPr>
        <p:spPr>
          <a:xfrm>
            <a:off x="838200" y="365125"/>
            <a:ext cx="10515600" cy="1325563"/>
          </a:xfrm>
        </p:spPr>
        <p:txBody>
          <a:bodyPr>
            <a:normAutofit/>
          </a:bodyPr>
          <a:lstStyle/>
          <a:p>
            <a:r>
              <a:rPr lang="en-US" sz="5400" dirty="0"/>
              <a:t>The Law</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F1909F-BD55-4414-C93B-BA2B4A99F118}"/>
              </a:ext>
            </a:extLst>
          </p:cNvPr>
          <p:cNvSpPr>
            <a:spLocks noGrp="1"/>
          </p:cNvSpPr>
          <p:nvPr>
            <p:ph idx="1"/>
          </p:nvPr>
        </p:nvSpPr>
        <p:spPr>
          <a:xfrm>
            <a:off x="838200" y="1929384"/>
            <a:ext cx="10515600" cy="4251960"/>
          </a:xfrm>
        </p:spPr>
        <p:txBody>
          <a:bodyPr>
            <a:normAutofit/>
          </a:bodyPr>
          <a:lstStyle/>
          <a:p>
            <a:r>
              <a:rPr lang="en-US" sz="2200"/>
              <a:t>The Law of Yehovah is good for us    </a:t>
            </a:r>
          </a:p>
          <a:p>
            <a:r>
              <a:rPr lang="en-US" sz="2200"/>
              <a:t>The Law of Yehovah defines righteous living</a:t>
            </a:r>
          </a:p>
          <a:p>
            <a:r>
              <a:rPr lang="en-US" sz="2200"/>
              <a:t>The only way to understand Yehovah’s Law is to do Yehovah’s Law</a:t>
            </a:r>
          </a:p>
          <a:p>
            <a:r>
              <a:rPr lang="en-US" sz="2200"/>
              <a:t>When studying the Law of Yehovah we error when we treat it as a religion. It is law and needs to be studied as law.</a:t>
            </a:r>
          </a:p>
          <a:p>
            <a:r>
              <a:rPr lang="en-US" sz="2200"/>
              <a:t>Israel was nation, not a church. We need to compare Israel to other nations. The Law of Yehovah is a national Law.</a:t>
            </a:r>
          </a:p>
          <a:p>
            <a:r>
              <a:rPr lang="en-US" sz="2200"/>
              <a:t>The Law of Yehovah is like a mirror and should be used to look back at yourselves instead of others.</a:t>
            </a:r>
          </a:p>
        </p:txBody>
      </p:sp>
    </p:spTree>
    <p:extLst>
      <p:ext uri="{BB962C8B-B14F-4D97-AF65-F5344CB8AC3E}">
        <p14:creationId xmlns:p14="http://schemas.microsoft.com/office/powerpoint/2010/main" val="41445058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F51BF9-7238-F204-FA18-8DCFB59EE6E2}"/>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a:t>Deu 25:1</a:t>
            </a:r>
            <a:r>
              <a:rPr lang="en-US" sz="2200" b="0" i="0" u="none" strike="noStrike" baseline="0"/>
              <a:t>  If there be a controversy between men, and they come unto judgment, that </a:t>
            </a:r>
            <a:r>
              <a:rPr lang="en-US" sz="2200" b="0" i="1" u="none" strike="noStrike" baseline="0"/>
              <a:t>the judges</a:t>
            </a:r>
            <a:r>
              <a:rPr lang="en-US" sz="2200" b="0" i="0" u="none" strike="noStrike" baseline="0"/>
              <a:t> may judge them; then </a:t>
            </a:r>
            <a:r>
              <a:rPr lang="en-US" sz="2200" b="1" i="0" u="none" strike="noStrike" baseline="0"/>
              <a:t>they shall justify the righteous, and condemn the wicked. </a:t>
            </a:r>
            <a:endParaRPr lang="en-US" sz="2200" b="1"/>
          </a:p>
        </p:txBody>
      </p:sp>
    </p:spTree>
    <p:extLst>
      <p:ext uri="{BB962C8B-B14F-4D97-AF65-F5344CB8AC3E}">
        <p14:creationId xmlns:p14="http://schemas.microsoft.com/office/powerpoint/2010/main" val="37537099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dirty="0"/>
              <a:t>Judicial System- Enforcing </a:t>
            </a:r>
            <a:r>
              <a:rPr lang="en-US" sz="2000" dirty="0" err="1"/>
              <a:t>Yehovah’s</a:t>
            </a:r>
            <a:r>
              <a:rPr lang="en-US" sz="2000" dirty="0"/>
              <a:t> Law</a:t>
            </a:r>
          </a:p>
          <a:p>
            <a:pPr lvl="1"/>
            <a:r>
              <a:rPr lang="en-US" sz="2000" dirty="0"/>
              <a:t>Court Policies -20 statutes</a:t>
            </a:r>
          </a:p>
          <a:p>
            <a:pPr lvl="2"/>
            <a:r>
              <a:rPr lang="en-US" dirty="0"/>
              <a:t>Punishment can be executed by the men of the city</a:t>
            </a:r>
          </a:p>
          <a:p>
            <a:pPr lvl="2"/>
            <a:r>
              <a:rPr lang="en-US" dirty="0"/>
              <a:t>Act according to the rules of the judges</a:t>
            </a:r>
          </a:p>
          <a:p>
            <a:pPr lvl="2"/>
            <a:r>
              <a:rPr lang="en-US" dirty="0"/>
              <a:t>There is no contempt of court</a:t>
            </a:r>
          </a:p>
          <a:p>
            <a:pPr lvl="2"/>
            <a:r>
              <a:rPr lang="en-US" dirty="0"/>
              <a:t>No pity is to be given in the act of punishment</a:t>
            </a:r>
          </a:p>
          <a:p>
            <a:pPr lvl="2"/>
            <a:r>
              <a:rPr lang="en-US" dirty="0"/>
              <a:t>All testimony is at the mouth of 2 to 3 witnesses</a:t>
            </a:r>
          </a:p>
          <a:p>
            <a:pPr lvl="2"/>
            <a:r>
              <a:rPr lang="en-US" dirty="0"/>
              <a:t>Punishments are to be public</a:t>
            </a:r>
          </a:p>
          <a:p>
            <a:pPr lvl="2"/>
            <a:r>
              <a:rPr lang="en-US" dirty="0"/>
              <a:t>The body of him who is hanged shall not be overnight. He needs to be buried that day</a:t>
            </a:r>
          </a:p>
          <a:p>
            <a:pPr lvl="2"/>
            <a:r>
              <a:rPr lang="en-US" dirty="0"/>
              <a:t>Each man shall pay for his own sins</a:t>
            </a:r>
          </a:p>
          <a:p>
            <a:pPr lvl="2"/>
            <a:r>
              <a:rPr lang="en-US" dirty="0"/>
              <a:t>The aim of the judgements should be to justify the righteous and condemn the wicked</a:t>
            </a:r>
          </a:p>
          <a:p>
            <a:pPr lvl="2"/>
            <a:r>
              <a:rPr lang="en-US" dirty="0"/>
              <a:t>A sentence is to be executed speedily</a:t>
            </a:r>
          </a:p>
          <a:p>
            <a:pPr lvl="2"/>
            <a:endParaRPr lang="en-US" dirty="0"/>
          </a:p>
        </p:txBody>
      </p:sp>
    </p:spTree>
    <p:extLst>
      <p:ext uri="{BB962C8B-B14F-4D97-AF65-F5344CB8AC3E}">
        <p14:creationId xmlns:p14="http://schemas.microsoft.com/office/powerpoint/2010/main" val="23222624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ED9F42-5729-801D-465D-F3DCECBB0CF2}"/>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25:2  And it shall be, if the wicked man </a:t>
            </a:r>
            <a:r>
              <a:rPr lang="en-US" sz="2200" b="0" i="1" u="none" strike="noStrike" baseline="0" dirty="0"/>
              <a:t>be</a:t>
            </a:r>
            <a:r>
              <a:rPr lang="en-US" sz="2200" b="0" i="0" u="none" strike="noStrike" baseline="0" dirty="0"/>
              <a:t> worthy to be beaten, </a:t>
            </a:r>
            <a:r>
              <a:rPr lang="en-US" sz="2200" b="1" i="0" u="none" strike="noStrike" baseline="0" dirty="0"/>
              <a:t>that the judge shall cause him to lie down, and to be beaten before his face</a:t>
            </a:r>
            <a:r>
              <a:rPr lang="en-US" sz="2200" b="0" i="0" u="none" strike="noStrike" baseline="0" dirty="0"/>
              <a:t>, according to his fault, by a certain number. </a:t>
            </a:r>
          </a:p>
          <a:p>
            <a:pPr marR="0"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25:3  Forty stripes he may give him, </a:t>
            </a:r>
            <a:r>
              <a:rPr lang="en-US" sz="2200" b="0" i="1" u="none" strike="noStrike" baseline="0" dirty="0"/>
              <a:t>and</a:t>
            </a:r>
            <a:r>
              <a:rPr lang="en-US" sz="2200" b="0" i="0" u="none" strike="noStrike" baseline="0" dirty="0"/>
              <a:t> not exceed: lest, </a:t>
            </a:r>
            <a:r>
              <a:rPr lang="en-US" sz="2200" b="0" i="1" u="none" strike="noStrike" baseline="0" dirty="0"/>
              <a:t>if</a:t>
            </a:r>
            <a:r>
              <a:rPr lang="en-US" sz="2200" b="0" i="0" u="none" strike="noStrike" baseline="0" dirty="0"/>
              <a:t> he should exceed, and beat him above these with many stripes, </a:t>
            </a:r>
            <a:r>
              <a:rPr lang="en-US" sz="2200" b="1" i="0" u="none" strike="noStrike" baseline="0" dirty="0"/>
              <a:t>then thy brother should seem vile unto thee. </a:t>
            </a:r>
            <a:endParaRPr lang="en-US" sz="2200" b="1" dirty="0"/>
          </a:p>
        </p:txBody>
      </p:sp>
    </p:spTree>
    <p:extLst>
      <p:ext uri="{BB962C8B-B14F-4D97-AF65-F5344CB8AC3E}">
        <p14:creationId xmlns:p14="http://schemas.microsoft.com/office/powerpoint/2010/main" val="30274358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215" name="Rectangle 942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A7A21C-9EF9-653A-891D-D919BCAC0FAF}"/>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Ezr 7:26  And whosoever will not do the law of Yehovah, and the law of the king, </a:t>
            </a:r>
            <a:r>
              <a:rPr lang="en-US" sz="2200" b="1" i="0" u="none" strike="noStrike" baseline="0"/>
              <a:t>let judgment be executed speedily upon him</a:t>
            </a:r>
            <a:r>
              <a:rPr lang="en-US" sz="2200" b="0" i="0" u="none" strike="noStrike" baseline="0"/>
              <a:t>, whether </a:t>
            </a:r>
            <a:r>
              <a:rPr lang="en-US" sz="2200" b="0" i="1" u="none" strike="noStrike" baseline="0"/>
              <a:t>it be</a:t>
            </a:r>
            <a:r>
              <a:rPr lang="en-US" sz="2200" b="0" i="0" u="none" strike="noStrike" baseline="0"/>
              <a:t> unto death, or to banishment, or to confiscation of goods, or to imprisonment. </a:t>
            </a:r>
            <a:endParaRPr lang="en-US" sz="2200"/>
          </a:p>
        </p:txBody>
      </p:sp>
      <p:pic>
        <p:nvPicPr>
          <p:cNvPr id="94210" name="Picture 2" descr="Singapore cane: Corporal punishment regarded as torture by Amnesty  International">
            <a:extLst>
              <a:ext uri="{FF2B5EF4-FFF2-40B4-BE49-F238E27FC236}">
                <a16:creationId xmlns:a16="http://schemas.microsoft.com/office/drawing/2014/main" id="{F2329B80-BDD5-3A4B-81E5-6C089EE8C4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82" r="233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163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endParaRPr lang="en-US" sz="2200"/>
          </a:p>
          <a:p>
            <a:pPr lvl="2"/>
            <a:endParaRPr lang="en-US" sz="2200"/>
          </a:p>
        </p:txBody>
      </p:sp>
    </p:spTree>
    <p:extLst>
      <p:ext uri="{BB962C8B-B14F-4D97-AF65-F5344CB8AC3E}">
        <p14:creationId xmlns:p14="http://schemas.microsoft.com/office/powerpoint/2010/main" val="4877349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2365C5-6956-34DC-259E-E13406FC698E}"/>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a:t>Exo 18:16  When they have a matter, they come unto me; and I judge between one and another, </a:t>
            </a:r>
            <a:r>
              <a:rPr lang="en-US" sz="2200" b="1" i="0" u="none" strike="noStrike" baseline="0" dirty="0"/>
              <a:t>and I do make </a:t>
            </a:r>
            <a:r>
              <a:rPr lang="en-US" sz="2200" b="1" i="1" u="none" strike="noStrike" baseline="0" dirty="0"/>
              <a:t>them</a:t>
            </a:r>
            <a:r>
              <a:rPr lang="en-US" sz="2200" b="1" i="0" u="none" strike="noStrike" baseline="0" dirty="0"/>
              <a:t> know the statutes of </a:t>
            </a:r>
            <a:r>
              <a:rPr lang="en-US" sz="2200" b="1" dirty="0" err="1"/>
              <a:t>Yehovah</a:t>
            </a:r>
            <a:r>
              <a:rPr lang="en-US" sz="2200" b="1" i="0" u="none" strike="noStrike" baseline="0" dirty="0"/>
              <a:t>, and his laws</a:t>
            </a:r>
            <a:r>
              <a:rPr lang="en-US" sz="2200" b="0" i="0" u="none" strike="noStrike" baseline="0" dirty="0"/>
              <a:t>.</a:t>
            </a:r>
            <a:endParaRPr lang="en-US" sz="2200" dirty="0"/>
          </a:p>
        </p:txBody>
      </p:sp>
    </p:spTree>
    <p:extLst>
      <p:ext uri="{BB962C8B-B14F-4D97-AF65-F5344CB8AC3E}">
        <p14:creationId xmlns:p14="http://schemas.microsoft.com/office/powerpoint/2010/main" val="38723805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r>
              <a:rPr lang="en-US" sz="2200"/>
              <a:t>Shall teach the law</a:t>
            </a:r>
          </a:p>
          <a:p>
            <a:pPr lvl="3"/>
            <a:endParaRPr lang="en-US" sz="2200"/>
          </a:p>
          <a:p>
            <a:pPr lvl="2"/>
            <a:endParaRPr lang="en-US" sz="2200"/>
          </a:p>
        </p:txBody>
      </p:sp>
    </p:spTree>
    <p:extLst>
      <p:ext uri="{BB962C8B-B14F-4D97-AF65-F5344CB8AC3E}">
        <p14:creationId xmlns:p14="http://schemas.microsoft.com/office/powerpoint/2010/main" val="3823500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D07D83-DC4B-90A8-FE00-F4A9C9DDAE1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Ezr 7:25  And thou, Ezra, after the wisdom of Yehovah, that </a:t>
            </a:r>
            <a:r>
              <a:rPr lang="en-US" sz="2200" b="0" i="1" u="none" strike="noStrike" baseline="0"/>
              <a:t>is</a:t>
            </a:r>
            <a:r>
              <a:rPr lang="en-US" sz="2200" b="0" i="0" u="none" strike="noStrike" baseline="0"/>
              <a:t> in thine hand, set magistrates and judges, which may judge all the people that </a:t>
            </a:r>
            <a:r>
              <a:rPr lang="en-US" sz="2200" b="0" i="1" u="none" strike="noStrike" baseline="0"/>
              <a:t>are</a:t>
            </a:r>
            <a:r>
              <a:rPr lang="en-US" sz="2200" b="0" i="0" u="none" strike="noStrike" baseline="0"/>
              <a:t> beyond the river, all such as know the laws of Yehovah; </a:t>
            </a:r>
            <a:r>
              <a:rPr lang="en-US" sz="2200" b="1" i="0" u="none" strike="noStrike" baseline="0"/>
              <a:t>and teach ye them that know </a:t>
            </a:r>
            <a:r>
              <a:rPr lang="en-US" sz="2200" b="1" i="1" u="none" strike="noStrike" baseline="0"/>
              <a:t>them</a:t>
            </a:r>
            <a:r>
              <a:rPr lang="en-US" sz="2200" b="1" i="0" u="none" strike="noStrike" baseline="0"/>
              <a:t> not</a:t>
            </a:r>
            <a:r>
              <a:rPr lang="en-US" sz="2200" b="0" i="0" u="none" strike="noStrike" baseline="0"/>
              <a:t>. </a:t>
            </a:r>
            <a:endParaRPr lang="en-US" sz="2200"/>
          </a:p>
        </p:txBody>
      </p:sp>
    </p:spTree>
    <p:extLst>
      <p:ext uri="{BB962C8B-B14F-4D97-AF65-F5344CB8AC3E}">
        <p14:creationId xmlns:p14="http://schemas.microsoft.com/office/powerpoint/2010/main" val="42146078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r>
              <a:rPr lang="en-US" sz="2200"/>
              <a:t>Shall teach the law</a:t>
            </a:r>
          </a:p>
          <a:p>
            <a:pPr lvl="3"/>
            <a:r>
              <a:rPr lang="en-US" sz="2200"/>
              <a:t>Are to be men of truth, hating covetousness</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12366207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840535-D784-BA9B-3D32-CB97FBE8AE4F}"/>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Exo 18:21  Moreover thou shalt provide out of all the people able men, such as fear God, </a:t>
            </a:r>
            <a:r>
              <a:rPr lang="en-US" sz="2200" b="1" i="0" u="none" strike="noStrike" baseline="0"/>
              <a:t>men of truth, hating covetousness</a:t>
            </a:r>
            <a:r>
              <a:rPr lang="en-US" sz="2200" b="0" i="0" u="none" strike="noStrike" baseline="0"/>
              <a:t>; and place </a:t>
            </a:r>
            <a:r>
              <a:rPr lang="en-US" sz="2200" b="0" i="1" u="none" strike="noStrike" baseline="0"/>
              <a:t>such</a:t>
            </a:r>
            <a:r>
              <a:rPr lang="en-US" sz="2200" b="0" i="0" u="none" strike="noStrike" baseline="0"/>
              <a:t> over them, </a:t>
            </a:r>
            <a:r>
              <a:rPr lang="en-US" sz="2200" b="0" i="1" u="none" strike="noStrike" baseline="0"/>
              <a:t>to be</a:t>
            </a:r>
            <a:r>
              <a:rPr lang="en-US" sz="2200" b="0" i="0" u="none" strike="noStrike" baseline="0"/>
              <a:t> rulers of thousands, </a:t>
            </a:r>
            <a:r>
              <a:rPr lang="en-US" sz="2200" b="0" i="1" u="none" strike="noStrike" baseline="0"/>
              <a:t>and</a:t>
            </a:r>
            <a:r>
              <a:rPr lang="en-US" sz="2200" b="0" i="0" u="none" strike="noStrike" baseline="0"/>
              <a:t> rulers of hundreds, rulers of fifties, and rulers of tens: </a:t>
            </a:r>
          </a:p>
          <a:p>
            <a:pPr marR="0" indent="-228600">
              <a:lnSpc>
                <a:spcPct val="90000"/>
              </a:lnSpc>
              <a:spcAft>
                <a:spcPts val="600"/>
              </a:spcAft>
              <a:buFont typeface="Arial" panose="020B0604020202020204" pitchFamily="34" charset="0"/>
              <a:buChar char="•"/>
            </a:pPr>
            <a:r>
              <a:rPr lang="en-US" sz="2200" b="0" i="0" u="none" strike="noStrike" baseline="0"/>
              <a:t>Exo 18:22  And let them judge the people at all seasons: and it shall be, </a:t>
            </a:r>
            <a:r>
              <a:rPr lang="en-US" sz="2200" b="0" i="1" u="none" strike="noStrike" baseline="0"/>
              <a:t>that</a:t>
            </a:r>
            <a:r>
              <a:rPr lang="en-US" sz="2200" b="0" i="0" u="none" strike="noStrike" baseline="0"/>
              <a:t> every great matter they shall bring unto thee, but every small matter they shall judge: so shall it be easier for thyself, and they shall bear </a:t>
            </a:r>
            <a:r>
              <a:rPr lang="en-US" sz="2200" b="0" i="1" u="none" strike="noStrike" baseline="0"/>
              <a:t>the burden</a:t>
            </a:r>
            <a:r>
              <a:rPr lang="en-US" sz="2200" b="0" i="0" u="none" strike="noStrike" baseline="0"/>
              <a:t> with thee. </a:t>
            </a:r>
            <a:endParaRPr lang="en-US" sz="2200"/>
          </a:p>
        </p:txBody>
      </p:sp>
    </p:spTree>
    <p:extLst>
      <p:ext uri="{BB962C8B-B14F-4D97-AF65-F5344CB8AC3E}">
        <p14:creationId xmlns:p14="http://schemas.microsoft.com/office/powerpoint/2010/main" val="691475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54CF64-C84B-71A1-6B31-09BF50B7D169}"/>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marR="0" algn="ctr"/>
            <a:r>
              <a:rPr lang="en-US" sz="2300" b="0" i="0" u="none" strike="noStrike" kern="1200" baseline="0" dirty="0">
                <a:solidFill>
                  <a:schemeClr val="tx1"/>
                </a:solidFill>
                <a:latin typeface="+mj-lt"/>
                <a:ea typeface="+mj-ea"/>
                <a:cs typeface="+mj-cs"/>
              </a:rPr>
              <a:t>Jas 1:23  Because if anyone is a hearer of the Word and not a doer, he is like </a:t>
            </a:r>
            <a:r>
              <a:rPr lang="en-US" sz="2300" b="1" i="0" u="none" strike="noStrike" kern="1200" baseline="0" dirty="0">
                <a:solidFill>
                  <a:schemeClr val="tx1"/>
                </a:solidFill>
                <a:latin typeface="+mj-lt"/>
                <a:ea typeface="+mj-ea"/>
                <a:cs typeface="+mj-cs"/>
              </a:rPr>
              <a:t>a man who looks at his natural face in a mirror, </a:t>
            </a:r>
            <a:br>
              <a:rPr lang="en-US" sz="2300" b="1" i="0" u="none" strike="noStrike" kern="1200" baseline="0" dirty="0">
                <a:solidFill>
                  <a:schemeClr val="tx1"/>
                </a:solidFill>
                <a:latin typeface="+mj-lt"/>
                <a:ea typeface="+mj-ea"/>
                <a:cs typeface="+mj-cs"/>
              </a:rPr>
            </a:br>
            <a:r>
              <a:rPr lang="en-US" sz="2300" b="1" i="0" u="none" strike="noStrike" kern="1200" baseline="0" dirty="0">
                <a:solidFill>
                  <a:schemeClr val="tx1"/>
                </a:solidFill>
                <a:latin typeface="+mj-lt"/>
                <a:ea typeface="+mj-ea"/>
                <a:cs typeface="+mj-cs"/>
              </a:rPr>
              <a:t>Jas 1:24  for he looks at himself</a:t>
            </a:r>
            <a:r>
              <a:rPr lang="en-US" sz="2300" b="0" i="0" u="none" strike="noStrike" kern="1200" baseline="0" dirty="0">
                <a:solidFill>
                  <a:schemeClr val="tx1"/>
                </a:solidFill>
                <a:latin typeface="+mj-lt"/>
                <a:ea typeface="+mj-ea"/>
                <a:cs typeface="+mj-cs"/>
              </a:rPr>
              <a:t>, and goes away, and immediately forgets what he was like. </a:t>
            </a:r>
            <a:br>
              <a:rPr lang="en-US" sz="2300" b="0" i="0" u="none" strike="noStrike" kern="1200" baseline="0" dirty="0">
                <a:solidFill>
                  <a:schemeClr val="tx1"/>
                </a:solidFill>
                <a:latin typeface="+mj-lt"/>
                <a:ea typeface="+mj-ea"/>
                <a:cs typeface="+mj-cs"/>
              </a:rPr>
            </a:br>
            <a:r>
              <a:rPr lang="en-US" sz="2300" b="0" i="0" u="none" strike="noStrike" kern="1200" baseline="0" dirty="0">
                <a:solidFill>
                  <a:schemeClr val="tx1"/>
                </a:solidFill>
                <a:latin typeface="+mj-lt"/>
                <a:ea typeface="+mj-ea"/>
                <a:cs typeface="+mj-cs"/>
              </a:rPr>
              <a:t>Jas 1:25  But he that looked into the perfect Torah, </a:t>
            </a:r>
            <a:r>
              <a:rPr lang="en-US" sz="2300" b="1" i="0" u="none" strike="noStrike" kern="1200" baseline="0" dirty="0">
                <a:solidFill>
                  <a:schemeClr val="tx1"/>
                </a:solidFill>
                <a:latin typeface="+mj-lt"/>
                <a:ea typeface="+mj-ea"/>
                <a:cs typeface="+mj-cs"/>
              </a:rPr>
              <a:t>that of freedom</a:t>
            </a:r>
            <a:r>
              <a:rPr lang="en-US" sz="2300" b="0" i="0" u="none" strike="noStrike" kern="1200" baseline="0" dirty="0">
                <a:solidFill>
                  <a:schemeClr val="tx1"/>
                </a:solidFill>
                <a:latin typeface="+mj-lt"/>
                <a:ea typeface="+mj-ea"/>
                <a:cs typeface="+mj-cs"/>
              </a:rPr>
              <a:t>,</a:t>
            </a:r>
            <a:r>
              <a:rPr lang="en-US" sz="2300" b="1" i="0" u="none" strike="noStrike" kern="1200" baseline="0" dirty="0">
                <a:solidFill>
                  <a:schemeClr val="tx1"/>
                </a:solidFill>
                <a:latin typeface="+mj-lt"/>
                <a:ea typeface="+mj-ea"/>
                <a:cs typeface="+mj-cs"/>
              </a:rPr>
              <a:t> and continues in it</a:t>
            </a:r>
            <a:r>
              <a:rPr lang="en-US" sz="2300" b="0" i="0" u="none" strike="noStrike" kern="1200" baseline="0" dirty="0">
                <a:solidFill>
                  <a:schemeClr val="tx1"/>
                </a:solidFill>
                <a:latin typeface="+mj-lt"/>
                <a:ea typeface="+mj-ea"/>
                <a:cs typeface="+mj-cs"/>
              </a:rPr>
              <a:t>, not becoming a hearer that forgets, </a:t>
            </a:r>
            <a:r>
              <a:rPr lang="en-US" sz="2300" b="1" i="0" u="none" strike="noStrike" kern="1200" baseline="0" dirty="0">
                <a:solidFill>
                  <a:schemeClr val="tx1"/>
                </a:solidFill>
                <a:latin typeface="+mj-lt"/>
                <a:ea typeface="+mj-ea"/>
                <a:cs typeface="+mj-cs"/>
              </a:rPr>
              <a:t>but a doer of work</a:t>
            </a:r>
            <a:r>
              <a:rPr lang="en-US" sz="2300" b="0" i="0" u="none" strike="noStrike" kern="1200" baseline="0" dirty="0">
                <a:solidFill>
                  <a:schemeClr val="tx1"/>
                </a:solidFill>
                <a:latin typeface="+mj-lt"/>
                <a:ea typeface="+mj-ea"/>
                <a:cs typeface="+mj-cs"/>
              </a:rPr>
              <a:t>, this one shall be blessed in his doing </a:t>
            </a:r>
            <a:r>
              <a:rPr lang="en-US" sz="2300" b="0" i="1" u="none" strike="noStrike" kern="1200" baseline="0" dirty="0">
                <a:solidFill>
                  <a:schemeClr val="tx1"/>
                </a:solidFill>
                <a:latin typeface="+mj-lt"/>
                <a:ea typeface="+mj-ea"/>
                <a:cs typeface="+mj-cs"/>
              </a:rPr>
              <a:t>of the Torah</a:t>
            </a:r>
            <a:r>
              <a:rPr lang="en-US" sz="2300" b="0" i="0" u="none" strike="noStrike" kern="1200" baseline="0" dirty="0">
                <a:solidFill>
                  <a:schemeClr val="tx1"/>
                </a:solidFill>
                <a:latin typeface="+mj-lt"/>
                <a:ea typeface="+mj-ea"/>
                <a:cs typeface="+mj-cs"/>
              </a:rPr>
              <a:t>.</a:t>
            </a:r>
            <a:endParaRPr lang="en-US" sz="2300" kern="1200" dirty="0">
              <a:solidFill>
                <a:schemeClr val="tx1"/>
              </a:solidFill>
              <a:latin typeface="+mj-lt"/>
              <a:ea typeface="+mj-ea"/>
              <a:cs typeface="+mj-cs"/>
            </a:endParaRPr>
          </a:p>
        </p:txBody>
      </p:sp>
      <p:sp>
        <p:nvSpPr>
          <p:cNvPr id="24" name="Rectangle 2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7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r>
              <a:rPr lang="en-US" sz="2200"/>
              <a:t>Shall teach the law</a:t>
            </a:r>
          </a:p>
          <a:p>
            <a:pPr lvl="3"/>
            <a:r>
              <a:rPr lang="en-US" sz="2200"/>
              <a:t>Are to be men of truth, hating covetousness</a:t>
            </a:r>
          </a:p>
          <a:p>
            <a:pPr lvl="3"/>
            <a:r>
              <a:rPr lang="en-US" sz="2200"/>
              <a:t>They are to be appointed</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2652066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3C5D8A6-7765-801D-517C-F425D04A713A}"/>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1:13  </a:t>
            </a:r>
            <a:r>
              <a:rPr lang="en-US" sz="2200" b="1" i="0" u="none" strike="noStrike" baseline="0" dirty="0"/>
              <a:t>Take you wise men</a:t>
            </a:r>
            <a:r>
              <a:rPr lang="en-US" sz="2200" b="0" i="0" u="none" strike="noStrike" baseline="0" dirty="0"/>
              <a:t>, and understanding, and known among your tribes, </a:t>
            </a:r>
            <a:r>
              <a:rPr lang="en-US" sz="2200" b="1" i="0" u="none" strike="noStrike" baseline="0" dirty="0"/>
              <a:t>and I will make them rulers over you</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1:14  And ye answered me, and said, The thing which thou hast spoken </a:t>
            </a:r>
            <a:r>
              <a:rPr lang="en-US" sz="2200" b="0" i="1" u="none" strike="noStrike" baseline="0" dirty="0"/>
              <a:t>is</a:t>
            </a:r>
            <a:r>
              <a:rPr lang="en-US" sz="2200" b="0" i="0" u="none" strike="noStrike" baseline="0" dirty="0"/>
              <a:t> good </a:t>
            </a:r>
            <a:r>
              <a:rPr lang="en-US" sz="2200" b="0" i="1" u="none" strike="noStrike" baseline="0" dirty="0"/>
              <a:t>for us</a:t>
            </a:r>
            <a:r>
              <a:rPr lang="en-US" sz="2200" b="0" i="0" u="none" strike="noStrike" baseline="0" dirty="0"/>
              <a:t> to do. </a:t>
            </a:r>
          </a:p>
          <a:p>
            <a:pPr marR="0"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1:15  So I took the chief of your tribes, wise men, and known, and </a:t>
            </a:r>
            <a:r>
              <a:rPr lang="en-US" sz="2200" b="1" i="0" u="none" strike="noStrike" baseline="0" dirty="0"/>
              <a:t>made them heads over you</a:t>
            </a:r>
            <a:r>
              <a:rPr lang="en-US" sz="2200" b="0" i="0" u="none" strike="noStrike" baseline="0" dirty="0"/>
              <a:t>, captains over thousands, and captains over hundreds, and captains over fifties, and captains over tens, and officers among your tribes.</a:t>
            </a:r>
            <a:endParaRPr lang="en-US" sz="2200" dirty="0"/>
          </a:p>
        </p:txBody>
      </p:sp>
    </p:spTree>
    <p:extLst>
      <p:ext uri="{BB962C8B-B14F-4D97-AF65-F5344CB8AC3E}">
        <p14:creationId xmlns:p14="http://schemas.microsoft.com/office/powerpoint/2010/main" val="15694198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r>
              <a:rPr lang="en-US" sz="2200"/>
              <a:t>Shall teach the law</a:t>
            </a:r>
          </a:p>
          <a:p>
            <a:pPr lvl="3"/>
            <a:r>
              <a:rPr lang="en-US" sz="2200"/>
              <a:t>Are to be men of truth, hating covetousness</a:t>
            </a:r>
          </a:p>
          <a:p>
            <a:pPr lvl="3"/>
            <a:r>
              <a:rPr lang="en-US" sz="2200"/>
              <a:t>They are to be appointed</a:t>
            </a:r>
          </a:p>
          <a:p>
            <a:pPr lvl="3"/>
            <a:r>
              <a:rPr lang="en-US" sz="2200"/>
              <a:t>Shall judge the people at all times</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23565329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0CFDD7B-8973-E7D7-B14F-BCDC18BBA83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Exo 18:21  Moreover thou shalt provide out of all the people able men, such as fear God, men of truth, hating covetousness; and place </a:t>
            </a:r>
            <a:r>
              <a:rPr lang="en-US" sz="2200" b="0" i="1" u="none" strike="noStrike" baseline="0"/>
              <a:t>such</a:t>
            </a:r>
            <a:r>
              <a:rPr lang="en-US" sz="2200" b="0" i="0" u="none" strike="noStrike" baseline="0"/>
              <a:t> over them, </a:t>
            </a:r>
            <a:r>
              <a:rPr lang="en-US" sz="2200" b="0" i="1" u="none" strike="noStrike" baseline="0"/>
              <a:t>to be</a:t>
            </a:r>
            <a:r>
              <a:rPr lang="en-US" sz="2200" b="0" i="0" u="none" strike="noStrike" baseline="0"/>
              <a:t> rulers of thousands, </a:t>
            </a:r>
            <a:r>
              <a:rPr lang="en-US" sz="2200" b="0" i="1" u="none" strike="noStrike" baseline="0"/>
              <a:t>and</a:t>
            </a:r>
            <a:r>
              <a:rPr lang="en-US" sz="2200" b="0" i="0" u="none" strike="noStrike" baseline="0"/>
              <a:t> rulers of hundreds, rulers of fifties, and rulers of tens: </a:t>
            </a:r>
          </a:p>
          <a:p>
            <a:pPr marR="0" indent="-228600">
              <a:lnSpc>
                <a:spcPct val="90000"/>
              </a:lnSpc>
              <a:spcAft>
                <a:spcPts val="600"/>
              </a:spcAft>
              <a:buFont typeface="Arial" panose="020B0604020202020204" pitchFamily="34" charset="0"/>
              <a:buChar char="•"/>
            </a:pPr>
            <a:r>
              <a:rPr lang="en-US" sz="2200" b="0" i="0" u="none" strike="noStrike" baseline="0"/>
              <a:t>Exo 18:22  </a:t>
            </a:r>
            <a:r>
              <a:rPr lang="en-US" sz="2200" b="1" i="0" u="none" strike="noStrike" baseline="0"/>
              <a:t>And let them judge the people at all seasons</a:t>
            </a:r>
            <a:r>
              <a:rPr lang="en-US" sz="2200" b="0" i="0" u="none" strike="noStrike" baseline="0"/>
              <a:t>: and it shall be, </a:t>
            </a:r>
            <a:r>
              <a:rPr lang="en-US" sz="2200" b="0" i="1" u="none" strike="noStrike" baseline="0"/>
              <a:t>that</a:t>
            </a:r>
            <a:r>
              <a:rPr lang="en-US" sz="2200" b="0" i="0" u="none" strike="noStrike" baseline="0"/>
              <a:t> every great matter they shall bring unto thee, but every small matter they shall judge: so shall it be easier for thyself, and they shall bear </a:t>
            </a:r>
            <a:r>
              <a:rPr lang="en-US" sz="2200" b="0" i="1" u="none" strike="noStrike" baseline="0"/>
              <a:t>the burden</a:t>
            </a:r>
            <a:r>
              <a:rPr lang="en-US" sz="2200" b="0" i="0" u="none" strike="noStrike" baseline="0"/>
              <a:t> with thee. </a:t>
            </a:r>
            <a:endParaRPr lang="en-US" sz="2200"/>
          </a:p>
        </p:txBody>
      </p:sp>
    </p:spTree>
    <p:extLst>
      <p:ext uri="{BB962C8B-B14F-4D97-AF65-F5344CB8AC3E}">
        <p14:creationId xmlns:p14="http://schemas.microsoft.com/office/powerpoint/2010/main" val="1637963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r>
              <a:rPr lang="en-US" sz="2200"/>
              <a:t>Shall teach the law</a:t>
            </a:r>
          </a:p>
          <a:p>
            <a:pPr lvl="3"/>
            <a:r>
              <a:rPr lang="en-US" sz="2200"/>
              <a:t>Are to be men of truth, hating covetousness</a:t>
            </a:r>
          </a:p>
          <a:p>
            <a:pPr lvl="3"/>
            <a:r>
              <a:rPr lang="en-US" sz="2200"/>
              <a:t>They are to be appointed</a:t>
            </a:r>
          </a:p>
          <a:p>
            <a:pPr lvl="3"/>
            <a:r>
              <a:rPr lang="en-US" sz="2200"/>
              <a:t>Shall judge the people at all times</a:t>
            </a:r>
          </a:p>
          <a:p>
            <a:pPr lvl="3"/>
            <a:r>
              <a:rPr lang="en-US" sz="2200"/>
              <a:t>Must not have mercy for the poor at trial time</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28291140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028986-8637-1B33-D7B7-BD07194BDA8C}"/>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Exo 23:2  Thou shalt not follow a multitude to </a:t>
            </a:r>
            <a:r>
              <a:rPr lang="en-US" sz="2200" b="0" i="1" u="none" strike="noStrike" baseline="0"/>
              <a:t>do</a:t>
            </a:r>
            <a:r>
              <a:rPr lang="en-US" sz="2200" b="0" i="0" u="none" strike="noStrike" baseline="0"/>
              <a:t> evil; neither shalt thou speak in a cause to decline after many to wrest </a:t>
            </a:r>
            <a:r>
              <a:rPr lang="en-US" sz="2200" b="0" i="1" u="none" strike="noStrike" baseline="0"/>
              <a:t>judgment:</a:t>
            </a:r>
            <a:r>
              <a:rPr lang="en-US" sz="2200" b="0" i="0" u="none" strike="noStrike" baseline="0"/>
              <a:t> </a:t>
            </a:r>
          </a:p>
          <a:p>
            <a:pPr marR="0" indent="-228600">
              <a:lnSpc>
                <a:spcPct val="90000"/>
              </a:lnSpc>
              <a:spcAft>
                <a:spcPts val="600"/>
              </a:spcAft>
              <a:buFont typeface="Arial" panose="020B0604020202020204" pitchFamily="34" charset="0"/>
              <a:buChar char="•"/>
            </a:pPr>
            <a:r>
              <a:rPr lang="en-US" sz="2200" b="0" i="0" u="none" strike="noStrike" baseline="0"/>
              <a:t>Exo 23:3  </a:t>
            </a:r>
            <a:r>
              <a:rPr lang="en-US" sz="2200" b="1" i="0" u="none" strike="noStrike" baseline="0"/>
              <a:t>Neither shalt thou countenance a poor man in his cause.</a:t>
            </a:r>
            <a:endParaRPr lang="en-US" sz="2200" b="1"/>
          </a:p>
        </p:txBody>
      </p:sp>
    </p:spTree>
    <p:extLst>
      <p:ext uri="{BB962C8B-B14F-4D97-AF65-F5344CB8AC3E}">
        <p14:creationId xmlns:p14="http://schemas.microsoft.com/office/powerpoint/2010/main" val="31216821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r>
              <a:rPr lang="en-US" sz="2200" dirty="0"/>
              <a:t>Judges</a:t>
            </a:r>
          </a:p>
          <a:p>
            <a:pPr lvl="3"/>
            <a:r>
              <a:rPr lang="en-US" sz="2200" dirty="0"/>
              <a:t>Shall judge according to the statutes and judgements of </a:t>
            </a:r>
            <a:r>
              <a:rPr lang="en-US" sz="2200" dirty="0" err="1"/>
              <a:t>Yehovah</a:t>
            </a:r>
            <a:endParaRPr lang="en-US" sz="2200" dirty="0"/>
          </a:p>
          <a:p>
            <a:pPr lvl="3"/>
            <a:r>
              <a:rPr lang="en-US" sz="2200" dirty="0"/>
              <a:t>Shall teach the law</a:t>
            </a:r>
          </a:p>
          <a:p>
            <a:pPr lvl="3"/>
            <a:r>
              <a:rPr lang="en-US" sz="2200" dirty="0"/>
              <a:t>Are to be men of truth, hating covetousness</a:t>
            </a:r>
          </a:p>
          <a:p>
            <a:pPr lvl="3"/>
            <a:r>
              <a:rPr lang="en-US" sz="2200" dirty="0"/>
              <a:t>They are to be appointed</a:t>
            </a:r>
          </a:p>
          <a:p>
            <a:pPr lvl="3"/>
            <a:r>
              <a:rPr lang="en-US" sz="2200" dirty="0"/>
              <a:t>Shall judge the people at all times</a:t>
            </a:r>
          </a:p>
          <a:p>
            <a:pPr lvl="3"/>
            <a:r>
              <a:rPr lang="en-US" sz="2200" dirty="0"/>
              <a:t>Must not have mercy for the poor at trial time</a:t>
            </a:r>
          </a:p>
          <a:p>
            <a:pPr lvl="3"/>
            <a:r>
              <a:rPr lang="en-US" sz="2200" dirty="0"/>
              <a:t>Shall judge the poor and needy righteously</a:t>
            </a:r>
          </a:p>
          <a:p>
            <a:pPr lvl="3"/>
            <a:endParaRPr lang="en-US" sz="2200" dirty="0"/>
          </a:p>
          <a:p>
            <a:pPr lvl="3"/>
            <a:endParaRPr lang="en-US" sz="2200" dirty="0"/>
          </a:p>
          <a:p>
            <a:pPr lvl="2"/>
            <a:endParaRPr lang="en-US" sz="2200" dirty="0"/>
          </a:p>
        </p:txBody>
      </p:sp>
    </p:spTree>
    <p:extLst>
      <p:ext uri="{BB962C8B-B14F-4D97-AF65-F5344CB8AC3E}">
        <p14:creationId xmlns:p14="http://schemas.microsoft.com/office/powerpoint/2010/main" val="37381174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7BFC2A7-EFC9-1D07-E3C2-00210CEF7870}"/>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0" i="0" u="none" strike="noStrike" kern="1200" baseline="0">
                <a:solidFill>
                  <a:schemeClr val="tx1"/>
                </a:solidFill>
                <a:latin typeface="+mj-lt"/>
                <a:ea typeface="+mj-ea"/>
                <a:cs typeface="+mj-cs"/>
              </a:rPr>
              <a:t>Exo 23:6  Thou shalt not wrest the judgment of thy poor in his cause. </a:t>
            </a:r>
            <a:endParaRPr lang="en-US" sz="6600" kern="1200">
              <a:solidFill>
                <a:schemeClr val="tx1"/>
              </a:solidFill>
              <a:latin typeface="+mj-lt"/>
              <a:ea typeface="+mj-ea"/>
              <a:cs typeface="+mj-cs"/>
            </a:endParaRPr>
          </a:p>
        </p:txBody>
      </p:sp>
      <p:sp>
        <p:nvSpPr>
          <p:cNvPr id="3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7023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r>
              <a:rPr lang="en-US" sz="2200"/>
              <a:t>Shall teach the law</a:t>
            </a:r>
          </a:p>
          <a:p>
            <a:pPr lvl="3"/>
            <a:r>
              <a:rPr lang="en-US" sz="2200"/>
              <a:t>Are to be men of truth, hating covetousness</a:t>
            </a:r>
          </a:p>
          <a:p>
            <a:pPr lvl="3"/>
            <a:r>
              <a:rPr lang="en-US" sz="2200"/>
              <a:t>They are to be appointed</a:t>
            </a:r>
          </a:p>
          <a:p>
            <a:pPr lvl="3"/>
            <a:r>
              <a:rPr lang="en-US" sz="2200"/>
              <a:t>Shall judge the people at all times</a:t>
            </a:r>
          </a:p>
          <a:p>
            <a:pPr lvl="3"/>
            <a:r>
              <a:rPr lang="en-US" sz="2200"/>
              <a:t>Must not have mercy for the poor at trial time</a:t>
            </a:r>
          </a:p>
          <a:p>
            <a:pPr lvl="3"/>
            <a:r>
              <a:rPr lang="en-US" sz="2200"/>
              <a:t>Shall judge then poor and needy righteously</a:t>
            </a:r>
          </a:p>
          <a:p>
            <a:pPr lvl="3"/>
            <a:r>
              <a:rPr lang="en-US" sz="2200"/>
              <a:t>Must not take bribes</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24144464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39" name="Rectangle 952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2E9913-61FA-6A9D-53AF-684704F99F0C}"/>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Exo 23:8  And thou shalt </a:t>
            </a:r>
            <a:r>
              <a:rPr lang="en-US" sz="2200" b="1" i="0" u="none" strike="noStrike" baseline="0"/>
              <a:t>take no gift</a:t>
            </a:r>
            <a:r>
              <a:rPr lang="en-US" sz="2200" b="0" i="0" u="none" strike="noStrike" baseline="0"/>
              <a:t>: for the gift blindeth the wise, and perverteth the words of the righteous. </a:t>
            </a:r>
            <a:endParaRPr lang="en-US" sz="2200"/>
          </a:p>
        </p:txBody>
      </p:sp>
      <p:pic>
        <p:nvPicPr>
          <p:cNvPr id="95234" name="Picture 2" descr="Judge taking bribe from client. Midsection of judge refusing to take a bribe  from client at desk in courtroom. | CanStock">
            <a:extLst>
              <a:ext uri="{FF2B5EF4-FFF2-40B4-BE49-F238E27FC236}">
                <a16:creationId xmlns:a16="http://schemas.microsoft.com/office/drawing/2014/main" id="{F10096F0-C358-17FC-45A3-E6EC9197DF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43" r="1982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66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E23A3-21A6-60C0-E45F-11FA03D84EC8}"/>
              </a:ext>
            </a:extLst>
          </p:cNvPr>
          <p:cNvSpPr>
            <a:spLocks noGrp="1"/>
          </p:cNvSpPr>
          <p:nvPr>
            <p:ph type="title"/>
          </p:nvPr>
        </p:nvSpPr>
        <p:spPr>
          <a:xfrm>
            <a:off x="841248" y="548640"/>
            <a:ext cx="3600860" cy="5431536"/>
          </a:xfrm>
        </p:spPr>
        <p:txBody>
          <a:bodyPr>
            <a:normAutofit/>
          </a:bodyPr>
          <a:lstStyle/>
          <a:p>
            <a:r>
              <a:rPr lang="en-US" sz="5400" b="1"/>
              <a:t>Mosaic Law</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215DCE-2529-60C8-0B6B-AAC65FD6A79B}"/>
              </a:ext>
            </a:extLst>
          </p:cNvPr>
          <p:cNvSpPr>
            <a:spLocks noGrp="1"/>
          </p:cNvSpPr>
          <p:nvPr>
            <p:ph idx="1"/>
          </p:nvPr>
        </p:nvSpPr>
        <p:spPr>
          <a:xfrm>
            <a:off x="5126418" y="552091"/>
            <a:ext cx="6224335" cy="5431536"/>
          </a:xfrm>
        </p:spPr>
        <p:txBody>
          <a:bodyPr anchor="ctr">
            <a:normAutofit/>
          </a:bodyPr>
          <a:lstStyle/>
          <a:p>
            <a:r>
              <a:rPr lang="en-US" sz="2200"/>
              <a:t>756 commandments, statutes, and judgements</a:t>
            </a:r>
          </a:p>
        </p:txBody>
      </p:sp>
    </p:spTree>
    <p:extLst>
      <p:ext uri="{BB962C8B-B14F-4D97-AF65-F5344CB8AC3E}">
        <p14:creationId xmlns:p14="http://schemas.microsoft.com/office/powerpoint/2010/main" val="13448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judge according to the statutes and judgements of Yehovah</a:t>
            </a:r>
          </a:p>
          <a:p>
            <a:pPr lvl="3"/>
            <a:r>
              <a:rPr lang="en-US" sz="2200"/>
              <a:t>Shall teach the law</a:t>
            </a:r>
          </a:p>
          <a:p>
            <a:pPr lvl="3"/>
            <a:r>
              <a:rPr lang="en-US" sz="2200"/>
              <a:t>Are to be men of truth, hating covetousness</a:t>
            </a:r>
          </a:p>
          <a:p>
            <a:pPr lvl="3"/>
            <a:r>
              <a:rPr lang="en-US" sz="2200"/>
              <a:t>They are to be appointed</a:t>
            </a:r>
          </a:p>
          <a:p>
            <a:pPr lvl="3"/>
            <a:r>
              <a:rPr lang="en-US" sz="2200"/>
              <a:t>Shall judge the people at all times</a:t>
            </a:r>
          </a:p>
          <a:p>
            <a:pPr lvl="3"/>
            <a:r>
              <a:rPr lang="en-US" sz="2200"/>
              <a:t>Must not have mercy for the poor at trial time</a:t>
            </a:r>
          </a:p>
          <a:p>
            <a:pPr lvl="3"/>
            <a:r>
              <a:rPr lang="en-US" sz="2200"/>
              <a:t>Shall judge then poor and needy righteously</a:t>
            </a:r>
          </a:p>
          <a:p>
            <a:pPr lvl="3"/>
            <a:r>
              <a:rPr lang="en-US" sz="2200"/>
              <a:t>Must not take bribes</a:t>
            </a:r>
          </a:p>
          <a:p>
            <a:pPr lvl="3"/>
            <a:r>
              <a:rPr lang="en-US" sz="2200"/>
              <a:t>They are to know the Laws of Yehovah</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41125045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263" name="Rectangle 9626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descr="Communicating Well – Joshua Mack">
            <a:extLst>
              <a:ext uri="{FF2B5EF4-FFF2-40B4-BE49-F238E27FC236}">
                <a16:creationId xmlns:a16="http://schemas.microsoft.com/office/drawing/2014/main" id="{446708EF-C20D-F3FD-C831-16B379B652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0" r="2"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FF2BF6-832A-5891-F691-EEE8D2749778}"/>
              </a:ext>
            </a:extLst>
          </p:cNvPr>
          <p:cNvSpPr txBox="1"/>
          <p:nvPr/>
        </p:nvSpPr>
        <p:spPr>
          <a:xfrm>
            <a:off x="4905955" y="2071316"/>
            <a:ext cx="6713552" cy="411480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b="0" i="0" u="none" strike="noStrike" baseline="0"/>
              <a:t>Lev 10:11  </a:t>
            </a:r>
            <a:r>
              <a:rPr lang="en-US" sz="1700" b="1" i="0" u="none" strike="noStrike" baseline="0"/>
              <a:t>And that ye may teach the children of Israel all the statutes which Yehovah hath spoken unto them by the hand of Moses</a:t>
            </a:r>
            <a:r>
              <a:rPr lang="en-US" sz="1700" b="0" i="0" u="none" strike="noStrike" baseline="0"/>
              <a:t>. </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marR="0" indent="-228600">
              <a:lnSpc>
                <a:spcPct val="90000"/>
              </a:lnSpc>
              <a:spcAft>
                <a:spcPts val="600"/>
              </a:spcAft>
              <a:buFont typeface="Arial" panose="020B0604020202020204" pitchFamily="34" charset="0"/>
              <a:buChar char="•"/>
            </a:pPr>
            <a:r>
              <a:rPr lang="en-US" sz="1700" b="0" i="0" u="none" strike="noStrike" baseline="0"/>
              <a:t>Ezr 7:25  And thou, Ezra, after the wisdom of thy God, that </a:t>
            </a:r>
            <a:r>
              <a:rPr lang="en-US" sz="1700" b="0" i="1" u="none" strike="noStrike" baseline="0"/>
              <a:t>is</a:t>
            </a:r>
            <a:r>
              <a:rPr lang="en-US" sz="1700" b="0" i="0" u="none" strike="noStrike" baseline="0"/>
              <a:t> in thine hand, set magistrates and judges, which may judge all the people that </a:t>
            </a:r>
            <a:r>
              <a:rPr lang="en-US" sz="1700" b="0" i="1" u="none" strike="noStrike" baseline="0"/>
              <a:t>are</a:t>
            </a:r>
            <a:r>
              <a:rPr lang="en-US" sz="1700" b="0" i="0" u="none" strike="noStrike" baseline="0"/>
              <a:t> beyond the river, </a:t>
            </a:r>
            <a:r>
              <a:rPr lang="en-US" sz="1700" b="1" i="0" u="none" strike="noStrike" baseline="0"/>
              <a:t>all such as know the laws of Yehovah</a:t>
            </a:r>
            <a:r>
              <a:rPr lang="en-US" sz="1700" b="0" i="0" u="none" strike="noStrike" baseline="0"/>
              <a:t>; and teach ye them that know </a:t>
            </a:r>
            <a:r>
              <a:rPr lang="en-US" sz="1700" b="0" i="1" u="none" strike="noStrike" baseline="0"/>
              <a:t>them</a:t>
            </a:r>
            <a:r>
              <a:rPr lang="en-US" sz="1700" b="0" i="0" u="none" strike="noStrike" baseline="0"/>
              <a:t> not. </a:t>
            </a:r>
          </a:p>
          <a:p>
            <a:pPr marR="0" indent="-228600">
              <a:lnSpc>
                <a:spcPct val="90000"/>
              </a:lnSpc>
              <a:spcAft>
                <a:spcPts val="600"/>
              </a:spcAft>
              <a:buFont typeface="Arial" panose="020B0604020202020204" pitchFamily="34" charset="0"/>
              <a:buChar char="•"/>
            </a:pPr>
            <a:r>
              <a:rPr lang="en-US" sz="1700" b="0" i="0" u="none" strike="noStrike" baseline="0"/>
              <a:t>Ezr 7:26  And whosoever will not do the law of Yehovah, and the law of the king, let judgment be executed speedily upon him, whether </a:t>
            </a:r>
            <a:r>
              <a:rPr lang="en-US" sz="1700" b="0" i="1" u="none" strike="noStrike" baseline="0"/>
              <a:t>it be</a:t>
            </a:r>
            <a:r>
              <a:rPr lang="en-US" sz="1700" b="0" i="0" u="none" strike="noStrike" baseline="0"/>
              <a:t> unto death, or to banishment, or to confiscation of goods, or to imprisonment. </a:t>
            </a:r>
            <a:endParaRPr lang="en-US" sz="1700"/>
          </a:p>
        </p:txBody>
      </p:sp>
    </p:spTree>
    <p:extLst>
      <p:ext uri="{BB962C8B-B14F-4D97-AF65-F5344CB8AC3E}">
        <p14:creationId xmlns:p14="http://schemas.microsoft.com/office/powerpoint/2010/main" val="34769020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be no respecter of persons</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40011857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291" name="Rectangle 9729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317AF2-E1E6-DD04-D935-FD32C010646E}"/>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0" u="none" strike="noStrike" baseline="0"/>
              <a:t>Lev 19:15</a:t>
            </a:r>
            <a:r>
              <a:rPr lang="en-US" sz="2200" b="0" i="0" u="none" strike="noStrike" baseline="0"/>
              <a:t>  Ye shall do no unrighteousness in judgment: </a:t>
            </a:r>
            <a:r>
              <a:rPr lang="en-US" sz="2200" b="1" i="0" u="none" strike="noStrike" baseline="0"/>
              <a:t>thou shalt not respect the person of the poor, nor honour the person of the mighty</a:t>
            </a:r>
            <a:r>
              <a:rPr lang="en-US" sz="2200" b="0" i="0" u="none" strike="noStrike" baseline="0"/>
              <a:t>: </a:t>
            </a:r>
            <a:r>
              <a:rPr lang="en-US" sz="2200" b="0" i="1" u="none" strike="noStrike" baseline="0"/>
              <a:t>but</a:t>
            </a:r>
            <a:r>
              <a:rPr lang="en-US" sz="2200" b="0" i="0" u="none" strike="noStrike" baseline="0"/>
              <a:t> in righteousness shalt thou judge thy neighbour. </a:t>
            </a:r>
            <a:endParaRPr lang="en-US" sz="2200"/>
          </a:p>
        </p:txBody>
      </p:sp>
      <p:pic>
        <p:nvPicPr>
          <p:cNvPr id="97286" name="Picture 6" descr="5,065 Poor Man Illustrations &amp; Clip Art - iStock">
            <a:extLst>
              <a:ext uri="{FF2B5EF4-FFF2-40B4-BE49-F238E27FC236}">
                <a16:creationId xmlns:a16="http://schemas.microsoft.com/office/drawing/2014/main" id="{AEA0C126-746D-27B0-AA31-F79F3BCE4F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42" r="14322" b="1"/>
          <a:stretch/>
        </p:blipFill>
        <p:spPr bwMode="auto">
          <a:xfrm>
            <a:off x="7858538" y="3108921"/>
            <a:ext cx="2964633" cy="308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941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be no respecter of persons</a:t>
            </a:r>
          </a:p>
          <a:p>
            <a:pPr lvl="3"/>
            <a:r>
              <a:rPr lang="en-US" sz="2200"/>
              <a:t>They are to judge righteously</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567305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D4454E-9CA1-3D73-F71B-679CC51F19C9}"/>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a:t>Lev 19:15</a:t>
            </a:r>
            <a:r>
              <a:rPr lang="en-US" sz="2200" b="0" i="0" u="none" strike="noStrike" baseline="0"/>
              <a:t>  </a:t>
            </a:r>
            <a:r>
              <a:rPr lang="en-US" sz="2200" b="1" i="0" u="none" strike="noStrike" baseline="0"/>
              <a:t>Ye shall do no unrighteousness in judgment</a:t>
            </a:r>
            <a:r>
              <a:rPr lang="en-US" sz="2200" b="0" i="0" u="none" strike="noStrike" baseline="0"/>
              <a:t>: thou shalt not respect the person of the poor, nor honour the person of the mighty: </a:t>
            </a:r>
            <a:r>
              <a:rPr lang="en-US" sz="2200" b="1" i="1" u="none" strike="noStrike" baseline="0"/>
              <a:t>but</a:t>
            </a:r>
            <a:r>
              <a:rPr lang="en-US" sz="2200" b="1" i="0" u="none" strike="noStrike" baseline="0"/>
              <a:t> in righteousness shalt thou judge </a:t>
            </a:r>
            <a:r>
              <a:rPr lang="en-US" sz="2200" b="0" i="0" u="none" strike="noStrike" baseline="0"/>
              <a:t>thy neighbour. </a:t>
            </a:r>
            <a:endParaRPr lang="en-US" sz="2200"/>
          </a:p>
        </p:txBody>
      </p:sp>
    </p:spTree>
    <p:extLst>
      <p:ext uri="{BB962C8B-B14F-4D97-AF65-F5344CB8AC3E}">
        <p14:creationId xmlns:p14="http://schemas.microsoft.com/office/powerpoint/2010/main" val="22990310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be no respecter of persons</a:t>
            </a:r>
          </a:p>
          <a:p>
            <a:pPr lvl="3"/>
            <a:r>
              <a:rPr lang="en-US" sz="2200"/>
              <a:t>They are to judge righteously</a:t>
            </a:r>
          </a:p>
          <a:p>
            <a:pPr lvl="3"/>
            <a:r>
              <a:rPr lang="en-US" sz="2200"/>
              <a:t>They shall not fear men in judgement</a:t>
            </a:r>
          </a:p>
          <a:p>
            <a:pPr lvl="3"/>
            <a:endParaRPr lang="en-US" sz="2200"/>
          </a:p>
          <a:p>
            <a:pPr lvl="3"/>
            <a:endParaRPr lang="en-US" sz="2200"/>
          </a:p>
          <a:p>
            <a:pPr lvl="2"/>
            <a:endParaRPr lang="en-US" sz="2200"/>
          </a:p>
        </p:txBody>
      </p:sp>
    </p:spTree>
    <p:extLst>
      <p:ext uri="{BB962C8B-B14F-4D97-AF65-F5344CB8AC3E}">
        <p14:creationId xmlns:p14="http://schemas.microsoft.com/office/powerpoint/2010/main" val="9102939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1" name="Rectangle 983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BD9931-4A9C-D604-88E4-65E9F62CC0D9}"/>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Deu 1:17  Ye shall not respect persons in judgment; </a:t>
            </a:r>
            <a:r>
              <a:rPr lang="en-US" sz="2200" b="0" i="1" u="none" strike="noStrike" baseline="0"/>
              <a:t>but</a:t>
            </a:r>
            <a:r>
              <a:rPr lang="en-US" sz="2200" b="0" i="0" u="none" strike="noStrike" baseline="0"/>
              <a:t> ye shall hear the small as well as the great; </a:t>
            </a:r>
            <a:r>
              <a:rPr lang="en-US" sz="2200" b="1" i="0" u="none" strike="noStrike" baseline="0"/>
              <a:t>ye shall not be afraid of the face of man</a:t>
            </a:r>
            <a:r>
              <a:rPr lang="en-US" sz="2200" b="0" i="0" u="none" strike="noStrike" baseline="0"/>
              <a:t>; for the judgment </a:t>
            </a:r>
            <a:r>
              <a:rPr lang="en-US" sz="2200" b="0" i="1" u="none" strike="noStrike" baseline="0"/>
              <a:t>is</a:t>
            </a:r>
            <a:r>
              <a:rPr lang="en-US" sz="2200" b="0" i="0" u="none" strike="noStrike" baseline="0"/>
              <a:t> God's: and the cause that is too hard for you, bring </a:t>
            </a:r>
            <a:r>
              <a:rPr lang="en-US" sz="2200" b="0" i="1" u="none" strike="noStrike" baseline="0"/>
              <a:t>it</a:t>
            </a:r>
            <a:r>
              <a:rPr lang="en-US" sz="2200" b="0" i="0" u="none" strike="noStrike" baseline="0"/>
              <a:t> unto me, and I will hear it. </a:t>
            </a:r>
            <a:endParaRPr lang="en-US" sz="2200"/>
          </a:p>
        </p:txBody>
      </p:sp>
      <p:pic>
        <p:nvPicPr>
          <p:cNvPr id="98306" name="Picture 2" descr="180 Angry Judge Cartoons Illustrations &amp; Clip Art - iStock">
            <a:extLst>
              <a:ext uri="{FF2B5EF4-FFF2-40B4-BE49-F238E27FC236}">
                <a16:creationId xmlns:a16="http://schemas.microsoft.com/office/drawing/2014/main" id="{0D77BAC9-C104-7D6B-67AB-47869408E6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11" r="25430"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5410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be no respecter of persons</a:t>
            </a:r>
          </a:p>
          <a:p>
            <a:pPr lvl="3"/>
            <a:r>
              <a:rPr lang="en-US" sz="2200"/>
              <a:t>They are to judge righteously</a:t>
            </a:r>
          </a:p>
          <a:p>
            <a:pPr lvl="3"/>
            <a:r>
              <a:rPr lang="en-US" sz="2200"/>
              <a:t>They shall not fear men in judgement</a:t>
            </a:r>
          </a:p>
          <a:p>
            <a:pPr lvl="3"/>
            <a:r>
              <a:rPr lang="en-US" sz="2200"/>
              <a:t>They shall make diligent investigations in all cases</a:t>
            </a:r>
          </a:p>
          <a:p>
            <a:pPr lvl="3"/>
            <a:endParaRPr lang="en-US" sz="2200"/>
          </a:p>
          <a:p>
            <a:pPr lvl="2"/>
            <a:endParaRPr lang="en-US" sz="2200"/>
          </a:p>
        </p:txBody>
      </p:sp>
    </p:spTree>
    <p:extLst>
      <p:ext uri="{BB962C8B-B14F-4D97-AF65-F5344CB8AC3E}">
        <p14:creationId xmlns:p14="http://schemas.microsoft.com/office/powerpoint/2010/main" val="1898761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335" name="Rectangle 9933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330" name="Picture 2" descr="Detective in black overcoat holding magnifying glass 549636 Vector Art at  Vecteezy">
            <a:extLst>
              <a:ext uri="{FF2B5EF4-FFF2-40B4-BE49-F238E27FC236}">
                <a16:creationId xmlns:a16="http://schemas.microsoft.com/office/drawing/2014/main" id="{2F9F8AB1-6DDE-FCF5-230B-834DF50439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38" r="2" b="17957"/>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54C58A-9D6F-204B-5901-CB33FDEA2B1F}"/>
              </a:ext>
            </a:extLst>
          </p:cNvPr>
          <p:cNvSpPr txBox="1"/>
          <p:nvPr/>
        </p:nvSpPr>
        <p:spPr>
          <a:xfrm>
            <a:off x="4905955" y="2071316"/>
            <a:ext cx="6713552" cy="4114800"/>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200" b="0" i="0" u="none" strike="noStrike" baseline="0"/>
              <a:t>Deu 13:14  </a:t>
            </a:r>
            <a:r>
              <a:rPr lang="en-US" sz="2200" b="1" i="0" u="none" strike="noStrike" baseline="0"/>
              <a:t>Then shalt thou enquire, and make search, and ask diligently</a:t>
            </a:r>
            <a:r>
              <a:rPr lang="en-US" sz="2200" b="0" i="0" u="none" strike="noStrike" baseline="0"/>
              <a:t>; and, behold, </a:t>
            </a:r>
            <a:r>
              <a:rPr lang="en-US" sz="2200" b="0" i="1" u="none" strike="noStrike" baseline="0"/>
              <a:t>if it be</a:t>
            </a:r>
            <a:r>
              <a:rPr lang="en-US" sz="2200" b="0" i="0" u="none" strike="noStrike" baseline="0"/>
              <a:t> truth, </a:t>
            </a:r>
            <a:r>
              <a:rPr lang="en-US" sz="2200" b="0" i="1" u="none" strike="noStrike" baseline="0"/>
              <a:t>and</a:t>
            </a:r>
            <a:r>
              <a:rPr lang="en-US" sz="2200" b="0" i="0" u="none" strike="noStrike" baseline="0"/>
              <a:t> the thing certain, </a:t>
            </a:r>
            <a:r>
              <a:rPr lang="en-US" sz="2200" b="0" i="1" u="none" strike="noStrike" baseline="0"/>
              <a:t>that</a:t>
            </a:r>
            <a:r>
              <a:rPr lang="en-US" sz="2200" b="0" i="0" u="none" strike="noStrike" baseline="0"/>
              <a:t> such abomination is wrought among you; </a:t>
            </a:r>
          </a:p>
          <a:p>
            <a:pPr marR="0" indent="-228600">
              <a:lnSpc>
                <a:spcPct val="90000"/>
              </a:lnSpc>
              <a:spcAft>
                <a:spcPts val="600"/>
              </a:spcAft>
              <a:buFont typeface="Arial" panose="020B0604020202020204" pitchFamily="34" charset="0"/>
              <a:buChar char="•"/>
            </a:pPr>
            <a:r>
              <a:rPr lang="en-US" sz="2200" b="0" i="0" u="none" strike="noStrike" baseline="0"/>
              <a:t>Deu 13:15  Thou shalt surely smite the inhabitants of that city with the edge of the sword, destroying it utterly, and all that </a:t>
            </a:r>
            <a:r>
              <a:rPr lang="en-US" sz="2200" b="0" i="1" u="none" strike="noStrike" baseline="0"/>
              <a:t>is</a:t>
            </a:r>
            <a:r>
              <a:rPr lang="en-US" sz="2200" b="0" i="0" u="none" strike="noStrike" baseline="0"/>
              <a:t> therein, and the cattle thereof, with the edge of the sword. </a:t>
            </a:r>
            <a:endParaRPr lang="en-US" sz="2200"/>
          </a:p>
        </p:txBody>
      </p:sp>
    </p:spTree>
    <p:extLst>
      <p:ext uri="{BB962C8B-B14F-4D97-AF65-F5344CB8AC3E}">
        <p14:creationId xmlns:p14="http://schemas.microsoft.com/office/powerpoint/2010/main" val="254575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E23A3-21A6-60C0-E45F-11FA03D84EC8}"/>
              </a:ext>
            </a:extLst>
          </p:cNvPr>
          <p:cNvSpPr>
            <a:spLocks noGrp="1"/>
          </p:cNvSpPr>
          <p:nvPr>
            <p:ph type="title"/>
          </p:nvPr>
        </p:nvSpPr>
        <p:spPr>
          <a:xfrm>
            <a:off x="838200" y="365125"/>
            <a:ext cx="10515600" cy="1325563"/>
          </a:xfrm>
        </p:spPr>
        <p:txBody>
          <a:bodyPr>
            <a:normAutofit/>
          </a:bodyPr>
          <a:lstStyle/>
          <a:p>
            <a:r>
              <a:rPr lang="en-US" sz="5400" b="1"/>
              <a:t>Mosaic Law</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215DCE-2529-60C8-0B6B-AAC65FD6A79B}"/>
              </a:ext>
            </a:extLst>
          </p:cNvPr>
          <p:cNvSpPr>
            <a:spLocks noGrp="1"/>
          </p:cNvSpPr>
          <p:nvPr>
            <p:ph idx="1"/>
          </p:nvPr>
        </p:nvSpPr>
        <p:spPr>
          <a:xfrm>
            <a:off x="838200" y="1929384"/>
            <a:ext cx="10515600" cy="4251960"/>
          </a:xfrm>
        </p:spPr>
        <p:txBody>
          <a:bodyPr>
            <a:normAutofit/>
          </a:bodyPr>
          <a:lstStyle/>
          <a:p>
            <a:r>
              <a:rPr lang="en-US" sz="2200"/>
              <a:t>756 commandments, statutes, and judgements</a:t>
            </a:r>
          </a:p>
          <a:p>
            <a:pPr lvl="1"/>
            <a:r>
              <a:rPr lang="en-US" sz="2200"/>
              <a:t>87 Titles of Laws</a:t>
            </a:r>
          </a:p>
        </p:txBody>
      </p:sp>
    </p:spTree>
    <p:extLst>
      <p:ext uri="{BB962C8B-B14F-4D97-AF65-F5344CB8AC3E}">
        <p14:creationId xmlns:p14="http://schemas.microsoft.com/office/powerpoint/2010/main" val="27192772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be no respecter of persons</a:t>
            </a:r>
          </a:p>
          <a:p>
            <a:pPr lvl="3"/>
            <a:r>
              <a:rPr lang="en-US" sz="2200"/>
              <a:t>They are to judge righteously</a:t>
            </a:r>
          </a:p>
          <a:p>
            <a:pPr lvl="3"/>
            <a:r>
              <a:rPr lang="en-US" sz="2200"/>
              <a:t>They shall not fear men in judgement</a:t>
            </a:r>
          </a:p>
          <a:p>
            <a:pPr lvl="3"/>
            <a:r>
              <a:rPr lang="en-US" sz="2200"/>
              <a:t>They shall make diligent investigations in all cases</a:t>
            </a:r>
          </a:p>
          <a:p>
            <a:pPr lvl="3"/>
            <a:r>
              <a:rPr lang="en-US" sz="2200"/>
              <a:t>They must not pervert cases involving foreigners or orphans</a:t>
            </a:r>
          </a:p>
          <a:p>
            <a:pPr lvl="3"/>
            <a:endParaRPr lang="en-US" sz="2200"/>
          </a:p>
          <a:p>
            <a:pPr lvl="2"/>
            <a:endParaRPr lang="en-US" sz="2200"/>
          </a:p>
        </p:txBody>
      </p:sp>
    </p:spTree>
    <p:extLst>
      <p:ext uri="{BB962C8B-B14F-4D97-AF65-F5344CB8AC3E}">
        <p14:creationId xmlns:p14="http://schemas.microsoft.com/office/powerpoint/2010/main" val="1028418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56" name="Rectangle 10035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354" name="Picture 2" descr="Courtroom Cartoon Images – Browse 3,240 Stock Photos, Vectors, and Video |  Adobe Stock">
            <a:extLst>
              <a:ext uri="{FF2B5EF4-FFF2-40B4-BE49-F238E27FC236}">
                <a16:creationId xmlns:a16="http://schemas.microsoft.com/office/drawing/2014/main" id="{1901375F-DAED-4664-49C3-2B66F73079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28" b="24459"/>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035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9D632E-660E-008C-77A4-E41EFBD064AD}"/>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Deu 24:17  </a:t>
            </a:r>
            <a:r>
              <a:rPr lang="en-US" sz="2200" b="1" i="0" u="none" strike="noStrike" baseline="0"/>
              <a:t>Thou shalt not pervert the judgment of the stranger, </a:t>
            </a:r>
            <a:r>
              <a:rPr lang="en-US" sz="2200" b="1" i="1" u="none" strike="noStrike" baseline="0"/>
              <a:t>nor</a:t>
            </a:r>
            <a:r>
              <a:rPr lang="en-US" sz="2200" b="1" i="0" u="none" strike="noStrike" baseline="0"/>
              <a:t> of the fatherless</a:t>
            </a:r>
            <a:r>
              <a:rPr lang="en-US" sz="2200" b="0" i="0" u="none" strike="noStrike" baseline="0"/>
              <a:t>; nor take a widow's raiment to pledge:</a:t>
            </a:r>
            <a:endParaRPr lang="en-US" sz="2200"/>
          </a:p>
        </p:txBody>
      </p:sp>
    </p:spTree>
    <p:extLst>
      <p:ext uri="{BB962C8B-B14F-4D97-AF65-F5344CB8AC3E}">
        <p14:creationId xmlns:p14="http://schemas.microsoft.com/office/powerpoint/2010/main" val="7453097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r>
              <a:rPr lang="en-US" sz="2200"/>
              <a:t>Judges</a:t>
            </a:r>
          </a:p>
          <a:p>
            <a:pPr lvl="3"/>
            <a:r>
              <a:rPr lang="en-US" sz="2200"/>
              <a:t>Shall be no respecter of persons</a:t>
            </a:r>
          </a:p>
          <a:p>
            <a:pPr lvl="3"/>
            <a:r>
              <a:rPr lang="en-US" sz="2200"/>
              <a:t>They are to judge righteously</a:t>
            </a:r>
          </a:p>
          <a:p>
            <a:pPr lvl="3"/>
            <a:r>
              <a:rPr lang="en-US" sz="2200"/>
              <a:t>They shall not fear men in judgement</a:t>
            </a:r>
          </a:p>
          <a:p>
            <a:pPr lvl="3"/>
            <a:r>
              <a:rPr lang="en-US" sz="2200"/>
              <a:t>They shall make diligent investigations in all cases</a:t>
            </a:r>
          </a:p>
          <a:p>
            <a:pPr lvl="3"/>
            <a:r>
              <a:rPr lang="en-US" sz="2200"/>
              <a:t>They must not pervert cases involving foreigners or orphans</a:t>
            </a:r>
          </a:p>
          <a:p>
            <a:pPr lvl="3"/>
            <a:r>
              <a:rPr lang="en-US" sz="2200"/>
              <a:t>Judges are established by Yehovah</a:t>
            </a:r>
          </a:p>
          <a:p>
            <a:pPr lvl="3"/>
            <a:endParaRPr lang="en-US" sz="2200"/>
          </a:p>
          <a:p>
            <a:pPr lvl="2"/>
            <a:endParaRPr lang="en-US" sz="2200"/>
          </a:p>
        </p:txBody>
      </p:sp>
    </p:spTree>
    <p:extLst>
      <p:ext uri="{BB962C8B-B14F-4D97-AF65-F5344CB8AC3E}">
        <p14:creationId xmlns:p14="http://schemas.microsoft.com/office/powerpoint/2010/main" val="8607855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2" name="Rectangle 10138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32D09E-D0D9-6C64-237E-EED3173E39EF}"/>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000" b="0" i="0" u="none" strike="noStrike" baseline="0"/>
              <a:t>Jdg 2:16  Nevertheless </a:t>
            </a:r>
            <a:r>
              <a:rPr lang="en-US" sz="2000" b="1" i="0" u="none" strike="noStrike" baseline="0"/>
              <a:t>Yehovah raised up judges</a:t>
            </a:r>
            <a:r>
              <a:rPr lang="en-US" sz="2000" b="0" i="0" u="none" strike="noStrike" baseline="0"/>
              <a:t>, which delivered them out of the hand of those that spoiled them. </a:t>
            </a:r>
          </a:p>
          <a:p>
            <a:pPr marR="0" indent="-228600">
              <a:lnSpc>
                <a:spcPct val="90000"/>
              </a:lnSpc>
              <a:spcAft>
                <a:spcPts val="600"/>
              </a:spcAft>
              <a:buFont typeface="Arial" panose="020B0604020202020204" pitchFamily="34" charset="0"/>
              <a:buChar char="•"/>
            </a:pPr>
            <a:r>
              <a:rPr lang="en-US" sz="2000" b="0" i="0" u="none" strike="noStrike" baseline="0"/>
              <a:t>Jdg 2:17  And yet they would not hearken unto their judges, but they went a whoring after other gods, and bowed themselves unto them: they turned quickly out of the way which their fathers walked in, obeying the commandments of Yehovah ; </a:t>
            </a:r>
            <a:r>
              <a:rPr lang="en-US" sz="2000" b="0" i="1" u="none" strike="noStrike" baseline="0"/>
              <a:t>but</a:t>
            </a:r>
            <a:r>
              <a:rPr lang="en-US" sz="2000" b="0" i="0" u="none" strike="noStrike" baseline="0"/>
              <a:t> they did not so. </a:t>
            </a:r>
          </a:p>
          <a:p>
            <a:pPr marR="0" indent="-228600">
              <a:lnSpc>
                <a:spcPct val="90000"/>
              </a:lnSpc>
              <a:spcAft>
                <a:spcPts val="600"/>
              </a:spcAft>
              <a:buFont typeface="Arial" panose="020B0604020202020204" pitchFamily="34" charset="0"/>
              <a:buChar char="•"/>
            </a:pPr>
            <a:r>
              <a:rPr lang="en-US" sz="2000" b="0" i="0" u="none" strike="noStrike" baseline="0"/>
              <a:t>Jdg 2:18  And when </a:t>
            </a:r>
            <a:r>
              <a:rPr lang="en-US" sz="2000" b="1" i="0" u="none" strike="noStrike" baseline="0"/>
              <a:t>Yehovah raised them up judges</a:t>
            </a:r>
            <a:r>
              <a:rPr lang="en-US" sz="2000" b="0" i="0" u="none" strike="noStrike" baseline="0"/>
              <a:t>, </a:t>
            </a:r>
            <a:r>
              <a:rPr lang="en-US" sz="2000" b="1" i="0" u="none" strike="noStrike" baseline="0"/>
              <a:t>then Yehovah was with the judge</a:t>
            </a:r>
            <a:r>
              <a:rPr lang="en-US" sz="2000" b="0" i="0" u="none" strike="noStrike" baseline="0"/>
              <a:t>, and delivered them out of the hand of their enemies all the days of the judge: for it repented Yehovah because of their groanings by reason of them that oppressed them and vexed them. </a:t>
            </a:r>
            <a:endParaRPr lang="en-US" sz="2000"/>
          </a:p>
        </p:txBody>
      </p:sp>
      <p:pic>
        <p:nvPicPr>
          <p:cNvPr id="101380" name="Picture 4" descr="Who Was Samuel in the Bible?">
            <a:extLst>
              <a:ext uri="{FF2B5EF4-FFF2-40B4-BE49-F238E27FC236}">
                <a16:creationId xmlns:a16="http://schemas.microsoft.com/office/drawing/2014/main" id="{DB73D479-7C0B-B0B3-6149-FFF67A457E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64" r="21014"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293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endParaRPr lang="en-US" sz="2200"/>
          </a:p>
          <a:p>
            <a:pPr marL="0" indent="0">
              <a:buNone/>
            </a:pPr>
            <a:r>
              <a:rPr lang="en-US" sz="2200" b="1"/>
              <a:t>This government consists of the Levitical and Aaronic Priesthood</a:t>
            </a:r>
          </a:p>
          <a:p>
            <a:pPr marL="914400" lvl="2" indent="0">
              <a:buNone/>
            </a:pPr>
            <a:endParaRPr lang="en-US" sz="2200"/>
          </a:p>
        </p:txBody>
      </p:sp>
    </p:spTree>
    <p:extLst>
      <p:ext uri="{BB962C8B-B14F-4D97-AF65-F5344CB8AC3E}">
        <p14:creationId xmlns:p14="http://schemas.microsoft.com/office/powerpoint/2010/main" val="18765196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2"/>
            <a:r>
              <a:rPr lang="en-US" sz="2200"/>
              <a:t>Aaronic Priesthood</a:t>
            </a:r>
          </a:p>
          <a:p>
            <a:pPr lvl="2"/>
            <a:endParaRPr lang="en-US" sz="2200"/>
          </a:p>
          <a:p>
            <a:pPr lvl="2"/>
            <a:endParaRPr lang="en-US" sz="2200"/>
          </a:p>
        </p:txBody>
      </p:sp>
    </p:spTree>
    <p:extLst>
      <p:ext uri="{BB962C8B-B14F-4D97-AF65-F5344CB8AC3E}">
        <p14:creationId xmlns:p14="http://schemas.microsoft.com/office/powerpoint/2010/main" val="23367214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07" name="Rectangle 10240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02" name="Picture 2" descr="Our High Priest – Exodus 28 | GraceWalk">
            <a:extLst>
              <a:ext uri="{FF2B5EF4-FFF2-40B4-BE49-F238E27FC236}">
                <a16:creationId xmlns:a16="http://schemas.microsoft.com/office/drawing/2014/main" id="{51A2BD2F-D4AC-426E-F2B9-BB0B581FB5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29" r="2" b="2"/>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409"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BB6938-3F44-0AC7-875E-1F2E6AA8640E}"/>
              </a:ext>
            </a:extLst>
          </p:cNvPr>
          <p:cNvSpPr txBox="1"/>
          <p:nvPr/>
        </p:nvSpPr>
        <p:spPr>
          <a:xfrm>
            <a:off x="4654296"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a:t>Exo 27:21</a:t>
            </a:r>
            <a:r>
              <a:rPr lang="en-US" sz="2200" b="0" i="0" u="none" strike="noStrike" baseline="0"/>
              <a:t>  In the tabernacle of the congregation without the vail, which </a:t>
            </a:r>
            <a:r>
              <a:rPr lang="en-US" sz="2200" b="0" i="1" u="none" strike="noStrike" baseline="0"/>
              <a:t>is</a:t>
            </a:r>
            <a:r>
              <a:rPr lang="en-US" sz="2200" b="0" i="0" u="none" strike="noStrike" baseline="0"/>
              <a:t> before the testimony, </a:t>
            </a:r>
            <a:r>
              <a:rPr lang="en-US" sz="2200" b="1" i="0" u="none" strike="noStrike" baseline="0"/>
              <a:t>Aaron and his sons shall order it from evening to morning before Yehovah</a:t>
            </a:r>
            <a:r>
              <a:rPr lang="en-US" sz="2200" b="0" i="0" u="none" strike="noStrike" baseline="0"/>
              <a:t>: </a:t>
            </a:r>
            <a:r>
              <a:rPr lang="en-US" sz="2200" b="0" i="1" u="none" strike="noStrike" baseline="0"/>
              <a:t>it shall be</a:t>
            </a:r>
            <a:r>
              <a:rPr lang="en-US" sz="2200" b="0" i="0" u="none" strike="noStrike" baseline="0"/>
              <a:t> a statute for ever unto their generations on the behalf of the children of Israel. </a:t>
            </a:r>
            <a:endParaRPr lang="en-US" sz="2200"/>
          </a:p>
        </p:txBody>
      </p:sp>
    </p:spTree>
    <p:extLst>
      <p:ext uri="{BB962C8B-B14F-4D97-AF65-F5344CB8AC3E}">
        <p14:creationId xmlns:p14="http://schemas.microsoft.com/office/powerpoint/2010/main" val="30616999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2"/>
            <a:r>
              <a:rPr lang="en-US" sz="2200"/>
              <a:t>Aaronic Priesthood</a:t>
            </a:r>
          </a:p>
          <a:p>
            <a:pPr lvl="3"/>
            <a:r>
              <a:rPr lang="en-US" sz="2200"/>
              <a:t>Comes from Aaron</a:t>
            </a:r>
          </a:p>
          <a:p>
            <a:pPr lvl="2"/>
            <a:r>
              <a:rPr lang="en-US" sz="2200"/>
              <a:t>Levitical Priesthood</a:t>
            </a:r>
          </a:p>
          <a:p>
            <a:pPr lvl="3"/>
            <a:r>
              <a:rPr lang="en-US" sz="2200"/>
              <a:t>Rest of the family of Levi</a:t>
            </a:r>
          </a:p>
          <a:p>
            <a:pPr lvl="3"/>
            <a:endParaRPr lang="en-US" sz="2200"/>
          </a:p>
          <a:p>
            <a:pPr lvl="2"/>
            <a:endParaRPr lang="en-US" sz="2200"/>
          </a:p>
          <a:p>
            <a:pPr lvl="2"/>
            <a:endParaRPr lang="en-US" sz="2200"/>
          </a:p>
        </p:txBody>
      </p:sp>
    </p:spTree>
    <p:extLst>
      <p:ext uri="{BB962C8B-B14F-4D97-AF65-F5344CB8AC3E}">
        <p14:creationId xmlns:p14="http://schemas.microsoft.com/office/powerpoint/2010/main" val="15880860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31" name="Rectangle 103430">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910FC7-9945-36A2-140B-8CE5BB09130C}"/>
              </a:ext>
            </a:extLst>
          </p:cNvPr>
          <p:cNvSpPr txBox="1"/>
          <p:nvPr/>
        </p:nvSpPr>
        <p:spPr>
          <a:xfrm>
            <a:off x="838201" y="2013625"/>
            <a:ext cx="4614759" cy="41633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u="none" strike="noStrike" baseline="0"/>
              <a:t>Num 1:50  But thou shalt </a:t>
            </a:r>
            <a:r>
              <a:rPr lang="en-US" sz="2000" b="1" i="0" u="none" strike="noStrike" baseline="0"/>
              <a:t>appoint the Levites over the tabernacle of testimony</a:t>
            </a:r>
            <a:r>
              <a:rPr lang="en-US" sz="2000" b="0" i="0" u="none" strike="noStrike" baseline="0"/>
              <a:t>, and over all the vessels thereof, and over all things that </a:t>
            </a:r>
            <a:r>
              <a:rPr lang="en-US" sz="2000" b="0" i="1" u="none" strike="noStrike" baseline="0"/>
              <a:t>belong</a:t>
            </a:r>
            <a:r>
              <a:rPr lang="en-US" sz="2000" b="0" i="0" u="none" strike="noStrike" baseline="0"/>
              <a:t> to it: they shall bear the tabernacle, and all the vessels thereof; and they shall minister unto it, and shall encamp round about the tabernacle. </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b="0" i="0" u="none" strike="noStrike" baseline="0"/>
              <a:t>Num 1:53  But the Levites shall pitch round about the tabernacle of testimony, that there be no wrath upon the congregation of the children of Israel: and the </a:t>
            </a:r>
            <a:r>
              <a:rPr lang="en-US" sz="2000" b="1" i="0" u="none" strike="noStrike" baseline="0"/>
              <a:t>Levites shall keep the charge of the tabernacle of testimony. </a:t>
            </a:r>
            <a:endParaRPr lang="en-US" sz="2000" b="1"/>
          </a:p>
        </p:txBody>
      </p:sp>
      <p:pic>
        <p:nvPicPr>
          <p:cNvPr id="103426" name="Picture 2" descr="Lesson 53: Exodus 28–29; 31">
            <a:extLst>
              <a:ext uri="{FF2B5EF4-FFF2-40B4-BE49-F238E27FC236}">
                <a16:creationId xmlns:a16="http://schemas.microsoft.com/office/drawing/2014/main" id="{9640664F-C866-10AD-8796-F2B946BDD9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99" b="-1"/>
          <a:stretch/>
        </p:blipFill>
        <p:spPr bwMode="auto">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0067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2"/>
            <a:r>
              <a:rPr lang="en-US" sz="2200"/>
              <a:t>Aaronic Priesthood</a:t>
            </a:r>
          </a:p>
          <a:p>
            <a:pPr lvl="3"/>
            <a:r>
              <a:rPr lang="en-US" sz="2200"/>
              <a:t>Federal Courts</a:t>
            </a:r>
          </a:p>
          <a:p>
            <a:pPr lvl="2"/>
            <a:r>
              <a:rPr lang="en-US" sz="2200"/>
              <a:t>Levitical Priesthood</a:t>
            </a:r>
          </a:p>
          <a:p>
            <a:pPr lvl="3"/>
            <a:r>
              <a:rPr lang="en-US" sz="2200"/>
              <a:t>Lower Courts spread throughout the land</a:t>
            </a:r>
          </a:p>
          <a:p>
            <a:pPr lvl="2"/>
            <a:r>
              <a:rPr lang="en-US" sz="2200"/>
              <a:t>High Priest</a:t>
            </a:r>
          </a:p>
          <a:p>
            <a:pPr lvl="3"/>
            <a:r>
              <a:rPr lang="en-US" sz="2200"/>
              <a:t>Succession from Aaron</a:t>
            </a:r>
          </a:p>
          <a:p>
            <a:pPr lvl="3"/>
            <a:endParaRPr lang="en-US" sz="2200"/>
          </a:p>
          <a:p>
            <a:pPr lvl="2"/>
            <a:endParaRPr lang="en-US" sz="2200"/>
          </a:p>
          <a:p>
            <a:pPr lvl="2"/>
            <a:endParaRPr lang="en-US" sz="2200"/>
          </a:p>
        </p:txBody>
      </p:sp>
    </p:spTree>
    <p:extLst>
      <p:ext uri="{BB962C8B-B14F-4D97-AF65-F5344CB8AC3E}">
        <p14:creationId xmlns:p14="http://schemas.microsoft.com/office/powerpoint/2010/main" val="147129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E23A3-21A6-60C0-E45F-11FA03D84EC8}"/>
              </a:ext>
            </a:extLst>
          </p:cNvPr>
          <p:cNvSpPr>
            <a:spLocks noGrp="1"/>
          </p:cNvSpPr>
          <p:nvPr>
            <p:ph type="title"/>
          </p:nvPr>
        </p:nvSpPr>
        <p:spPr>
          <a:xfrm>
            <a:off x="838200" y="365125"/>
            <a:ext cx="10515600" cy="1325563"/>
          </a:xfrm>
        </p:spPr>
        <p:txBody>
          <a:bodyPr>
            <a:normAutofit/>
          </a:bodyPr>
          <a:lstStyle/>
          <a:p>
            <a:r>
              <a:rPr lang="en-US" sz="5400" b="1"/>
              <a:t>Mosaic Law</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215DCE-2529-60C8-0B6B-AAC65FD6A79B}"/>
              </a:ext>
            </a:extLst>
          </p:cNvPr>
          <p:cNvSpPr>
            <a:spLocks noGrp="1"/>
          </p:cNvSpPr>
          <p:nvPr>
            <p:ph idx="1"/>
          </p:nvPr>
        </p:nvSpPr>
        <p:spPr>
          <a:xfrm>
            <a:off x="838200" y="1929384"/>
            <a:ext cx="10515600" cy="4251960"/>
          </a:xfrm>
        </p:spPr>
        <p:txBody>
          <a:bodyPr>
            <a:normAutofit/>
          </a:bodyPr>
          <a:lstStyle/>
          <a:p>
            <a:r>
              <a:rPr lang="en-US" sz="2200"/>
              <a:t>756 commandments, statutes, and judgements</a:t>
            </a:r>
          </a:p>
          <a:p>
            <a:pPr lvl="1"/>
            <a:r>
              <a:rPr lang="en-US" sz="2200"/>
              <a:t>87 Titles of Laws</a:t>
            </a:r>
          </a:p>
          <a:p>
            <a:pPr lvl="1"/>
            <a:r>
              <a:rPr lang="en-US" sz="2200"/>
              <a:t>10 Commandments</a:t>
            </a:r>
          </a:p>
        </p:txBody>
      </p:sp>
    </p:spTree>
    <p:extLst>
      <p:ext uri="{BB962C8B-B14F-4D97-AF65-F5344CB8AC3E}">
        <p14:creationId xmlns:p14="http://schemas.microsoft.com/office/powerpoint/2010/main" val="6614378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55" name="Rectangle 104454">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831AFC-8F79-2987-AF39-3105CB3E22A6}"/>
              </a:ext>
            </a:extLst>
          </p:cNvPr>
          <p:cNvSpPr txBox="1"/>
          <p:nvPr/>
        </p:nvSpPr>
        <p:spPr>
          <a:xfrm>
            <a:off x="838201" y="2013625"/>
            <a:ext cx="4614759" cy="41633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u="none" strike="noStrike" baseline="0"/>
              <a:t>Exo 30:10  And</a:t>
            </a:r>
            <a:r>
              <a:rPr lang="en-US" sz="2000" b="1" i="0" u="none" strike="noStrike" baseline="0"/>
              <a:t> Aaron </a:t>
            </a:r>
            <a:r>
              <a:rPr lang="en-US" sz="2000" b="0" i="0" u="none" strike="noStrike" baseline="0"/>
              <a:t>shall make an atonement upon the horns of it once in a year with the blood of the sin offering of atonements: once in the year shall he make atonement upon it </a:t>
            </a:r>
            <a:r>
              <a:rPr lang="en-US" sz="2000" b="1" i="0" u="none" strike="noStrike" baseline="0"/>
              <a:t>throughout your generations</a:t>
            </a:r>
            <a:r>
              <a:rPr lang="en-US" sz="2000" b="0" i="0" u="none" strike="noStrike" baseline="0"/>
              <a:t>: it </a:t>
            </a:r>
            <a:r>
              <a:rPr lang="en-US" sz="2000" b="0" i="1" u="none" strike="noStrike" baseline="0"/>
              <a:t>is</a:t>
            </a:r>
            <a:r>
              <a:rPr lang="en-US" sz="2000" b="0" i="0" u="none" strike="noStrike" baseline="0"/>
              <a:t> most holy unto Yehovah. </a:t>
            </a:r>
            <a:endParaRPr lang="en-US" sz="2000"/>
          </a:p>
        </p:txBody>
      </p:sp>
      <p:pic>
        <p:nvPicPr>
          <p:cNvPr id="104450" name="Picture 2" descr="Lesson 53: Exodus 28–29; 31">
            <a:extLst>
              <a:ext uri="{FF2B5EF4-FFF2-40B4-BE49-F238E27FC236}">
                <a16:creationId xmlns:a16="http://schemas.microsoft.com/office/drawing/2014/main" id="{368946B8-0E3F-6461-D431-24074B0CC1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99" b="-1"/>
          <a:stretch/>
        </p:blipFill>
        <p:spPr bwMode="auto">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698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2"/>
            <a:r>
              <a:rPr lang="en-US" sz="2200"/>
              <a:t>Aaronic Priesthood- 22 statutes</a:t>
            </a:r>
          </a:p>
          <a:p>
            <a:pPr lvl="3"/>
            <a:r>
              <a:rPr lang="en-US" sz="2200"/>
              <a:t>Aaron and sons shall hold office of Priest</a:t>
            </a:r>
          </a:p>
          <a:p>
            <a:pPr lvl="3"/>
            <a:endParaRPr lang="en-US" sz="2200"/>
          </a:p>
          <a:p>
            <a:pPr lvl="2"/>
            <a:endParaRPr lang="en-US" sz="2200"/>
          </a:p>
          <a:p>
            <a:pPr lvl="2"/>
            <a:endParaRPr lang="en-US" sz="2200"/>
          </a:p>
        </p:txBody>
      </p:sp>
    </p:spTree>
    <p:extLst>
      <p:ext uri="{BB962C8B-B14F-4D97-AF65-F5344CB8AC3E}">
        <p14:creationId xmlns:p14="http://schemas.microsoft.com/office/powerpoint/2010/main" val="25854318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79" name="Rectangle 105478">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34172E-702B-FED7-3AB0-23D740BCC938}"/>
              </a:ext>
            </a:extLst>
          </p:cNvPr>
          <p:cNvSpPr txBox="1"/>
          <p:nvPr/>
        </p:nvSpPr>
        <p:spPr>
          <a:xfrm>
            <a:off x="838201" y="2013625"/>
            <a:ext cx="5269301" cy="41633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u="none" strike="noStrike" baseline="0"/>
              <a:t>Exo 29:9  And thou shalt gird them with girdles, Aaron and his sons, and put the bonnets on them: and the priest's office shall be theirs for a perpetual statute: </a:t>
            </a:r>
            <a:r>
              <a:rPr lang="en-US" sz="2000" b="1" i="0" u="none" strike="noStrike" baseline="0"/>
              <a:t>and thou shalt consecrate Aaron and his sons.</a:t>
            </a:r>
            <a:endParaRPr lang="en-US" sz="2000" b="1"/>
          </a:p>
        </p:txBody>
      </p:sp>
      <p:pic>
        <p:nvPicPr>
          <p:cNvPr id="105474" name="Picture 2" descr="Lesson 53: Exodus 28–29; 31">
            <a:extLst>
              <a:ext uri="{FF2B5EF4-FFF2-40B4-BE49-F238E27FC236}">
                <a16:creationId xmlns:a16="http://schemas.microsoft.com/office/drawing/2014/main" id="{63C7EEA8-316A-FE74-25BE-7771A0705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99" b="-1"/>
          <a:stretch/>
        </p:blipFill>
        <p:spPr bwMode="auto">
          <a:xfrm>
            <a:off x="6573962"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601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2"/>
            <a:r>
              <a:rPr lang="en-US" sz="2200"/>
              <a:t>Aaronic Priesthood- 22 statutes</a:t>
            </a:r>
          </a:p>
          <a:p>
            <a:pPr lvl="3"/>
            <a:r>
              <a:rPr lang="en-US" sz="2200"/>
              <a:t>Aaron and sons shall hold office of Priest</a:t>
            </a:r>
          </a:p>
          <a:p>
            <a:pPr lvl="3"/>
            <a:r>
              <a:rPr lang="en-US" sz="2200"/>
              <a:t>Priest shall keep charge of the Tabernacle</a:t>
            </a:r>
          </a:p>
          <a:p>
            <a:pPr lvl="3"/>
            <a:endParaRPr lang="en-US" sz="2200"/>
          </a:p>
          <a:p>
            <a:pPr lvl="2"/>
            <a:endParaRPr lang="en-US" sz="2200"/>
          </a:p>
          <a:p>
            <a:pPr lvl="2"/>
            <a:endParaRPr lang="en-US" sz="2200"/>
          </a:p>
        </p:txBody>
      </p:sp>
    </p:spTree>
    <p:extLst>
      <p:ext uri="{BB962C8B-B14F-4D97-AF65-F5344CB8AC3E}">
        <p14:creationId xmlns:p14="http://schemas.microsoft.com/office/powerpoint/2010/main" val="28295220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503" name="Rectangle 10650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0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7E64B8-3C39-87E7-0EC3-2BB9A7616D4D}"/>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dirty="0"/>
              <a:t>Exo 27:21  In the tabernacle of the congregation without the vail, which </a:t>
            </a:r>
            <a:r>
              <a:rPr lang="en-US" sz="2200" b="0" i="1" u="none" strike="noStrike" baseline="0" dirty="0"/>
              <a:t>is</a:t>
            </a:r>
            <a:r>
              <a:rPr lang="en-US" sz="2200" b="0" i="0" u="none" strike="noStrike" baseline="0" dirty="0"/>
              <a:t> before the testimony, </a:t>
            </a:r>
            <a:r>
              <a:rPr lang="en-US" sz="2200" b="1" i="0" u="none" strike="noStrike" baseline="0" dirty="0"/>
              <a:t>Aaron and his sons shall order it from evening to morning </a:t>
            </a:r>
            <a:r>
              <a:rPr lang="en-US" sz="2200" b="0" i="0" u="none" strike="noStrike" baseline="0" dirty="0"/>
              <a:t>before </a:t>
            </a:r>
            <a:r>
              <a:rPr lang="en-US" sz="2200"/>
              <a:t>Yehovah</a:t>
            </a:r>
            <a:r>
              <a:rPr lang="en-US" sz="2200" b="0" i="0" u="none" strike="noStrike" baseline="0" dirty="0"/>
              <a:t>: </a:t>
            </a:r>
            <a:r>
              <a:rPr lang="en-US" sz="2200" b="0" i="1" u="none" strike="noStrike" baseline="0" dirty="0"/>
              <a:t>it shall be</a:t>
            </a:r>
            <a:r>
              <a:rPr lang="en-US" sz="2200" b="0" i="0" u="none" strike="noStrike" baseline="0" dirty="0"/>
              <a:t> a statute for ever unto their generations on the behalf of the children of Israel. </a:t>
            </a:r>
            <a:endParaRPr lang="en-US" sz="2200" dirty="0"/>
          </a:p>
        </p:txBody>
      </p:sp>
      <p:pic>
        <p:nvPicPr>
          <p:cNvPr id="106498" name="Picture 2" descr="School Year Begins for Third Temple Priests - Breaking Israel News | Third  temple, High priest, Jewish temple">
            <a:extLst>
              <a:ext uri="{FF2B5EF4-FFF2-40B4-BE49-F238E27FC236}">
                <a16:creationId xmlns:a16="http://schemas.microsoft.com/office/drawing/2014/main" id="{D6899531-B118-6C4B-9211-AE00DBF14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76" r="36820"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066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2"/>
            <a:r>
              <a:rPr lang="en-US" sz="2200"/>
              <a:t>Aaronic Priesthood- 22 statutes</a:t>
            </a:r>
          </a:p>
          <a:p>
            <a:pPr lvl="3"/>
            <a:r>
              <a:rPr lang="en-US" sz="2200"/>
              <a:t>Aaron and sons shall hold office of Priest</a:t>
            </a:r>
          </a:p>
          <a:p>
            <a:pPr lvl="3"/>
            <a:r>
              <a:rPr lang="en-US" sz="2200"/>
              <a:t>Priest shall keep charge of the Tabernacle</a:t>
            </a:r>
          </a:p>
          <a:p>
            <a:pPr lvl="3"/>
            <a:r>
              <a:rPr lang="en-US" sz="2200"/>
              <a:t>Priest must wear priestly garments</a:t>
            </a:r>
          </a:p>
          <a:p>
            <a:pPr lvl="3"/>
            <a:endParaRPr lang="en-US" sz="2200"/>
          </a:p>
          <a:p>
            <a:pPr lvl="2"/>
            <a:endParaRPr lang="en-US" sz="2200"/>
          </a:p>
          <a:p>
            <a:pPr lvl="2"/>
            <a:endParaRPr lang="en-US" sz="2200"/>
          </a:p>
        </p:txBody>
      </p:sp>
    </p:spTree>
    <p:extLst>
      <p:ext uri="{BB962C8B-B14F-4D97-AF65-F5344CB8AC3E}">
        <p14:creationId xmlns:p14="http://schemas.microsoft.com/office/powerpoint/2010/main" val="22738587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Our High Priest – Exodus 28 | GraceWalk">
            <a:extLst>
              <a:ext uri="{FF2B5EF4-FFF2-40B4-BE49-F238E27FC236}">
                <a16:creationId xmlns:a16="http://schemas.microsoft.com/office/drawing/2014/main" id="{824EAF16-56A5-2658-A2D6-B7A9CE5E93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55" r="-1" b="588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B1BDC9-594E-E82B-B472-32A59CDDF46E}"/>
              </a:ext>
            </a:extLst>
          </p:cNvPr>
          <p:cNvSpPr txBox="1"/>
          <p:nvPr/>
        </p:nvSpPr>
        <p:spPr>
          <a:xfrm>
            <a:off x="5297762" y="2706624"/>
            <a:ext cx="6251110" cy="3483864"/>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000" b="1" i="0" u="none" strike="noStrike" baseline="0"/>
              <a:t>Exo 28:1</a:t>
            </a:r>
            <a:r>
              <a:rPr lang="en-US" sz="2000" b="0" i="0" u="none" strike="noStrike" baseline="0"/>
              <a:t>  And take thou unto thee Aaron thy brother, and his sons with him, from among the children of Israel, that he may minister unto me in the priest's office, </a:t>
            </a:r>
            <a:r>
              <a:rPr lang="en-US" sz="2000" b="0" i="1" u="none" strike="noStrike" baseline="0"/>
              <a:t>even</a:t>
            </a:r>
            <a:r>
              <a:rPr lang="en-US" sz="2000" b="0" i="0" u="none" strike="noStrike" baseline="0"/>
              <a:t> Aaron, Nadab and Abihu, Eleazar and Ithamar, Aaron's sons. </a:t>
            </a:r>
          </a:p>
          <a:p>
            <a:pPr indent="-228600">
              <a:lnSpc>
                <a:spcPct val="90000"/>
              </a:lnSpc>
              <a:spcAft>
                <a:spcPts val="600"/>
              </a:spcAft>
              <a:buFont typeface="Arial" panose="020B0604020202020204" pitchFamily="34" charset="0"/>
              <a:buChar char="•"/>
            </a:pPr>
            <a:r>
              <a:rPr lang="en-US" sz="2000" b="0" i="0" u="none" strike="noStrike" baseline="0"/>
              <a:t>Exo 28:2  </a:t>
            </a:r>
            <a:r>
              <a:rPr lang="en-US" sz="2000" b="1" i="0" u="none" strike="noStrike" baseline="0"/>
              <a:t>And</a:t>
            </a:r>
            <a:r>
              <a:rPr lang="en-US" sz="2000" b="0" i="0" u="none" strike="noStrike" baseline="0"/>
              <a:t> </a:t>
            </a:r>
            <a:r>
              <a:rPr lang="en-US" sz="2000" b="1" i="0" u="none" strike="noStrike" baseline="0"/>
              <a:t>thou shalt make holy garments for Aaron </a:t>
            </a:r>
            <a:r>
              <a:rPr lang="en-US" sz="2000" i="0" u="none" strike="noStrike" baseline="0"/>
              <a:t>a</a:t>
            </a:r>
            <a:r>
              <a:rPr lang="en-US" sz="2000" b="0" i="0" u="none" strike="noStrike" baseline="0"/>
              <a:t>nd thy brother for glory and for beauty. </a:t>
            </a:r>
          </a:p>
          <a:p>
            <a:pPr marR="0" indent="-228600">
              <a:lnSpc>
                <a:spcPct val="90000"/>
              </a:lnSpc>
              <a:spcAft>
                <a:spcPts val="600"/>
              </a:spcAft>
              <a:buFont typeface="Arial" panose="020B0604020202020204" pitchFamily="34" charset="0"/>
              <a:buChar char="•"/>
            </a:pPr>
            <a:r>
              <a:rPr lang="en-US" sz="2000" b="0" i="0" u="none" strike="noStrike" baseline="0"/>
              <a:t>Exo 28:3  And thou shalt speak unto all </a:t>
            </a:r>
            <a:r>
              <a:rPr lang="en-US" sz="2000" b="0" i="1" u="none" strike="noStrike" baseline="0"/>
              <a:t>that are</a:t>
            </a:r>
            <a:r>
              <a:rPr lang="en-US" sz="2000" b="0" i="0" u="none" strike="noStrike" baseline="0"/>
              <a:t> wise hearted, whom I have filled with the spirit of wisdom, </a:t>
            </a:r>
            <a:r>
              <a:rPr lang="en-US" sz="2000" b="1" i="0" u="none" strike="noStrike" baseline="0"/>
              <a:t>that they may make Aaron's garments </a:t>
            </a:r>
            <a:r>
              <a:rPr lang="en-US" sz="2000" b="0" i="0" u="none" strike="noStrike" baseline="0"/>
              <a:t>to consecrate him, that he may minister unto me in the priest's office. </a:t>
            </a:r>
            <a:endParaRPr lang="en-US" sz="2000"/>
          </a:p>
        </p:txBody>
      </p:sp>
    </p:spTree>
    <p:extLst>
      <p:ext uri="{BB962C8B-B14F-4D97-AF65-F5344CB8AC3E}">
        <p14:creationId xmlns:p14="http://schemas.microsoft.com/office/powerpoint/2010/main" val="9386744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2"/>
            <a:r>
              <a:rPr lang="en-US" sz="2200"/>
              <a:t>Aaronic Priesthood- 22 statutes</a:t>
            </a:r>
          </a:p>
          <a:p>
            <a:pPr lvl="3"/>
            <a:r>
              <a:rPr lang="en-US" sz="2200"/>
              <a:t>Aaron and sons shall hold office of Priest</a:t>
            </a:r>
          </a:p>
          <a:p>
            <a:pPr lvl="3"/>
            <a:r>
              <a:rPr lang="en-US" sz="2200"/>
              <a:t>Priest shall keep charge of the Tabernacle</a:t>
            </a:r>
          </a:p>
          <a:p>
            <a:pPr lvl="3"/>
            <a:r>
              <a:rPr lang="en-US" sz="2200"/>
              <a:t>Priest must wear priestly garments</a:t>
            </a:r>
          </a:p>
          <a:p>
            <a:pPr lvl="3"/>
            <a:r>
              <a:rPr lang="en-US" sz="2200"/>
              <a:t>Garments contain a breastplate, ephod, robe, broidered coat, mitre and girdle</a:t>
            </a:r>
          </a:p>
          <a:p>
            <a:pPr lvl="3"/>
            <a:endParaRPr lang="en-US" sz="2200"/>
          </a:p>
          <a:p>
            <a:pPr lvl="2"/>
            <a:endParaRPr lang="en-US" sz="2200"/>
          </a:p>
          <a:p>
            <a:pPr lvl="2"/>
            <a:endParaRPr lang="en-US" sz="2200"/>
          </a:p>
        </p:txBody>
      </p:sp>
    </p:spTree>
    <p:extLst>
      <p:ext uri="{BB962C8B-B14F-4D97-AF65-F5344CB8AC3E}">
        <p14:creationId xmlns:p14="http://schemas.microsoft.com/office/powerpoint/2010/main" val="28176829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27" name="Rectangle 10752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522" name="Picture 2" descr="Why did the high priest wear the breast plate upon his chest? - BibleAsk">
            <a:extLst>
              <a:ext uri="{FF2B5EF4-FFF2-40B4-BE49-F238E27FC236}">
                <a16:creationId xmlns:a16="http://schemas.microsoft.com/office/drawing/2014/main" id="{C544AFF5-CBBF-A930-EE03-FB03655C5D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75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9EEF05-3F8F-C234-864C-BAB8654FC58A}"/>
              </a:ext>
            </a:extLst>
          </p:cNvPr>
          <p:cNvSpPr txBox="1"/>
          <p:nvPr/>
        </p:nvSpPr>
        <p:spPr>
          <a:xfrm>
            <a:off x="5297762" y="2706624"/>
            <a:ext cx="6251110" cy="3483864"/>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Exo 28:4  And these </a:t>
            </a:r>
            <a:r>
              <a:rPr lang="en-US" sz="2200" b="0" i="1" u="none" strike="noStrike" baseline="0" dirty="0"/>
              <a:t>are</a:t>
            </a:r>
            <a:r>
              <a:rPr lang="en-US" sz="2200" b="0" i="0" u="none" strike="noStrike" baseline="0" dirty="0"/>
              <a:t> the garments which they shall make; a</a:t>
            </a:r>
            <a:r>
              <a:rPr lang="en-US" sz="2200" b="1" i="0" u="none" strike="noStrike" baseline="0" dirty="0"/>
              <a:t> breastplate</a:t>
            </a:r>
            <a:r>
              <a:rPr lang="en-US" sz="2200" b="0" i="0" u="none" strike="noStrike" baseline="0" dirty="0"/>
              <a:t>, and an </a:t>
            </a:r>
            <a:r>
              <a:rPr lang="en-US" sz="2200" b="1" i="0" u="none" strike="noStrike" baseline="0" dirty="0"/>
              <a:t>ephod</a:t>
            </a:r>
            <a:r>
              <a:rPr lang="en-US" sz="2200" b="0" i="0" u="none" strike="noStrike" baseline="0" dirty="0"/>
              <a:t>, and a </a:t>
            </a:r>
            <a:r>
              <a:rPr lang="en-US" sz="2200" b="1" i="0" u="none" strike="noStrike" baseline="0" dirty="0"/>
              <a:t>robe</a:t>
            </a:r>
            <a:r>
              <a:rPr lang="en-US" sz="2200" b="0" i="0" u="none" strike="noStrike" baseline="0" dirty="0"/>
              <a:t>, and a </a:t>
            </a:r>
            <a:r>
              <a:rPr lang="en-US" sz="2200" b="1" i="0" u="none" strike="noStrike" baseline="0" dirty="0"/>
              <a:t>broidered coat</a:t>
            </a:r>
            <a:r>
              <a:rPr lang="en-US" sz="2200" b="0" i="0" u="none" strike="noStrike" baseline="0" dirty="0"/>
              <a:t>, a </a:t>
            </a:r>
            <a:r>
              <a:rPr lang="en-US" sz="2200" b="1" i="0" u="none" strike="noStrike" baseline="0"/>
              <a:t>mitre</a:t>
            </a:r>
            <a:r>
              <a:rPr lang="en-US" sz="2200" b="0" i="0" u="none" strike="noStrike" baseline="0" dirty="0"/>
              <a:t>, and a </a:t>
            </a:r>
            <a:r>
              <a:rPr lang="en-US" sz="2200" b="1" i="0" u="none" strike="noStrike" baseline="0" dirty="0"/>
              <a:t>girdle</a:t>
            </a:r>
            <a:r>
              <a:rPr lang="en-US" sz="2200" b="0" i="0" u="none" strike="noStrike" baseline="0" dirty="0"/>
              <a:t>: and they shall make </a:t>
            </a:r>
            <a:r>
              <a:rPr lang="en-US" sz="2200" b="1" i="0" u="none" strike="noStrike" baseline="0" dirty="0"/>
              <a:t>holy garments </a:t>
            </a:r>
            <a:r>
              <a:rPr lang="en-US" sz="2200" b="0" i="0" u="none" strike="noStrike" baseline="0" dirty="0"/>
              <a:t>for Aaron thy brother, and his sons, that he may minister unto me in the priest's office. </a:t>
            </a:r>
          </a:p>
          <a:p>
            <a:pPr marR="0" indent="-228600">
              <a:lnSpc>
                <a:spcPct val="90000"/>
              </a:lnSpc>
              <a:spcAft>
                <a:spcPts val="600"/>
              </a:spcAft>
              <a:buFont typeface="Arial" panose="020B0604020202020204" pitchFamily="34" charset="0"/>
              <a:buChar char="•"/>
            </a:pPr>
            <a:r>
              <a:rPr lang="en-US" sz="2200" b="1" i="0" u="none" strike="noStrike" baseline="0" dirty="0"/>
              <a:t>Exo 28:5</a:t>
            </a:r>
            <a:r>
              <a:rPr lang="en-US" sz="2200" b="0" i="0" u="none" strike="noStrike" baseline="0" dirty="0"/>
              <a:t>  And they shall take gold, and blue, and purple, and scarlet, and fine linen. </a:t>
            </a:r>
            <a:endParaRPr lang="en-US" sz="2200" dirty="0"/>
          </a:p>
        </p:txBody>
      </p:sp>
    </p:spTree>
    <p:extLst>
      <p:ext uri="{BB962C8B-B14F-4D97-AF65-F5344CB8AC3E}">
        <p14:creationId xmlns:p14="http://schemas.microsoft.com/office/powerpoint/2010/main" val="12646353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a:t>Judicial System- Enforcing Yehovah’s Law</a:t>
            </a:r>
          </a:p>
          <a:p>
            <a:pPr lvl="1"/>
            <a:r>
              <a:rPr lang="en-US" sz="2000"/>
              <a:t>Priesthood</a:t>
            </a:r>
          </a:p>
          <a:p>
            <a:pPr lvl="2"/>
            <a:r>
              <a:rPr lang="en-US" dirty="0"/>
              <a:t>Aaronic Priesthood- 22 statutes</a:t>
            </a:r>
          </a:p>
          <a:p>
            <a:pPr lvl="3"/>
            <a:r>
              <a:rPr lang="en-US" sz="2000"/>
              <a:t>Aaron and sons shall hold office of Priest</a:t>
            </a:r>
          </a:p>
          <a:p>
            <a:pPr lvl="3"/>
            <a:r>
              <a:rPr lang="en-US" sz="2000"/>
              <a:t>Priest shall keep charge of the Tabernacle</a:t>
            </a:r>
          </a:p>
          <a:p>
            <a:pPr lvl="3"/>
            <a:r>
              <a:rPr lang="en-US" sz="2000"/>
              <a:t>Priest must wear priestly garments</a:t>
            </a:r>
          </a:p>
          <a:p>
            <a:pPr lvl="3"/>
            <a:r>
              <a:rPr lang="en-US" sz="2000"/>
              <a:t>Garments contain a breastplate, ephod, robe, broidered coat, mitre and girdle</a:t>
            </a:r>
          </a:p>
          <a:p>
            <a:pPr lvl="3"/>
            <a:r>
              <a:rPr lang="en-US" sz="2000"/>
              <a:t>The ephod shall be made of gold with blue, purple and scarlet of fine twined linen</a:t>
            </a:r>
          </a:p>
          <a:p>
            <a:pPr lvl="3"/>
            <a:r>
              <a:rPr lang="en-US" sz="2000"/>
              <a:t>The girdle shall be made of gold with blue, purple and scarlet of fine twined linen</a:t>
            </a:r>
          </a:p>
          <a:p>
            <a:pPr lvl="3"/>
            <a:r>
              <a:rPr lang="en-US" sz="2000"/>
              <a:t>The names of the twelve tribes shall be on the 2 onyx stones set in gold on the ephod</a:t>
            </a:r>
          </a:p>
          <a:p>
            <a:pPr lvl="3"/>
            <a:endParaRPr lang="en-US" sz="2000"/>
          </a:p>
          <a:p>
            <a:pPr lvl="3"/>
            <a:endParaRPr lang="en-US" sz="2000"/>
          </a:p>
          <a:p>
            <a:pPr lvl="3"/>
            <a:endParaRPr lang="en-US" sz="2000"/>
          </a:p>
          <a:p>
            <a:pPr lvl="2"/>
            <a:endParaRPr lang="en-US"/>
          </a:p>
          <a:p>
            <a:pPr lvl="2"/>
            <a:endParaRPr lang="en-US"/>
          </a:p>
        </p:txBody>
      </p:sp>
    </p:spTree>
    <p:extLst>
      <p:ext uri="{BB962C8B-B14F-4D97-AF65-F5344CB8AC3E}">
        <p14:creationId xmlns:p14="http://schemas.microsoft.com/office/powerpoint/2010/main" val="5463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E23A3-21A6-60C0-E45F-11FA03D84EC8}"/>
              </a:ext>
            </a:extLst>
          </p:cNvPr>
          <p:cNvSpPr>
            <a:spLocks noGrp="1"/>
          </p:cNvSpPr>
          <p:nvPr>
            <p:ph type="title"/>
          </p:nvPr>
        </p:nvSpPr>
        <p:spPr>
          <a:xfrm>
            <a:off x="841248" y="548640"/>
            <a:ext cx="3600860" cy="5431536"/>
          </a:xfrm>
        </p:spPr>
        <p:txBody>
          <a:bodyPr>
            <a:normAutofit/>
          </a:bodyPr>
          <a:lstStyle/>
          <a:p>
            <a:r>
              <a:rPr lang="en-US" sz="5400" b="1"/>
              <a:t>Mosaic Law</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215DCE-2529-60C8-0B6B-AAC65FD6A79B}"/>
              </a:ext>
            </a:extLst>
          </p:cNvPr>
          <p:cNvSpPr>
            <a:spLocks noGrp="1"/>
          </p:cNvSpPr>
          <p:nvPr>
            <p:ph idx="1"/>
          </p:nvPr>
        </p:nvSpPr>
        <p:spPr>
          <a:xfrm>
            <a:off x="5126418" y="552091"/>
            <a:ext cx="6224335" cy="5431536"/>
          </a:xfrm>
        </p:spPr>
        <p:txBody>
          <a:bodyPr anchor="ctr">
            <a:normAutofit/>
          </a:bodyPr>
          <a:lstStyle/>
          <a:p>
            <a:r>
              <a:rPr lang="en-US" sz="2200"/>
              <a:t>756 commandments, statutes, and judgements</a:t>
            </a:r>
          </a:p>
          <a:p>
            <a:pPr lvl="1"/>
            <a:r>
              <a:rPr lang="en-US" sz="2200"/>
              <a:t>87 Titles of Laws</a:t>
            </a:r>
          </a:p>
          <a:p>
            <a:pPr lvl="1"/>
            <a:r>
              <a:rPr lang="en-US" sz="2200"/>
              <a:t>10 Commandments</a:t>
            </a:r>
          </a:p>
          <a:p>
            <a:pPr lvl="1"/>
            <a:r>
              <a:rPr lang="en-US" sz="2200"/>
              <a:t>2 Greatest Commandments</a:t>
            </a:r>
          </a:p>
        </p:txBody>
      </p:sp>
    </p:spTree>
    <p:extLst>
      <p:ext uri="{BB962C8B-B14F-4D97-AF65-F5344CB8AC3E}">
        <p14:creationId xmlns:p14="http://schemas.microsoft.com/office/powerpoint/2010/main" val="428212030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555" name="Rectangle 1085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E70599-1ECF-730D-48C6-80AAFB14B62E}"/>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000" b="0" i="0" u="none" strike="noStrike" baseline="0"/>
              <a:t>Exo 28:9  And thou shalt take </a:t>
            </a:r>
            <a:r>
              <a:rPr lang="en-US" sz="2000" b="1" i="0" u="none" strike="noStrike" baseline="0"/>
              <a:t>two onyx stones</a:t>
            </a:r>
            <a:r>
              <a:rPr lang="en-US" sz="2000" b="0" i="0" u="none" strike="noStrike" baseline="0"/>
              <a:t>, and grave on them the </a:t>
            </a:r>
            <a:r>
              <a:rPr lang="en-US" sz="2000" b="1" i="0" u="none" strike="noStrike" baseline="0"/>
              <a:t>names of the children of Israel</a:t>
            </a:r>
            <a:r>
              <a:rPr lang="en-US" sz="2000" b="0" i="0" u="none" strike="noStrike" baseline="0"/>
              <a:t>: </a:t>
            </a:r>
          </a:p>
          <a:p>
            <a:pPr marR="0" indent="-228600">
              <a:lnSpc>
                <a:spcPct val="90000"/>
              </a:lnSpc>
              <a:spcAft>
                <a:spcPts val="600"/>
              </a:spcAft>
              <a:buFont typeface="Arial" panose="020B0604020202020204" pitchFamily="34" charset="0"/>
              <a:buChar char="•"/>
            </a:pPr>
            <a:r>
              <a:rPr lang="en-US" sz="2000" b="0" i="0" u="none" strike="noStrike" baseline="0"/>
              <a:t>Exo 28:10  </a:t>
            </a:r>
            <a:r>
              <a:rPr lang="en-US" sz="2000" b="1" i="0" u="none" strike="noStrike" baseline="0"/>
              <a:t>Six of their names on one stone, and </a:t>
            </a:r>
            <a:r>
              <a:rPr lang="en-US" sz="2000" b="1" i="1" u="none" strike="noStrike" baseline="0"/>
              <a:t>the other</a:t>
            </a:r>
            <a:r>
              <a:rPr lang="en-US" sz="2000" b="1" i="0" u="none" strike="noStrike" baseline="0"/>
              <a:t> six names of the rest on the other stone</a:t>
            </a:r>
            <a:r>
              <a:rPr lang="en-US" sz="2000" b="0" i="0" u="none" strike="noStrike" baseline="0"/>
              <a:t>, according to their birth. </a:t>
            </a:r>
          </a:p>
          <a:p>
            <a:pPr marR="0" indent="-228600">
              <a:lnSpc>
                <a:spcPct val="90000"/>
              </a:lnSpc>
              <a:spcAft>
                <a:spcPts val="600"/>
              </a:spcAft>
              <a:buFont typeface="Arial" panose="020B0604020202020204" pitchFamily="34" charset="0"/>
              <a:buChar char="•"/>
            </a:pPr>
            <a:r>
              <a:rPr lang="en-US" sz="2000" b="0" i="0" u="none" strike="noStrike" baseline="0"/>
              <a:t>Exo 28:11  With the work of an engraver in stone, </a:t>
            </a:r>
            <a:r>
              <a:rPr lang="en-US" sz="2000" b="0" i="1" u="none" strike="noStrike" baseline="0"/>
              <a:t>like</a:t>
            </a:r>
            <a:r>
              <a:rPr lang="en-US" sz="2000" b="0" i="0" u="none" strike="noStrike" baseline="0"/>
              <a:t> the engravings of a signet, shalt thou engrave the two stones with the names of the children of Israel: thou shalt make them to be </a:t>
            </a:r>
            <a:r>
              <a:rPr lang="en-US" sz="2000" b="1" i="0" u="none" strike="noStrike" baseline="0"/>
              <a:t>set in ouches of gold</a:t>
            </a:r>
            <a:r>
              <a:rPr lang="en-US" sz="2000" b="0" i="0" u="none" strike="noStrike" baseline="0"/>
              <a:t>. </a:t>
            </a:r>
          </a:p>
          <a:p>
            <a:pPr marR="0" indent="-228600">
              <a:lnSpc>
                <a:spcPct val="90000"/>
              </a:lnSpc>
              <a:spcAft>
                <a:spcPts val="600"/>
              </a:spcAft>
              <a:buFont typeface="Arial" panose="020B0604020202020204" pitchFamily="34" charset="0"/>
              <a:buChar char="•"/>
            </a:pPr>
            <a:r>
              <a:rPr lang="en-US" sz="2000" b="0" i="0" u="none" strike="noStrike" baseline="0"/>
              <a:t>Exo 28:12  And thou shalt put the two stones upon the shoulders of the ephod </a:t>
            </a:r>
            <a:r>
              <a:rPr lang="en-US" sz="2000" b="0" i="1" u="none" strike="noStrike" baseline="0"/>
              <a:t>for</a:t>
            </a:r>
            <a:r>
              <a:rPr lang="en-US" sz="2000" b="0" i="0" u="none" strike="noStrike" baseline="0"/>
              <a:t> stones of memorial unto the children of Israel: and Aaron shall bear their names before the LORD upon his two shoulders for a memorial. </a:t>
            </a:r>
            <a:endParaRPr lang="en-US" sz="2000"/>
          </a:p>
        </p:txBody>
      </p:sp>
      <p:pic>
        <p:nvPicPr>
          <p:cNvPr id="108546" name="Picture 2" descr="Why did the high priest wear the breast plate upon his chest? - BibleAsk">
            <a:extLst>
              <a:ext uri="{FF2B5EF4-FFF2-40B4-BE49-F238E27FC236}">
                <a16:creationId xmlns:a16="http://schemas.microsoft.com/office/drawing/2014/main" id="{2E61189C-93A6-02F5-C881-3450E5B55E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91" b="1301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433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Priesthood</a:t>
            </a:r>
          </a:p>
          <a:p>
            <a:pPr lvl="3"/>
            <a:r>
              <a:rPr lang="en-US" sz="2200"/>
              <a:t>Offerings- All of Leviticus chapter 8</a:t>
            </a:r>
          </a:p>
          <a:p>
            <a:pPr lvl="4"/>
            <a:r>
              <a:rPr lang="en-US" sz="2200"/>
              <a:t>Sin Offering</a:t>
            </a:r>
          </a:p>
          <a:p>
            <a:pPr lvl="5"/>
            <a:r>
              <a:rPr lang="en-US" sz="2200"/>
              <a:t>One young bullock</a:t>
            </a:r>
          </a:p>
          <a:p>
            <a:pPr lvl="4"/>
            <a:r>
              <a:rPr lang="en-US" sz="2200"/>
              <a:t>Burnt Offering</a:t>
            </a:r>
          </a:p>
          <a:p>
            <a:pPr lvl="5"/>
            <a:r>
              <a:rPr lang="en-US" sz="2200"/>
              <a:t>One ram</a:t>
            </a:r>
          </a:p>
          <a:p>
            <a:pPr lvl="4"/>
            <a:r>
              <a:rPr lang="en-US" sz="2200"/>
              <a:t>Wave Offering</a:t>
            </a:r>
          </a:p>
          <a:p>
            <a:pPr lvl="5"/>
            <a:r>
              <a:rPr lang="en-US" sz="2200"/>
              <a:t>Unleavened Bread, unleavened cakes, oiled bread, wafer, and right shoulder</a:t>
            </a:r>
          </a:p>
          <a:p>
            <a:pPr lvl="3"/>
            <a:r>
              <a:rPr lang="en-US" sz="2200"/>
              <a:t>New priests are to be anointed, consecrated, and sanctified for seven days</a:t>
            </a:r>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7287081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551E09-1561-F126-8AA4-79E837EA6F63}"/>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1700" b="0" i="0" u="none" strike="noStrike" baseline="0" dirty="0"/>
              <a:t>Exo 29:33  And they shall eat those things wherewith the atonement was made, to </a:t>
            </a:r>
            <a:r>
              <a:rPr lang="en-US" sz="1700" b="1" i="0" u="none" strike="noStrike" baseline="0" dirty="0"/>
              <a:t>consecrate </a:t>
            </a:r>
            <a:r>
              <a:rPr lang="en-US" sz="1700" b="1" i="1" u="none" strike="noStrike" baseline="0" dirty="0"/>
              <a:t>and</a:t>
            </a:r>
            <a:r>
              <a:rPr lang="en-US" sz="1700" b="1" i="0" u="none" strike="noStrike" baseline="0" dirty="0"/>
              <a:t> to sanctify them</a:t>
            </a:r>
            <a:r>
              <a:rPr lang="en-US" sz="1700" b="0" i="0" u="none" strike="noStrike" baseline="0" dirty="0"/>
              <a:t>: but a stranger shall not eat </a:t>
            </a:r>
            <a:r>
              <a:rPr lang="en-US" sz="1700" b="0" i="1" u="none" strike="noStrike" baseline="0" dirty="0"/>
              <a:t>thereof,</a:t>
            </a:r>
            <a:r>
              <a:rPr lang="en-US" sz="1700" b="0" i="0" u="none" strike="noStrike" baseline="0" dirty="0"/>
              <a:t> because they </a:t>
            </a:r>
            <a:r>
              <a:rPr lang="en-US" sz="1700" b="0" i="1" u="none" strike="noStrike" baseline="0" dirty="0"/>
              <a:t>are</a:t>
            </a:r>
            <a:r>
              <a:rPr lang="en-US" sz="1700" b="0" i="0" u="none" strike="noStrike" baseline="0" dirty="0"/>
              <a:t> holy. </a:t>
            </a:r>
          </a:p>
          <a:p>
            <a:pPr marR="0" indent="-228600">
              <a:lnSpc>
                <a:spcPct val="90000"/>
              </a:lnSpc>
              <a:spcAft>
                <a:spcPts val="600"/>
              </a:spcAft>
              <a:buFont typeface="Arial" panose="020B0604020202020204" pitchFamily="34" charset="0"/>
              <a:buChar char="•"/>
            </a:pPr>
            <a:r>
              <a:rPr lang="en-US" sz="1700" b="0" i="0" u="none" strike="noStrike" baseline="0" dirty="0"/>
              <a:t>Exo 29:34  And if ought of the flesh of the consecrations, or of the bread, remain unto the morning, then thou shalt burn the remainder with fire: it shall not be eaten, because it </a:t>
            </a:r>
            <a:r>
              <a:rPr lang="en-US" sz="1700" b="0" i="1" u="none" strike="noStrike" baseline="0" dirty="0"/>
              <a:t>is</a:t>
            </a:r>
            <a:r>
              <a:rPr lang="en-US" sz="1700" b="0" i="0" u="none" strike="noStrike" baseline="0" dirty="0"/>
              <a:t> holy. </a:t>
            </a:r>
          </a:p>
          <a:p>
            <a:pPr marR="0" indent="-228600">
              <a:lnSpc>
                <a:spcPct val="90000"/>
              </a:lnSpc>
              <a:spcAft>
                <a:spcPts val="600"/>
              </a:spcAft>
              <a:buFont typeface="Arial" panose="020B0604020202020204" pitchFamily="34" charset="0"/>
              <a:buChar char="•"/>
            </a:pPr>
            <a:r>
              <a:rPr lang="en-US" sz="1700" b="0" i="0" u="none" strike="noStrike" baseline="0" dirty="0"/>
              <a:t>Exo 29:35  And thus shalt thou do unto Aaron, and to his sons, according to all </a:t>
            </a:r>
            <a:r>
              <a:rPr lang="en-US" sz="1700" b="0" i="1" u="none" strike="noStrike" baseline="0" dirty="0"/>
              <a:t>things</a:t>
            </a:r>
            <a:r>
              <a:rPr lang="en-US" sz="1700" b="0" i="0" u="none" strike="noStrike" baseline="0" dirty="0"/>
              <a:t> which I have commanded thee: </a:t>
            </a:r>
            <a:r>
              <a:rPr lang="en-US" sz="1700" b="1" i="0" u="none" strike="noStrike" baseline="0" dirty="0"/>
              <a:t>seven days shalt thou consecrate them</a:t>
            </a:r>
            <a:r>
              <a:rPr lang="en-US" sz="1700" b="0" i="0" u="none" strike="noStrike" baseline="0" dirty="0"/>
              <a:t>. </a:t>
            </a:r>
          </a:p>
          <a:p>
            <a:pPr marR="0" indent="-228600">
              <a:lnSpc>
                <a:spcPct val="90000"/>
              </a:lnSpc>
              <a:spcAft>
                <a:spcPts val="600"/>
              </a:spcAft>
              <a:buFont typeface="Arial" panose="020B0604020202020204" pitchFamily="34" charset="0"/>
              <a:buChar char="•"/>
            </a:pPr>
            <a:r>
              <a:rPr lang="en-US" sz="1700" b="0" i="0" u="none" strike="noStrike" baseline="0" dirty="0"/>
              <a:t>Exo 29:36  And thou </a:t>
            </a:r>
            <a:r>
              <a:rPr lang="en-US" sz="1700" b="1" i="0" u="none" strike="noStrike" baseline="0" dirty="0"/>
              <a:t>shalt offer every day a bullock</a:t>
            </a:r>
            <a:r>
              <a:rPr lang="en-US" sz="1700" b="0" i="0" u="none" strike="noStrike" baseline="0" dirty="0"/>
              <a:t> </a:t>
            </a:r>
            <a:r>
              <a:rPr lang="en-US" sz="1700" b="0" i="1" u="none" strike="noStrike" baseline="0" dirty="0"/>
              <a:t>for</a:t>
            </a:r>
            <a:r>
              <a:rPr lang="en-US" sz="1700" b="0" i="0" u="none" strike="noStrike" baseline="0" dirty="0"/>
              <a:t> a sin offering for atonement: and thou shalt cleanse the altar, when thou hast made an atonement for it, and thou shalt </a:t>
            </a:r>
            <a:r>
              <a:rPr lang="en-US" sz="1700" b="1" i="0" u="none" strike="noStrike" baseline="0" dirty="0"/>
              <a:t>anoint it</a:t>
            </a:r>
            <a:r>
              <a:rPr lang="en-US" sz="1700" b="0" i="0" u="none" strike="noStrike" baseline="0" dirty="0"/>
              <a:t>, to sanctify it. </a:t>
            </a:r>
          </a:p>
          <a:p>
            <a:pPr marR="0" indent="-228600">
              <a:lnSpc>
                <a:spcPct val="90000"/>
              </a:lnSpc>
              <a:spcAft>
                <a:spcPts val="600"/>
              </a:spcAft>
              <a:buFont typeface="Arial" panose="020B0604020202020204" pitchFamily="34" charset="0"/>
              <a:buChar char="•"/>
            </a:pPr>
            <a:r>
              <a:rPr lang="en-US" sz="1700" b="0" i="0" u="none" strike="noStrike" baseline="0" dirty="0"/>
              <a:t>Exo 29:37  </a:t>
            </a:r>
            <a:r>
              <a:rPr lang="en-US" sz="1700" b="1" i="0" u="none" strike="noStrike" baseline="0" dirty="0"/>
              <a:t>Seven days thou shalt make an atonement for the altar</a:t>
            </a:r>
            <a:r>
              <a:rPr lang="en-US" sz="1700" b="0" i="0" u="none" strike="noStrike" baseline="0" dirty="0"/>
              <a:t>, and sanctify it; and it shall be an altar most holy: whatsoever </a:t>
            </a:r>
            <a:r>
              <a:rPr lang="en-US" sz="1700" b="0" i="0" u="none" strike="noStrike" baseline="0" dirty="0" err="1"/>
              <a:t>toucheth</a:t>
            </a:r>
            <a:r>
              <a:rPr lang="en-US" sz="1700" b="0" i="0" u="none" strike="noStrike" baseline="0" dirty="0"/>
              <a:t> the altar shall be holy.</a:t>
            </a:r>
            <a:endParaRPr lang="en-US" sz="1700" dirty="0"/>
          </a:p>
        </p:txBody>
      </p:sp>
      <p:pic>
        <p:nvPicPr>
          <p:cNvPr id="9" name="Picture 2" descr="Lesson 53: Exodus 28–29; 31">
            <a:extLst>
              <a:ext uri="{FF2B5EF4-FFF2-40B4-BE49-F238E27FC236}">
                <a16:creationId xmlns:a16="http://schemas.microsoft.com/office/drawing/2014/main" id="{9D651291-BBDE-D31A-3739-B1E7301645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93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2982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a:t>Judicial System- Enforcing Yehovah’s Law</a:t>
            </a:r>
          </a:p>
          <a:p>
            <a:pPr lvl="1"/>
            <a:r>
              <a:rPr lang="en-US" sz="2000"/>
              <a:t>Priesthood</a:t>
            </a:r>
          </a:p>
          <a:p>
            <a:pPr lvl="3"/>
            <a:r>
              <a:rPr lang="en-US" sz="2000"/>
              <a:t>Offerings- All of Leviticus chapter 8</a:t>
            </a:r>
          </a:p>
          <a:p>
            <a:pPr lvl="4"/>
            <a:r>
              <a:rPr lang="en-US" sz="2000"/>
              <a:t>Sin Offering</a:t>
            </a:r>
          </a:p>
          <a:p>
            <a:pPr lvl="5"/>
            <a:r>
              <a:rPr lang="en-US" sz="2000"/>
              <a:t>One young bullock</a:t>
            </a:r>
          </a:p>
          <a:p>
            <a:pPr lvl="4"/>
            <a:r>
              <a:rPr lang="en-US" sz="2000"/>
              <a:t>Burnt Offering</a:t>
            </a:r>
          </a:p>
          <a:p>
            <a:pPr lvl="5"/>
            <a:r>
              <a:rPr lang="en-US" sz="2000"/>
              <a:t>One ram</a:t>
            </a:r>
          </a:p>
          <a:p>
            <a:pPr lvl="4"/>
            <a:r>
              <a:rPr lang="en-US" sz="2000"/>
              <a:t>Wave Offering</a:t>
            </a:r>
          </a:p>
          <a:p>
            <a:pPr lvl="5"/>
            <a:r>
              <a:rPr lang="en-US" sz="2000"/>
              <a:t>Unleavened Bread, unleavened cakes, oiled bread, wafer, and right shoulder</a:t>
            </a:r>
          </a:p>
          <a:p>
            <a:pPr lvl="3"/>
            <a:r>
              <a:rPr lang="en-US" sz="2000"/>
              <a:t>New priests are to be anointed, consecrated, and sanctified for seven days</a:t>
            </a:r>
          </a:p>
          <a:p>
            <a:pPr lvl="3"/>
            <a:r>
              <a:rPr lang="en-US" sz="2000"/>
              <a:t>Wash before service</a:t>
            </a:r>
          </a:p>
          <a:p>
            <a:pPr marL="1828800" lvl="4" indent="0">
              <a:buNone/>
            </a:pPr>
            <a:endParaRPr lang="en-US" sz="2000"/>
          </a:p>
          <a:p>
            <a:pPr lvl="3"/>
            <a:endParaRPr lang="en-US" sz="2000"/>
          </a:p>
          <a:p>
            <a:pPr lvl="3"/>
            <a:endParaRPr lang="en-US" sz="2000"/>
          </a:p>
          <a:p>
            <a:pPr lvl="3"/>
            <a:endParaRPr lang="en-US" sz="2000"/>
          </a:p>
          <a:p>
            <a:pPr lvl="2"/>
            <a:endParaRPr lang="en-US"/>
          </a:p>
          <a:p>
            <a:pPr lvl="2"/>
            <a:endParaRPr lang="en-US"/>
          </a:p>
        </p:txBody>
      </p:sp>
    </p:spTree>
    <p:extLst>
      <p:ext uri="{BB962C8B-B14F-4D97-AF65-F5344CB8AC3E}">
        <p14:creationId xmlns:p14="http://schemas.microsoft.com/office/powerpoint/2010/main" val="529597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575" name="Rectangle 10957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BF0FF6-48C3-84C3-FCB2-75D876C21326}"/>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000" b="0" i="0" u="none" strike="noStrike" baseline="0"/>
              <a:t>Exo 30:18  Thou shalt also make a laver </a:t>
            </a:r>
            <a:r>
              <a:rPr lang="en-US" sz="2000" b="0" i="1" u="none" strike="noStrike" baseline="0"/>
              <a:t>of</a:t>
            </a:r>
            <a:r>
              <a:rPr lang="en-US" sz="2000" b="0" i="0" u="none" strike="noStrike" baseline="0"/>
              <a:t> brass, and his foot </a:t>
            </a:r>
            <a:r>
              <a:rPr lang="en-US" sz="2000" b="0" i="1" u="none" strike="noStrike" baseline="0"/>
              <a:t>also of</a:t>
            </a:r>
            <a:r>
              <a:rPr lang="en-US" sz="2000" b="0" i="0" u="none" strike="noStrike" baseline="0"/>
              <a:t> brass, to wash </a:t>
            </a:r>
            <a:r>
              <a:rPr lang="en-US" sz="2000" b="0" i="1" u="none" strike="noStrike" baseline="0"/>
              <a:t>withal:</a:t>
            </a:r>
            <a:r>
              <a:rPr lang="en-US" sz="2000" b="0" i="0" u="none" strike="noStrike" baseline="0"/>
              <a:t> and thou shalt put it between the tabernacle of the congregation and the altar, and thou shalt put water therein. </a:t>
            </a:r>
          </a:p>
          <a:p>
            <a:pPr marR="0" indent="-228600">
              <a:lnSpc>
                <a:spcPct val="90000"/>
              </a:lnSpc>
              <a:spcAft>
                <a:spcPts val="600"/>
              </a:spcAft>
              <a:buFont typeface="Arial" panose="020B0604020202020204" pitchFamily="34" charset="0"/>
              <a:buChar char="•"/>
            </a:pPr>
            <a:r>
              <a:rPr lang="en-US" sz="2000" b="0" i="0" u="none" strike="noStrike" baseline="0"/>
              <a:t>Exo 30:19  For Aaron and his sons shall </a:t>
            </a:r>
            <a:r>
              <a:rPr lang="en-US" sz="2000" b="1" i="0" u="none" strike="noStrike" baseline="0"/>
              <a:t>wash their hands and their feet thereat</a:t>
            </a:r>
            <a:r>
              <a:rPr lang="en-US" sz="2000" b="0" i="0" u="none" strike="noStrike" baseline="0"/>
              <a:t>: </a:t>
            </a:r>
          </a:p>
          <a:p>
            <a:pPr marR="0" indent="-228600">
              <a:lnSpc>
                <a:spcPct val="90000"/>
              </a:lnSpc>
              <a:spcAft>
                <a:spcPts val="600"/>
              </a:spcAft>
              <a:buFont typeface="Arial" panose="020B0604020202020204" pitchFamily="34" charset="0"/>
              <a:buChar char="•"/>
            </a:pPr>
            <a:r>
              <a:rPr lang="en-US" sz="2000" b="0" i="0" u="none" strike="noStrike" baseline="0"/>
              <a:t>Exo 30:20  When they go into the tabernacle of the congregation, </a:t>
            </a:r>
            <a:r>
              <a:rPr lang="en-US" sz="2000" b="1" i="0" u="none" strike="noStrike" baseline="0"/>
              <a:t>they shall wash with water</a:t>
            </a:r>
            <a:r>
              <a:rPr lang="en-US" sz="2000" b="0" i="0" u="none" strike="noStrike" baseline="0"/>
              <a:t>, that they die not; or when they come near to the altar to minister, to burn offering made by fire unto Yehovah: </a:t>
            </a:r>
          </a:p>
          <a:p>
            <a:pPr marR="0" indent="-228600">
              <a:lnSpc>
                <a:spcPct val="90000"/>
              </a:lnSpc>
              <a:spcAft>
                <a:spcPts val="600"/>
              </a:spcAft>
              <a:buFont typeface="Arial" panose="020B0604020202020204" pitchFamily="34" charset="0"/>
              <a:buChar char="•"/>
            </a:pPr>
            <a:r>
              <a:rPr lang="en-US" sz="2000" b="0" i="0" u="none" strike="noStrike" baseline="0"/>
              <a:t>Exo 30:21  </a:t>
            </a:r>
            <a:r>
              <a:rPr lang="en-US" sz="2000" b="1" i="0" u="none" strike="noStrike" baseline="0"/>
              <a:t>So they shall wash their hands and their feet</a:t>
            </a:r>
            <a:r>
              <a:rPr lang="en-US" sz="2000" b="0" i="0" u="none" strike="noStrike" baseline="0"/>
              <a:t>, that they die not: and it shall be a statute for ever to them, </a:t>
            </a:r>
            <a:r>
              <a:rPr lang="en-US" sz="2000" b="0" i="1" u="none" strike="noStrike" baseline="0"/>
              <a:t>even</a:t>
            </a:r>
            <a:r>
              <a:rPr lang="en-US" sz="2000" b="0" i="0" u="none" strike="noStrike" baseline="0"/>
              <a:t> to him and to his seed throughout their generations. </a:t>
            </a:r>
            <a:endParaRPr lang="en-US" sz="2000"/>
          </a:p>
        </p:txBody>
      </p:sp>
      <p:pic>
        <p:nvPicPr>
          <p:cNvPr id="109570" name="Picture 2" descr="E30-5: The importance of having daily Godly RITUALS in our lives - WELCOME  TO THE MESSIANIC REVOLUTION">
            <a:extLst>
              <a:ext uri="{FF2B5EF4-FFF2-40B4-BE49-F238E27FC236}">
                <a16:creationId xmlns:a16="http://schemas.microsoft.com/office/drawing/2014/main" id="{7EB48BDE-A80D-4447-05D6-1FB3BB71ED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207"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5255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1900"/>
              <a:t>Judicial System- Enforcing Yehovah’s Law</a:t>
            </a:r>
          </a:p>
          <a:p>
            <a:pPr lvl="1"/>
            <a:r>
              <a:rPr lang="en-US" sz="1900"/>
              <a:t>Priesthood</a:t>
            </a:r>
          </a:p>
          <a:p>
            <a:pPr lvl="3"/>
            <a:r>
              <a:rPr lang="en-US" sz="1900"/>
              <a:t>Offerings- All of Leviticus chapter 8</a:t>
            </a:r>
          </a:p>
          <a:p>
            <a:pPr lvl="4"/>
            <a:r>
              <a:rPr lang="en-US" sz="1900"/>
              <a:t>Sin Offering</a:t>
            </a:r>
          </a:p>
          <a:p>
            <a:pPr lvl="5"/>
            <a:r>
              <a:rPr lang="en-US" sz="1900"/>
              <a:t>One young bullock</a:t>
            </a:r>
          </a:p>
          <a:p>
            <a:pPr lvl="4"/>
            <a:r>
              <a:rPr lang="en-US" sz="1900"/>
              <a:t>Burnt Offering</a:t>
            </a:r>
          </a:p>
          <a:p>
            <a:pPr lvl="5"/>
            <a:r>
              <a:rPr lang="en-US" sz="1900"/>
              <a:t>One ram</a:t>
            </a:r>
          </a:p>
          <a:p>
            <a:pPr lvl="4"/>
            <a:r>
              <a:rPr lang="en-US" sz="1900"/>
              <a:t>Wave Offering</a:t>
            </a:r>
          </a:p>
          <a:p>
            <a:pPr lvl="5"/>
            <a:r>
              <a:rPr lang="en-US" sz="1900"/>
              <a:t>Unleavened Bread, unleavened cakes, oiled bread, wafer, and right shoulder</a:t>
            </a:r>
          </a:p>
          <a:p>
            <a:pPr lvl="3"/>
            <a:r>
              <a:rPr lang="en-US" sz="1900"/>
              <a:t>New priests are to be anointed, consecrated, and sanctified for seven days</a:t>
            </a:r>
          </a:p>
          <a:p>
            <a:pPr lvl="3"/>
            <a:r>
              <a:rPr lang="en-US" sz="1900"/>
              <a:t>Wash before service</a:t>
            </a:r>
          </a:p>
          <a:p>
            <a:pPr lvl="3"/>
            <a:r>
              <a:rPr lang="en-US" sz="1900"/>
              <a:t>Not to drink alcohol before service</a:t>
            </a:r>
          </a:p>
          <a:p>
            <a:pPr marL="1828800" lvl="4" indent="0">
              <a:buNone/>
            </a:pPr>
            <a:endParaRPr lang="en-US" sz="1900"/>
          </a:p>
          <a:p>
            <a:pPr lvl="3"/>
            <a:endParaRPr lang="en-US" sz="1900"/>
          </a:p>
          <a:p>
            <a:pPr lvl="3"/>
            <a:endParaRPr lang="en-US" sz="1900"/>
          </a:p>
          <a:p>
            <a:pPr lvl="3"/>
            <a:endParaRPr lang="en-US" sz="1900"/>
          </a:p>
          <a:p>
            <a:pPr lvl="2"/>
            <a:endParaRPr lang="en-US" sz="1900"/>
          </a:p>
          <a:p>
            <a:pPr lvl="2"/>
            <a:endParaRPr lang="en-US" sz="1900"/>
          </a:p>
        </p:txBody>
      </p:sp>
    </p:spTree>
    <p:extLst>
      <p:ext uri="{BB962C8B-B14F-4D97-AF65-F5344CB8AC3E}">
        <p14:creationId xmlns:p14="http://schemas.microsoft.com/office/powerpoint/2010/main" val="38584140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37BC53-6090-6080-E816-269889D3059D}"/>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Lev 10:9  Do not drink wine nor strong drink, thou, nor thy sons with thee, when ye go into the tabernacle of the congregation, lest ye die: </a:t>
            </a:r>
            <a:r>
              <a:rPr lang="en-US" sz="2200" b="0" i="1" u="none" strike="noStrike" baseline="0"/>
              <a:t>it shall be</a:t>
            </a:r>
            <a:r>
              <a:rPr lang="en-US" sz="2200" b="0" i="0" u="none" strike="noStrike" baseline="0"/>
              <a:t> a statute for ever throughout your generations: </a:t>
            </a:r>
            <a:endParaRPr lang="en-US" sz="2200"/>
          </a:p>
        </p:txBody>
      </p:sp>
    </p:spTree>
    <p:extLst>
      <p:ext uri="{BB962C8B-B14F-4D97-AF65-F5344CB8AC3E}">
        <p14:creationId xmlns:p14="http://schemas.microsoft.com/office/powerpoint/2010/main" val="289584219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1900" dirty="0"/>
              <a:t>Judicial System- Enforcing </a:t>
            </a:r>
            <a:r>
              <a:rPr lang="en-US" sz="1900" dirty="0" err="1"/>
              <a:t>Yehovah’s</a:t>
            </a:r>
            <a:r>
              <a:rPr lang="en-US" sz="1900" dirty="0"/>
              <a:t> Law</a:t>
            </a:r>
          </a:p>
          <a:p>
            <a:pPr lvl="1"/>
            <a:r>
              <a:rPr lang="en-US" sz="1900" dirty="0"/>
              <a:t>Priesthood</a:t>
            </a:r>
          </a:p>
          <a:p>
            <a:pPr lvl="3"/>
            <a:r>
              <a:rPr lang="en-US" sz="1900" dirty="0"/>
              <a:t>Offerings- All of Leviticus chapter 8</a:t>
            </a:r>
          </a:p>
          <a:p>
            <a:pPr lvl="4"/>
            <a:r>
              <a:rPr lang="en-US" sz="1900" dirty="0"/>
              <a:t>Sin Offering</a:t>
            </a:r>
          </a:p>
          <a:p>
            <a:pPr lvl="5"/>
            <a:r>
              <a:rPr lang="en-US" sz="1900" dirty="0"/>
              <a:t>One young bullock</a:t>
            </a:r>
          </a:p>
          <a:p>
            <a:pPr lvl="4"/>
            <a:r>
              <a:rPr lang="en-US" sz="1900" dirty="0"/>
              <a:t>Burnt Offering</a:t>
            </a:r>
          </a:p>
          <a:p>
            <a:pPr lvl="5"/>
            <a:r>
              <a:rPr lang="en-US" sz="1900" dirty="0"/>
              <a:t>One ram</a:t>
            </a:r>
          </a:p>
          <a:p>
            <a:pPr lvl="4"/>
            <a:r>
              <a:rPr lang="en-US" sz="1900" dirty="0"/>
              <a:t>Wave Offering</a:t>
            </a:r>
          </a:p>
          <a:p>
            <a:pPr lvl="5"/>
            <a:r>
              <a:rPr lang="en-US" sz="1900" dirty="0"/>
              <a:t>Unleavened Bread, unleavened cakes, oiled bread, wafer, and right shoulder</a:t>
            </a:r>
          </a:p>
          <a:p>
            <a:pPr lvl="3"/>
            <a:r>
              <a:rPr lang="en-US" sz="1900" dirty="0"/>
              <a:t>New priests are to be anointed, consecrated, and sanctified for seven days</a:t>
            </a:r>
          </a:p>
          <a:p>
            <a:pPr lvl="3"/>
            <a:r>
              <a:rPr lang="en-US" sz="1900" dirty="0"/>
              <a:t>Wash before service</a:t>
            </a:r>
          </a:p>
          <a:p>
            <a:pPr lvl="3"/>
            <a:r>
              <a:rPr lang="en-US" sz="1900" dirty="0"/>
              <a:t>Not to drink alcohol before service</a:t>
            </a:r>
          </a:p>
          <a:p>
            <a:pPr lvl="3"/>
            <a:r>
              <a:rPr lang="en-US" sz="1900" dirty="0"/>
              <a:t>Priests may not defile themselves by visiting the dead unless they are family</a:t>
            </a:r>
          </a:p>
          <a:p>
            <a:pPr marL="1828800" lvl="4" indent="0">
              <a:buNone/>
            </a:pPr>
            <a:endParaRPr lang="en-US" sz="1900" dirty="0"/>
          </a:p>
          <a:p>
            <a:pPr lvl="3"/>
            <a:endParaRPr lang="en-US" sz="1900" dirty="0"/>
          </a:p>
          <a:p>
            <a:pPr lvl="3"/>
            <a:endParaRPr lang="en-US" sz="1900" dirty="0"/>
          </a:p>
          <a:p>
            <a:pPr lvl="3"/>
            <a:endParaRPr lang="en-US" sz="1900" dirty="0"/>
          </a:p>
          <a:p>
            <a:pPr lvl="2"/>
            <a:endParaRPr lang="en-US" sz="1900" dirty="0"/>
          </a:p>
          <a:p>
            <a:pPr lvl="2"/>
            <a:endParaRPr lang="en-US" sz="1900" dirty="0"/>
          </a:p>
        </p:txBody>
      </p:sp>
    </p:spTree>
    <p:extLst>
      <p:ext uri="{BB962C8B-B14F-4D97-AF65-F5344CB8AC3E}">
        <p14:creationId xmlns:p14="http://schemas.microsoft.com/office/powerpoint/2010/main" val="12078376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9D8FA2-7DD3-13A8-612E-6E660661C94C}"/>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1" i="0" u="none" strike="noStrike" baseline="0" dirty="0"/>
              <a:t>Lev 21:1</a:t>
            </a:r>
            <a:r>
              <a:rPr lang="en-US" sz="2200" b="0" i="0" u="none" strike="noStrike" baseline="0" dirty="0"/>
              <a:t>  And </a:t>
            </a:r>
            <a:r>
              <a:rPr lang="en-US" sz="2200" dirty="0" err="1"/>
              <a:t>Yehovah</a:t>
            </a:r>
            <a:r>
              <a:rPr lang="en-US" sz="2200" b="0" i="0" u="none" strike="noStrike" baseline="0" dirty="0"/>
              <a:t> said unto Moses, Speak unto the priests the sons of Aaron, and say unto them, There shall </a:t>
            </a:r>
            <a:r>
              <a:rPr lang="en-US" sz="2200" b="1" i="0" u="none" strike="noStrike" baseline="0" dirty="0"/>
              <a:t>none be defiled for the dead among his people</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Lev 21:2  </a:t>
            </a:r>
            <a:r>
              <a:rPr lang="en-US" sz="2200" b="1" i="0" u="none" strike="noStrike" baseline="0" dirty="0"/>
              <a:t>But for his kin</a:t>
            </a:r>
            <a:r>
              <a:rPr lang="en-US" sz="2200" b="0" i="0" u="none" strike="noStrike" baseline="0" dirty="0"/>
              <a:t>, that is near unto him, </a:t>
            </a:r>
            <a:r>
              <a:rPr lang="en-US" sz="2200" b="0" i="1" u="none" strike="noStrike" baseline="0" dirty="0"/>
              <a:t>that is,</a:t>
            </a:r>
            <a:r>
              <a:rPr lang="en-US" sz="2200" b="0" i="0" u="none" strike="noStrike" baseline="0" dirty="0"/>
              <a:t> for his mother, and for his father, and for his son, and for his daughter, and for his brother, </a:t>
            </a:r>
          </a:p>
          <a:p>
            <a:pPr marR="0" indent="-228600">
              <a:lnSpc>
                <a:spcPct val="90000"/>
              </a:lnSpc>
              <a:spcAft>
                <a:spcPts val="600"/>
              </a:spcAft>
              <a:buFont typeface="Arial" panose="020B0604020202020204" pitchFamily="34" charset="0"/>
              <a:buChar char="•"/>
            </a:pPr>
            <a:r>
              <a:rPr lang="en-US" sz="2200" b="0" i="0" u="none" strike="noStrike" baseline="0" dirty="0"/>
              <a:t>Lev 21:3  And for his sister a virgin, that is nigh unto him, which hath had no husband; for her may he be defiled. </a:t>
            </a:r>
          </a:p>
          <a:p>
            <a:pPr marR="0" indent="-228600">
              <a:lnSpc>
                <a:spcPct val="90000"/>
              </a:lnSpc>
              <a:spcAft>
                <a:spcPts val="600"/>
              </a:spcAft>
              <a:buFont typeface="Arial" panose="020B0604020202020204" pitchFamily="34" charset="0"/>
              <a:buChar char="•"/>
            </a:pPr>
            <a:r>
              <a:rPr lang="en-US" sz="2200" b="0" i="0" u="none" strike="noStrike" baseline="0" dirty="0"/>
              <a:t>Lev 21:4  </a:t>
            </a:r>
            <a:r>
              <a:rPr lang="en-US" sz="2200" b="0" i="1" u="none" strike="noStrike" baseline="0" dirty="0"/>
              <a:t>But</a:t>
            </a:r>
            <a:r>
              <a:rPr lang="en-US" sz="2200" b="0" i="0" u="none" strike="noStrike" baseline="0" dirty="0"/>
              <a:t> he shall not defile himself, </a:t>
            </a:r>
            <a:r>
              <a:rPr lang="en-US" sz="2200" b="0" i="1" u="none" strike="noStrike" baseline="0" dirty="0"/>
              <a:t>being</a:t>
            </a:r>
            <a:r>
              <a:rPr lang="en-US" sz="2200" b="0" i="0" u="none" strike="noStrike" baseline="0" dirty="0"/>
              <a:t> a chief man among his people, to profane himself. </a:t>
            </a:r>
            <a:endParaRPr lang="en-US" sz="2200" dirty="0"/>
          </a:p>
        </p:txBody>
      </p:sp>
    </p:spTree>
    <p:extLst>
      <p:ext uri="{BB962C8B-B14F-4D97-AF65-F5344CB8AC3E}">
        <p14:creationId xmlns:p14="http://schemas.microsoft.com/office/powerpoint/2010/main" val="304823673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730360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22B31-0E60-90F1-E605-E9B916DDF0C6}"/>
              </a:ext>
            </a:extLst>
          </p:cNvPr>
          <p:cNvSpPr>
            <a:spLocks noGrp="1"/>
          </p:cNvSpPr>
          <p:nvPr>
            <p:ph type="title"/>
          </p:nvPr>
        </p:nvSpPr>
        <p:spPr>
          <a:xfrm>
            <a:off x="638882" y="639193"/>
            <a:ext cx="3571810" cy="3573516"/>
          </a:xfrm>
        </p:spPr>
        <p:txBody>
          <a:bodyPr vert="horz" lIns="91440" tIns="45720" rIns="91440" bIns="45720" rtlCol="0" anchor="b">
            <a:normAutofit/>
          </a:bodyPr>
          <a:lstStyle/>
          <a:p>
            <a:pPr marR="0"/>
            <a:r>
              <a:rPr lang="en-US" sz="1700" b="0" i="0" u="none" strike="noStrike" kern="1200" baseline="0">
                <a:solidFill>
                  <a:schemeClr val="tx1"/>
                </a:solidFill>
                <a:latin typeface="+mj-lt"/>
                <a:ea typeface="+mj-ea"/>
                <a:cs typeface="+mj-cs"/>
              </a:rPr>
              <a:t>Mat 22:37  And יהושע said to him, </a:t>
            </a:r>
            <a:r>
              <a:rPr lang="en-US" sz="1700" b="1" i="0" u="none" strike="noStrike" kern="1200" baseline="0">
                <a:solidFill>
                  <a:schemeClr val="tx1"/>
                </a:solidFill>
                <a:latin typeface="+mj-lt"/>
                <a:ea typeface="+mj-ea"/>
                <a:cs typeface="+mj-cs"/>
              </a:rPr>
              <a:t>“ ‘You shall love יהוה your Elohim with all your heart, and with all your being, and with all your mind.’</a:t>
            </a:r>
            <a:r>
              <a:rPr lang="en-US" sz="1700" b="0" i="0" u="none" strike="noStrike" kern="1200" baseline="30000">
                <a:solidFill>
                  <a:schemeClr val="tx1"/>
                </a:solidFill>
                <a:latin typeface="+mj-lt"/>
                <a:ea typeface="+mj-ea"/>
                <a:cs typeface="+mj-cs"/>
              </a:rPr>
              <a:t> </a:t>
            </a:r>
            <a:r>
              <a:rPr lang="en-US" sz="1700" b="0" i="0" u="sng" strike="noStrike" kern="1200" baseline="30000">
                <a:solidFill>
                  <a:schemeClr val="tx1"/>
                </a:solidFill>
                <a:latin typeface="+mj-lt"/>
                <a:ea typeface="+mj-ea"/>
                <a:cs typeface="+mj-cs"/>
              </a:rPr>
              <a:t>Deu_6:5.</a:t>
            </a:r>
            <a:r>
              <a:rPr lang="en-US" sz="1700" b="0" i="0" u="sng" strike="noStrike" kern="1200" baseline="0">
                <a:solidFill>
                  <a:schemeClr val="tx1"/>
                </a:solidFill>
                <a:latin typeface="+mj-lt"/>
                <a:ea typeface="+mj-ea"/>
                <a:cs typeface="+mj-cs"/>
              </a:rPr>
              <a:t> </a:t>
            </a:r>
            <a:br>
              <a:rPr lang="en-US" sz="1700" b="0" i="0" u="sng" strike="noStrike" kern="1200" baseline="0">
                <a:solidFill>
                  <a:schemeClr val="tx1"/>
                </a:solidFill>
                <a:latin typeface="+mj-lt"/>
                <a:ea typeface="+mj-ea"/>
                <a:cs typeface="+mj-cs"/>
              </a:rPr>
            </a:br>
            <a:r>
              <a:rPr lang="en-US" sz="1700" b="0" i="0" u="sng" strike="noStrike" kern="1200" baseline="0">
                <a:solidFill>
                  <a:schemeClr val="tx1"/>
                </a:solidFill>
                <a:latin typeface="+mj-lt"/>
                <a:ea typeface="+mj-ea"/>
                <a:cs typeface="+mj-cs"/>
              </a:rPr>
              <a:t>Mat 22:38  “This is the first and great command. </a:t>
            </a:r>
            <a:br>
              <a:rPr lang="en-US" sz="1700" b="0" i="0" u="sng" strike="noStrike" kern="1200" baseline="0">
                <a:solidFill>
                  <a:schemeClr val="tx1"/>
                </a:solidFill>
                <a:latin typeface="+mj-lt"/>
                <a:ea typeface="+mj-ea"/>
                <a:cs typeface="+mj-cs"/>
              </a:rPr>
            </a:br>
            <a:r>
              <a:rPr lang="en-US" sz="1700" b="0" i="0" u="sng" strike="noStrike" kern="1200" baseline="0">
                <a:solidFill>
                  <a:schemeClr val="tx1"/>
                </a:solidFill>
                <a:latin typeface="+mj-lt"/>
                <a:ea typeface="+mj-ea"/>
                <a:cs typeface="+mj-cs"/>
              </a:rPr>
              <a:t>Mat 22:39  “And the second is like it, </a:t>
            </a:r>
            <a:r>
              <a:rPr lang="en-US" sz="1700" b="1" i="0" u="sng" strike="noStrike" kern="1200" baseline="0">
                <a:solidFill>
                  <a:schemeClr val="tx1"/>
                </a:solidFill>
                <a:latin typeface="+mj-lt"/>
                <a:ea typeface="+mj-ea"/>
                <a:cs typeface="+mj-cs"/>
              </a:rPr>
              <a:t>‘You shall love your neighbour as yourself.’</a:t>
            </a:r>
            <a:r>
              <a:rPr lang="en-US" sz="1700" b="0" i="0" u="sng" strike="noStrike" kern="1200" baseline="30000">
                <a:solidFill>
                  <a:schemeClr val="tx1"/>
                </a:solidFill>
                <a:latin typeface="+mj-lt"/>
                <a:ea typeface="+mj-ea"/>
                <a:cs typeface="+mj-cs"/>
              </a:rPr>
              <a:t> Lev_19:18.</a:t>
            </a:r>
            <a:r>
              <a:rPr lang="en-US" sz="1700" b="0" i="0" u="sng" strike="noStrike" kern="1200" baseline="0">
                <a:solidFill>
                  <a:schemeClr val="tx1"/>
                </a:solidFill>
                <a:latin typeface="+mj-lt"/>
                <a:ea typeface="+mj-ea"/>
                <a:cs typeface="+mj-cs"/>
              </a:rPr>
              <a:t> </a:t>
            </a:r>
            <a:br>
              <a:rPr lang="en-US" sz="1700" b="0" i="0" u="sng" strike="noStrike" kern="1200" baseline="0">
                <a:solidFill>
                  <a:schemeClr val="tx1"/>
                </a:solidFill>
                <a:latin typeface="+mj-lt"/>
                <a:ea typeface="+mj-ea"/>
                <a:cs typeface="+mj-cs"/>
              </a:rPr>
            </a:br>
            <a:r>
              <a:rPr lang="en-US" sz="1700" b="0" i="0" u="sng" strike="noStrike" kern="1200" baseline="0">
                <a:solidFill>
                  <a:schemeClr val="tx1"/>
                </a:solidFill>
                <a:latin typeface="+mj-lt"/>
                <a:ea typeface="+mj-ea"/>
                <a:cs typeface="+mj-cs"/>
              </a:rPr>
              <a:t>Mat 22:40  “On these two commands hang all the Torah and the Prophets.” </a:t>
            </a:r>
            <a:endParaRPr lang="en-US" sz="1700" kern="120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t's About God: The Secrets of 613 in the Torah | cdsmiller17">
            <a:extLst>
              <a:ext uri="{FF2B5EF4-FFF2-40B4-BE49-F238E27FC236}">
                <a16:creationId xmlns:a16="http://schemas.microsoft.com/office/drawing/2014/main" id="{C90D62D2-1BD0-1BE3-CBCA-49887C6F92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957" b="1"/>
          <a:stretch/>
        </p:blipFill>
        <p:spPr bwMode="auto">
          <a:xfrm>
            <a:off x="5477968" y="640080"/>
            <a:ext cx="5567272" cy="555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21178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9FCB34-FB89-2FAB-3628-5F2E6CDF8FED}"/>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Lev 21:5  They shall not make baldness upon their head, neither shall they shave off the corner of their beard, nor make any cuttings in their flesh. </a:t>
            </a:r>
            <a:endParaRPr lang="en-US" sz="2200"/>
          </a:p>
        </p:txBody>
      </p:sp>
    </p:spTree>
    <p:extLst>
      <p:ext uri="{BB962C8B-B14F-4D97-AF65-F5344CB8AC3E}">
        <p14:creationId xmlns:p14="http://schemas.microsoft.com/office/powerpoint/2010/main" val="14538470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6723159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623" name="Rectangle 1116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9BC4A52-494D-0FB1-AC17-6B459AB6CA39}"/>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Lev 21:7  They shall not take a wife </a:t>
            </a:r>
            <a:r>
              <a:rPr lang="en-US" sz="2200" b="1" i="1" u="none" strike="noStrike" baseline="0"/>
              <a:t>that is</a:t>
            </a:r>
            <a:r>
              <a:rPr lang="en-US" sz="2200" b="1" i="0" u="none" strike="noStrike" baseline="0"/>
              <a:t> a whore</a:t>
            </a:r>
            <a:r>
              <a:rPr lang="en-US" sz="2200" b="0" i="0" u="none" strike="noStrike" baseline="0"/>
              <a:t>, or profane; neither shall they take a woman put away from her husband: for he </a:t>
            </a:r>
            <a:r>
              <a:rPr lang="en-US" sz="2200" b="0" i="1" u="none" strike="noStrike" baseline="0"/>
              <a:t>is</a:t>
            </a:r>
            <a:r>
              <a:rPr lang="en-US" sz="2200" b="0" i="0" u="none" strike="noStrike" baseline="0"/>
              <a:t> holy unto his God. </a:t>
            </a:r>
            <a:endParaRPr lang="en-US" sz="2200"/>
          </a:p>
        </p:txBody>
      </p:sp>
      <p:pic>
        <p:nvPicPr>
          <p:cNvPr id="111618" name="Picture 2" descr="I Work With Prostitutes”-The Negative Effects of Prostitution | Universe of  Faith">
            <a:extLst>
              <a:ext uri="{FF2B5EF4-FFF2-40B4-BE49-F238E27FC236}">
                <a16:creationId xmlns:a16="http://schemas.microsoft.com/office/drawing/2014/main" id="{D67D62D3-29D2-AE86-5EE2-F60FABBF1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04" r="1" b="23588"/>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41052616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47" name="Rectangle 11264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02E797-B44B-8E9E-A309-27A639516A23}"/>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Lev 21:7  They shall not take a wife </a:t>
            </a:r>
            <a:r>
              <a:rPr lang="en-US" sz="2200" b="0" i="1" u="none" strike="noStrike" baseline="0"/>
              <a:t>that is</a:t>
            </a:r>
            <a:r>
              <a:rPr lang="en-US" sz="2200" b="0" i="0" u="none" strike="noStrike" baseline="0"/>
              <a:t> a whore, </a:t>
            </a:r>
            <a:r>
              <a:rPr lang="en-US" sz="2200" b="1" i="0" u="none" strike="noStrike" baseline="0"/>
              <a:t>or profane</a:t>
            </a:r>
            <a:r>
              <a:rPr lang="en-US" sz="2200" b="0" i="0" u="none" strike="noStrike" baseline="0"/>
              <a:t>; </a:t>
            </a:r>
            <a:r>
              <a:rPr lang="en-US" sz="2200" b="1" i="0" u="none" strike="noStrike" baseline="0"/>
              <a:t>neither shall they take a woman put away from her husband</a:t>
            </a:r>
            <a:r>
              <a:rPr lang="en-US" sz="2200" b="0" i="0" u="none" strike="noStrike" baseline="0"/>
              <a:t>: for he </a:t>
            </a:r>
            <a:r>
              <a:rPr lang="en-US" sz="2200" b="0" i="1" u="none" strike="noStrike" baseline="0"/>
              <a:t>is</a:t>
            </a:r>
            <a:r>
              <a:rPr lang="en-US" sz="2200" b="0" i="0" u="none" strike="noStrike" baseline="0"/>
              <a:t> holy unto his God. </a:t>
            </a:r>
            <a:endParaRPr lang="en-US" sz="2200"/>
          </a:p>
        </p:txBody>
      </p:sp>
      <p:pic>
        <p:nvPicPr>
          <p:cNvPr id="112642" name="Picture 2" descr="Six Things to Do Before Seeking a Divorce in Virginia">
            <a:extLst>
              <a:ext uri="{FF2B5EF4-FFF2-40B4-BE49-F238E27FC236}">
                <a16:creationId xmlns:a16="http://schemas.microsoft.com/office/drawing/2014/main" id="{FD0A5BBE-EAB6-B1A6-3E6B-A15AD0DB9B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8" r="6760"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272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46223295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806AC-F7FC-6667-2794-9848F2A73842}"/>
              </a:ext>
            </a:extLst>
          </p:cNvPr>
          <p:cNvSpPr txBox="1"/>
          <p:nvPr/>
        </p:nvSpPr>
        <p:spPr>
          <a:xfrm>
            <a:off x="838200" y="451381"/>
            <a:ext cx="10512552" cy="4066540"/>
          </a:xfrm>
          <a:prstGeom prst="rect">
            <a:avLst/>
          </a:prstGeom>
        </p:spPr>
        <p:txBody>
          <a:bodyPr vert="horz" lIns="91440" tIns="45720" rIns="91440" bIns="45720" rtlCol="0" anchor="b">
            <a:normAutofit/>
          </a:bodyPr>
          <a:lstStyle/>
          <a:p>
            <a:pPr marR="0">
              <a:lnSpc>
                <a:spcPct val="90000"/>
              </a:lnSpc>
              <a:spcBef>
                <a:spcPct val="0"/>
              </a:spcBef>
              <a:spcAft>
                <a:spcPts val="600"/>
              </a:spcAft>
            </a:pPr>
            <a:r>
              <a:rPr lang="en-US" sz="6600" b="0" i="0" u="none" strike="noStrike" kern="1200" baseline="0">
                <a:solidFill>
                  <a:schemeClr val="tx1"/>
                </a:solidFill>
                <a:latin typeface="+mj-lt"/>
                <a:ea typeface="+mj-ea"/>
                <a:cs typeface="+mj-cs"/>
              </a:rPr>
              <a:t>Lev 21:13  And he shall take a wife in her virginity. </a:t>
            </a:r>
          </a:p>
        </p:txBody>
      </p:sp>
      <p:sp>
        <p:nvSpPr>
          <p:cNvPr id="3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5906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endParaRPr lang="en-US" sz="2200"/>
          </a:p>
          <a:p>
            <a:pPr marL="914400" lvl="2" indent="0">
              <a:buNone/>
            </a:pPr>
            <a:r>
              <a:rPr lang="en-US" sz="2200" b="1"/>
              <a:t>These are all distractions to service</a:t>
            </a:r>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9392852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endParaRPr lang="en-US" sz="2200"/>
          </a:p>
          <a:p>
            <a:pPr marL="914400" lvl="2" indent="0">
              <a:buNone/>
            </a:pPr>
            <a:r>
              <a:rPr lang="en-US" sz="2200" b="1"/>
              <a:t>These are all distractions to service</a:t>
            </a:r>
          </a:p>
          <a:p>
            <a:pPr marL="914400" lvl="2" indent="0">
              <a:buNone/>
            </a:pPr>
            <a:r>
              <a:rPr lang="en-US" sz="2200" b="1"/>
              <a:t>New Testament has similar requirements</a:t>
            </a:r>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17939380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EC2C4F-212C-38E8-EFCA-476F1624DC98}"/>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a:t>1Ti 3:2  A bishop then must be </a:t>
            </a:r>
            <a:r>
              <a:rPr lang="en-US" sz="2200" b="1" i="0" u="none" strike="noStrike" baseline="0"/>
              <a:t>blameless</a:t>
            </a:r>
            <a:r>
              <a:rPr lang="en-US" sz="2200" b="0" i="0" u="none" strike="noStrike" baseline="0"/>
              <a:t>, the </a:t>
            </a:r>
            <a:r>
              <a:rPr lang="en-US" sz="2200" b="1" i="0" u="none" strike="noStrike" baseline="0"/>
              <a:t>husband of one wife</a:t>
            </a:r>
            <a:r>
              <a:rPr lang="en-US" sz="2200" b="0" i="0" u="none" strike="noStrike" baseline="0"/>
              <a:t>, </a:t>
            </a:r>
            <a:r>
              <a:rPr lang="en-US" sz="2200" b="1" i="0" u="none" strike="noStrike" baseline="0"/>
              <a:t>vigilant, sober</a:t>
            </a:r>
            <a:r>
              <a:rPr lang="en-US" sz="2200" b="0" i="0" u="none" strike="noStrike" baseline="0"/>
              <a:t>, of good behaviour, given to hospitality, apt to teach; </a:t>
            </a:r>
          </a:p>
          <a:p>
            <a:pPr marR="0" indent="-228600">
              <a:lnSpc>
                <a:spcPct val="90000"/>
              </a:lnSpc>
              <a:spcAft>
                <a:spcPts val="600"/>
              </a:spcAft>
              <a:buFont typeface="Arial" panose="020B0604020202020204" pitchFamily="34" charset="0"/>
              <a:buChar char="•"/>
            </a:pPr>
            <a:r>
              <a:rPr lang="en-US" sz="2200" b="0" i="0" u="none" strike="noStrike" baseline="0"/>
              <a:t>1Ti 3:3  Not given to wine, no striker, </a:t>
            </a:r>
            <a:r>
              <a:rPr lang="en-US" sz="2200" b="1" i="0" u="none" strike="noStrike" baseline="0"/>
              <a:t>not greedy </a:t>
            </a:r>
            <a:r>
              <a:rPr lang="en-US" sz="2200" b="0" i="0" u="none" strike="noStrike" baseline="0"/>
              <a:t>of filthy lucre; but patient, not a brawler, not covetous; </a:t>
            </a:r>
          </a:p>
          <a:p>
            <a:pPr marR="0" indent="-228600">
              <a:lnSpc>
                <a:spcPct val="90000"/>
              </a:lnSpc>
              <a:spcAft>
                <a:spcPts val="600"/>
              </a:spcAft>
              <a:buFont typeface="Arial" panose="020B0604020202020204" pitchFamily="34" charset="0"/>
              <a:buChar char="•"/>
            </a:pPr>
            <a:r>
              <a:rPr lang="en-US" sz="2200" b="0" i="0" u="none" strike="noStrike" baseline="0"/>
              <a:t>1Ti 3:4  </a:t>
            </a:r>
            <a:r>
              <a:rPr lang="en-US" sz="2200" b="1" i="0" u="none" strike="noStrike" baseline="0"/>
              <a:t>One that ruleth well his own house</a:t>
            </a:r>
            <a:r>
              <a:rPr lang="en-US" sz="2200" b="0" i="0" u="none" strike="noStrike" baseline="0"/>
              <a:t>, having his children in subjection with all gravity; </a:t>
            </a:r>
          </a:p>
          <a:p>
            <a:pPr marR="0" indent="-228600">
              <a:lnSpc>
                <a:spcPct val="90000"/>
              </a:lnSpc>
              <a:spcAft>
                <a:spcPts val="600"/>
              </a:spcAft>
              <a:buFont typeface="Arial" panose="020B0604020202020204" pitchFamily="34" charset="0"/>
              <a:buChar char="•"/>
            </a:pPr>
            <a:r>
              <a:rPr lang="en-US" sz="2200" b="0" i="0" u="none" strike="noStrike" baseline="0"/>
              <a:t>1Ti 3:5  (For if a man know not how to rule his own house, how shall he take care of the church of God?) </a:t>
            </a:r>
          </a:p>
          <a:p>
            <a:pPr marR="0" indent="-228600">
              <a:lnSpc>
                <a:spcPct val="90000"/>
              </a:lnSpc>
              <a:spcAft>
                <a:spcPts val="600"/>
              </a:spcAft>
              <a:buFont typeface="Arial" panose="020B0604020202020204" pitchFamily="34" charset="0"/>
              <a:buChar char="•"/>
            </a:pPr>
            <a:r>
              <a:rPr lang="en-US" sz="2200" b="0" i="0" u="none" strike="noStrike" baseline="0"/>
              <a:t>1Ti 3:6  Not a novice, lest being lifted up with pride he fall into the condemnation of the devil. </a:t>
            </a:r>
          </a:p>
          <a:p>
            <a:pPr marR="0" indent="-228600">
              <a:lnSpc>
                <a:spcPct val="90000"/>
              </a:lnSpc>
              <a:spcAft>
                <a:spcPts val="600"/>
              </a:spcAft>
              <a:buFont typeface="Arial" panose="020B0604020202020204" pitchFamily="34" charset="0"/>
              <a:buChar char="•"/>
            </a:pPr>
            <a:r>
              <a:rPr lang="en-US" sz="2200" b="0" i="0" u="none" strike="noStrike" baseline="0"/>
              <a:t>1Ti 3:7  Moreover he must have a good report of them which are without; lest he fall into reproach and the snare of the devil. </a:t>
            </a:r>
            <a:endParaRPr lang="en-US" sz="2200"/>
          </a:p>
        </p:txBody>
      </p:sp>
    </p:spTree>
    <p:extLst>
      <p:ext uri="{BB962C8B-B14F-4D97-AF65-F5344CB8AC3E}">
        <p14:creationId xmlns:p14="http://schemas.microsoft.com/office/powerpoint/2010/main" val="39688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3A6E07-D3EB-C9A2-9069-CEF496C190B1}"/>
              </a:ext>
            </a:extLst>
          </p:cNvPr>
          <p:cNvSpPr>
            <a:spLocks noGrp="1"/>
          </p:cNvSpPr>
          <p:nvPr>
            <p:ph type="title"/>
          </p:nvPr>
        </p:nvSpPr>
        <p:spPr>
          <a:xfrm>
            <a:off x="838200" y="365125"/>
            <a:ext cx="10515600" cy="1325563"/>
          </a:xfrm>
        </p:spPr>
        <p:txBody>
          <a:bodyPr>
            <a:normAutofit/>
          </a:bodyPr>
          <a:lstStyle/>
          <a:p>
            <a:r>
              <a:rPr lang="en-US" sz="5400"/>
              <a:t>The Levitical Priesthood</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30AAF1-0C4E-DB12-41F1-3B1D32F97F62}"/>
              </a:ext>
            </a:extLst>
          </p:cNvPr>
          <p:cNvSpPr>
            <a:spLocks noGrp="1"/>
          </p:cNvSpPr>
          <p:nvPr>
            <p:ph idx="1"/>
          </p:nvPr>
        </p:nvSpPr>
        <p:spPr>
          <a:xfrm>
            <a:off x="838200" y="1929384"/>
            <a:ext cx="10515600" cy="4251960"/>
          </a:xfrm>
        </p:spPr>
        <p:txBody>
          <a:bodyPr>
            <a:normAutofit/>
          </a:bodyPr>
          <a:lstStyle/>
          <a:p>
            <a:r>
              <a:rPr lang="en-US" dirty="0"/>
              <a:t>Government</a:t>
            </a:r>
          </a:p>
          <a:p>
            <a:r>
              <a:rPr lang="en-US" sz="2600" dirty="0"/>
              <a:t>Court Policies</a:t>
            </a:r>
          </a:p>
          <a:p>
            <a:r>
              <a:rPr lang="en-US" sz="2600" dirty="0"/>
              <a:t>Judges</a:t>
            </a:r>
          </a:p>
        </p:txBody>
      </p:sp>
    </p:spTree>
    <p:extLst>
      <p:ext uri="{BB962C8B-B14F-4D97-AF65-F5344CB8AC3E}">
        <p14:creationId xmlns:p14="http://schemas.microsoft.com/office/powerpoint/2010/main" val="859010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630936" y="639520"/>
            <a:ext cx="3429000" cy="1719072"/>
          </a:xfrm>
        </p:spPr>
        <p:txBody>
          <a:bodyPr anchor="b">
            <a:normAutofit/>
          </a:bodyPr>
          <a:lstStyle/>
          <a:p>
            <a:r>
              <a:rPr lang="en-US" sz="3000"/>
              <a:t>Tabernacle/Temple</a:t>
            </a:r>
          </a:p>
        </p:txBody>
      </p:sp>
      <p:sp>
        <p:nvSpPr>
          <p:cNvPr id="3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630936" y="2807208"/>
            <a:ext cx="3429000" cy="3410712"/>
          </a:xfrm>
        </p:spPr>
        <p:txBody>
          <a:bodyPr anchor="t">
            <a:normAutofit/>
          </a:bodyPr>
          <a:lstStyle/>
          <a:p>
            <a:r>
              <a:rPr lang="en-US" sz="2200"/>
              <a:t>Had 3 purposes</a:t>
            </a:r>
            <a:endParaRPr lang="en-US" sz="2200" dirty="0"/>
          </a:p>
        </p:txBody>
      </p:sp>
      <p:pic>
        <p:nvPicPr>
          <p:cNvPr id="9" name="Picture 8" descr="Will the real Tabernacle of Moses please stand up | OpentheWord.org">
            <a:extLst>
              <a:ext uri="{FF2B5EF4-FFF2-40B4-BE49-F238E27FC236}">
                <a16:creationId xmlns:a16="http://schemas.microsoft.com/office/drawing/2014/main" id="{B4F0DB1D-282D-9EB4-119C-E0D1531741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703070"/>
            <a:ext cx="6903720" cy="345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r>
              <a:rPr lang="en-US" sz="2200"/>
              <a:t>Must have a perfect genealogy</a:t>
            </a:r>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0733076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BB147-2857-A108-62C6-24B78192ED65}"/>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Lev 21:15  Neither shall he </a:t>
            </a:r>
            <a:r>
              <a:rPr lang="en-US" sz="2200" b="1" i="0" u="none" strike="noStrike" baseline="0"/>
              <a:t>profane his seed </a:t>
            </a:r>
            <a:r>
              <a:rPr lang="en-US" sz="2200" b="0" i="0" u="none" strike="noStrike" baseline="0"/>
              <a:t>among his people: for I Yehovah do sanctify him. </a:t>
            </a:r>
            <a:endParaRPr lang="en-US" sz="2200"/>
          </a:p>
        </p:txBody>
      </p:sp>
    </p:spTree>
    <p:extLst>
      <p:ext uri="{BB962C8B-B14F-4D97-AF65-F5344CB8AC3E}">
        <p14:creationId xmlns:p14="http://schemas.microsoft.com/office/powerpoint/2010/main" val="239196606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r>
              <a:rPr lang="en-US" sz="2200"/>
              <a:t>Must have a perfect genealogy</a:t>
            </a:r>
          </a:p>
          <a:p>
            <a:pPr lvl="2"/>
            <a:r>
              <a:rPr lang="en-US" sz="2200"/>
              <a:t>May not serve with a blemish</a:t>
            </a:r>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89330169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1DF408-BC94-DCA8-98FA-EC29B394CA48}"/>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000" b="0" i="0" u="none" strike="noStrike" baseline="0"/>
              <a:t>Lev 21:17  Speak unto Aaron, saying, Whosoever </a:t>
            </a:r>
            <a:r>
              <a:rPr lang="en-US" sz="2000" b="0" i="1" u="none" strike="noStrike" baseline="0"/>
              <a:t>he be</a:t>
            </a:r>
            <a:r>
              <a:rPr lang="en-US" sz="2000" b="0" i="0" u="none" strike="noStrike" baseline="0"/>
              <a:t> of thy seed in their generations that </a:t>
            </a:r>
            <a:r>
              <a:rPr lang="en-US" sz="2000" b="1" i="0" u="none" strike="noStrike" baseline="0"/>
              <a:t>hath </a:t>
            </a:r>
            <a:r>
              <a:rPr lang="en-US" sz="2000" b="1" i="1" u="none" strike="noStrike" baseline="0"/>
              <a:t>any</a:t>
            </a:r>
            <a:r>
              <a:rPr lang="en-US" sz="2000" b="1" i="0" u="none" strike="noStrike" baseline="0"/>
              <a:t> blemish</a:t>
            </a:r>
            <a:r>
              <a:rPr lang="en-US" sz="2000" b="0" i="0" u="none" strike="noStrike" baseline="0"/>
              <a:t>, </a:t>
            </a:r>
            <a:r>
              <a:rPr lang="en-US" sz="2000" b="1" i="0" u="none" strike="noStrike" baseline="0"/>
              <a:t>let him not approach to offer the bread of his God</a:t>
            </a:r>
            <a:r>
              <a:rPr lang="en-US" sz="2000" b="0" i="0" u="none" strike="noStrike" baseline="0"/>
              <a:t>. </a:t>
            </a:r>
          </a:p>
          <a:p>
            <a:pPr marR="0" indent="-228600">
              <a:lnSpc>
                <a:spcPct val="90000"/>
              </a:lnSpc>
              <a:spcAft>
                <a:spcPts val="600"/>
              </a:spcAft>
              <a:buFont typeface="Arial" panose="020B0604020202020204" pitchFamily="34" charset="0"/>
              <a:buChar char="•"/>
            </a:pPr>
            <a:r>
              <a:rPr lang="en-US" sz="2000" b="0" i="0" u="none" strike="noStrike" baseline="0"/>
              <a:t>Lev 21:18  For whatsoever man </a:t>
            </a:r>
            <a:r>
              <a:rPr lang="en-US" sz="2000" b="0" i="1" u="none" strike="noStrike" baseline="0"/>
              <a:t>he be</a:t>
            </a:r>
            <a:r>
              <a:rPr lang="en-US" sz="2000" b="0" i="0" u="none" strike="noStrike" baseline="0"/>
              <a:t> that hath a blemish, he shall not approach: a </a:t>
            </a:r>
            <a:r>
              <a:rPr lang="en-US" sz="2000" b="1" i="0" u="none" strike="noStrike" baseline="0"/>
              <a:t>blind man</a:t>
            </a:r>
            <a:r>
              <a:rPr lang="en-US" sz="2000" b="0" i="0" u="none" strike="noStrike" baseline="0"/>
              <a:t>, or a </a:t>
            </a:r>
            <a:r>
              <a:rPr lang="en-US" sz="2000" b="1" i="0" u="none" strike="noStrike" baseline="0"/>
              <a:t>lame</a:t>
            </a:r>
            <a:r>
              <a:rPr lang="en-US" sz="2000" b="0" i="0" u="none" strike="noStrike" baseline="0"/>
              <a:t>, or he that hath a </a:t>
            </a:r>
            <a:r>
              <a:rPr lang="en-US" sz="2000" b="1" i="0" u="none" strike="noStrike" baseline="0"/>
              <a:t>flat nose</a:t>
            </a:r>
            <a:r>
              <a:rPr lang="en-US" sz="2000" b="0" i="0" u="none" strike="noStrike" baseline="0"/>
              <a:t>, or any thing </a:t>
            </a:r>
            <a:r>
              <a:rPr lang="en-US" sz="2000" b="1" i="0" u="none" strike="noStrike" baseline="0"/>
              <a:t>superfluous</a:t>
            </a:r>
            <a:r>
              <a:rPr lang="en-US" sz="2000" b="0" i="0" u="none" strike="noStrike" baseline="0"/>
              <a:t>, </a:t>
            </a:r>
          </a:p>
          <a:p>
            <a:pPr marR="0" indent="-228600">
              <a:lnSpc>
                <a:spcPct val="90000"/>
              </a:lnSpc>
              <a:spcAft>
                <a:spcPts val="600"/>
              </a:spcAft>
              <a:buFont typeface="Arial" panose="020B0604020202020204" pitchFamily="34" charset="0"/>
              <a:buChar char="•"/>
            </a:pPr>
            <a:r>
              <a:rPr lang="en-US" sz="2000" b="0" i="0" u="none" strike="noStrike" baseline="0"/>
              <a:t>Lev 21:19  Or a man that is </a:t>
            </a:r>
            <a:r>
              <a:rPr lang="en-US" sz="2000" b="1" i="0" u="none" strike="noStrike" baseline="0"/>
              <a:t>brokenfooted</a:t>
            </a:r>
            <a:r>
              <a:rPr lang="en-US" sz="2000" b="0" i="0" u="none" strike="noStrike" baseline="0"/>
              <a:t>, or </a:t>
            </a:r>
            <a:r>
              <a:rPr lang="en-US" sz="2000" b="1" i="0" u="none" strike="noStrike" baseline="0"/>
              <a:t>brokenhanded</a:t>
            </a:r>
            <a:r>
              <a:rPr lang="en-US" sz="2000" b="0" i="0" u="none" strike="noStrike" baseline="0"/>
              <a:t>, </a:t>
            </a:r>
          </a:p>
          <a:p>
            <a:pPr marR="0" indent="-228600">
              <a:lnSpc>
                <a:spcPct val="90000"/>
              </a:lnSpc>
              <a:spcAft>
                <a:spcPts val="600"/>
              </a:spcAft>
              <a:buFont typeface="Arial" panose="020B0604020202020204" pitchFamily="34" charset="0"/>
              <a:buChar char="•"/>
            </a:pPr>
            <a:r>
              <a:rPr lang="en-US" sz="2000" b="0" i="0" u="none" strike="noStrike" baseline="0"/>
              <a:t>Lev 21:20  Or </a:t>
            </a:r>
            <a:r>
              <a:rPr lang="en-US" sz="2000" b="1" i="0" u="none" strike="noStrike" baseline="0"/>
              <a:t>crookbackt</a:t>
            </a:r>
            <a:r>
              <a:rPr lang="en-US" sz="2000" b="0" i="0" u="none" strike="noStrike" baseline="0"/>
              <a:t>, or a </a:t>
            </a:r>
            <a:r>
              <a:rPr lang="en-US" sz="2000" b="1" i="0" u="none" strike="noStrike" baseline="0"/>
              <a:t>dwarf</a:t>
            </a:r>
            <a:r>
              <a:rPr lang="en-US" sz="2000" b="0" i="0" u="none" strike="noStrike" baseline="0"/>
              <a:t>, or that hath a </a:t>
            </a:r>
            <a:r>
              <a:rPr lang="en-US" sz="2000" b="1" i="0" u="none" strike="noStrike" baseline="0"/>
              <a:t>blemish in his eye</a:t>
            </a:r>
            <a:r>
              <a:rPr lang="en-US" sz="2000" b="0" i="0" u="none" strike="noStrike" baseline="0"/>
              <a:t>, or be </a:t>
            </a:r>
            <a:r>
              <a:rPr lang="en-US" sz="2000" b="1" i="0" u="none" strike="noStrike" baseline="0"/>
              <a:t>scurvy</a:t>
            </a:r>
            <a:r>
              <a:rPr lang="en-US" sz="2000" b="0" i="0" u="none" strike="noStrike" baseline="0"/>
              <a:t>, or</a:t>
            </a:r>
            <a:r>
              <a:rPr lang="en-US" sz="2000" b="1" i="0" u="none" strike="noStrike" baseline="0"/>
              <a:t> scabbed</a:t>
            </a:r>
            <a:r>
              <a:rPr lang="en-US" sz="2000" b="0" i="0" u="none" strike="noStrike" baseline="0"/>
              <a:t>, or hath his </a:t>
            </a:r>
            <a:r>
              <a:rPr lang="en-US" sz="2000" b="1" i="0" u="none" strike="noStrike" baseline="0"/>
              <a:t>stones broken</a:t>
            </a:r>
            <a:r>
              <a:rPr lang="en-US" sz="2000" b="0" i="0" u="none" strike="noStrike" baseline="0"/>
              <a:t>; </a:t>
            </a:r>
          </a:p>
          <a:p>
            <a:pPr marR="0" indent="-228600">
              <a:lnSpc>
                <a:spcPct val="90000"/>
              </a:lnSpc>
              <a:spcAft>
                <a:spcPts val="600"/>
              </a:spcAft>
              <a:buFont typeface="Arial" panose="020B0604020202020204" pitchFamily="34" charset="0"/>
              <a:buChar char="•"/>
            </a:pPr>
            <a:r>
              <a:rPr lang="en-US" sz="2000" b="0" i="0" u="none" strike="noStrike" baseline="0"/>
              <a:t>Lev 21:21  No man that hath a blemish of the seed of Aaron the priest shall come nigh to offer the offerings of the LORD made by fire: he hath a blemish; he shall not come nigh to offer the bread of his God. </a:t>
            </a:r>
          </a:p>
          <a:p>
            <a:pPr marR="0" indent="-228600">
              <a:lnSpc>
                <a:spcPct val="90000"/>
              </a:lnSpc>
              <a:spcAft>
                <a:spcPts val="600"/>
              </a:spcAft>
              <a:buFont typeface="Arial" panose="020B0604020202020204" pitchFamily="34" charset="0"/>
              <a:buChar char="•"/>
            </a:pPr>
            <a:r>
              <a:rPr lang="en-US" sz="2000" b="0" i="0" u="none" strike="noStrike" baseline="0"/>
              <a:t>Lev 21:22  He shall eat the bread of his God, </a:t>
            </a:r>
            <a:r>
              <a:rPr lang="en-US" sz="2000" b="0" i="1" u="none" strike="noStrike" baseline="0"/>
              <a:t>both</a:t>
            </a:r>
            <a:r>
              <a:rPr lang="en-US" sz="2000" b="0" i="0" u="none" strike="noStrike" baseline="0"/>
              <a:t> of the most holy, and of the holy. </a:t>
            </a:r>
          </a:p>
          <a:p>
            <a:pPr marR="0" indent="-228600">
              <a:lnSpc>
                <a:spcPct val="90000"/>
              </a:lnSpc>
              <a:spcAft>
                <a:spcPts val="600"/>
              </a:spcAft>
              <a:buFont typeface="Arial" panose="020B0604020202020204" pitchFamily="34" charset="0"/>
              <a:buChar char="•"/>
            </a:pPr>
            <a:r>
              <a:rPr lang="en-US" sz="2000" b="0" i="0" u="none" strike="noStrike" baseline="0"/>
              <a:t>Lev 21:23</a:t>
            </a:r>
            <a:r>
              <a:rPr lang="en-US" sz="2000" b="1" i="0" u="none" strike="noStrike" baseline="0"/>
              <a:t>  Only he shall not go in unto the vail, nor come nigh unto the altar, because he hath a blemish; </a:t>
            </a:r>
            <a:r>
              <a:rPr lang="en-US" sz="2000" i="0" u="none" strike="noStrike" baseline="0"/>
              <a:t>that he profane not my sanctuaries</a:t>
            </a:r>
            <a:r>
              <a:rPr lang="en-US" sz="2000" b="0" i="0" u="none" strike="noStrike" baseline="0"/>
              <a:t>: for I Yehovah do sanctify them. </a:t>
            </a:r>
            <a:endParaRPr lang="en-US" sz="2000"/>
          </a:p>
        </p:txBody>
      </p:sp>
    </p:spTree>
    <p:extLst>
      <p:ext uri="{BB962C8B-B14F-4D97-AF65-F5344CB8AC3E}">
        <p14:creationId xmlns:p14="http://schemas.microsoft.com/office/powerpoint/2010/main" val="4181596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Blemishes: Job of the priests- butcher, investigate crime, diagnose the sick, etc.</a:t>
            </a:r>
          </a:p>
          <a:p>
            <a:pPr lvl="3"/>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69170861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Blemishes: Job of the priests- butcher, investigate crime, diagnose the sick, etc.</a:t>
            </a:r>
          </a:p>
          <a:p>
            <a:pPr lvl="2"/>
            <a:r>
              <a:rPr lang="en-US" sz="2200"/>
              <a:t>Hard to butcher an animal if…</a:t>
            </a:r>
          </a:p>
          <a:p>
            <a:pPr lvl="3"/>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3753981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Blemishes: Job of the priests- butcher, investigate crime, diagnose the sick, etc.</a:t>
            </a:r>
          </a:p>
          <a:p>
            <a:pPr lvl="2"/>
            <a:r>
              <a:rPr lang="en-US" sz="2200" dirty="0"/>
              <a:t>Hard to butcher an animal if…</a:t>
            </a:r>
          </a:p>
          <a:p>
            <a:pPr lvl="3"/>
            <a:r>
              <a:rPr lang="en-US" sz="2200" dirty="0"/>
              <a:t>You are missing a leg -</a:t>
            </a:r>
            <a:r>
              <a:rPr lang="en-US" sz="2200" b="1" dirty="0"/>
              <a:t>lame</a:t>
            </a:r>
          </a:p>
          <a:p>
            <a:pPr lvl="3"/>
            <a:r>
              <a:rPr lang="en-US" sz="2200" dirty="0"/>
              <a:t>You have deformed body parts -</a:t>
            </a:r>
            <a:r>
              <a:rPr lang="en-US" sz="2200" b="1" dirty="0"/>
              <a:t>superfluous</a:t>
            </a:r>
          </a:p>
          <a:p>
            <a:pPr lvl="3"/>
            <a:r>
              <a:rPr lang="en-US" sz="2200" dirty="0"/>
              <a:t>You have a broken foot, hand, or back</a:t>
            </a:r>
          </a:p>
          <a:p>
            <a:pPr lvl="3"/>
            <a:r>
              <a:rPr lang="en-US" sz="2200" dirty="0"/>
              <a:t>Small in stature -</a:t>
            </a:r>
            <a:r>
              <a:rPr lang="en-US" sz="2200" b="1" dirty="0"/>
              <a:t>dwarf</a:t>
            </a:r>
          </a:p>
          <a:p>
            <a:pPr lvl="3"/>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83424252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Blemishes: Job of the priests- butcher, investigate crime, diagnose the sick, etc.</a:t>
            </a:r>
          </a:p>
          <a:p>
            <a:pPr lvl="2"/>
            <a:r>
              <a:rPr lang="en-US" sz="2200" dirty="0"/>
              <a:t>Hard to butcher an animal if…</a:t>
            </a:r>
          </a:p>
          <a:p>
            <a:pPr lvl="3"/>
            <a:r>
              <a:rPr lang="en-US" sz="2200" dirty="0"/>
              <a:t>You are missing a leg -lame</a:t>
            </a:r>
          </a:p>
          <a:p>
            <a:pPr lvl="3"/>
            <a:r>
              <a:rPr lang="en-US" sz="2200" dirty="0"/>
              <a:t>You have deformed body parts -superfluous</a:t>
            </a:r>
          </a:p>
          <a:p>
            <a:pPr lvl="3"/>
            <a:r>
              <a:rPr lang="en-US" sz="2200" dirty="0"/>
              <a:t>You have a broken foot, hand, or back</a:t>
            </a:r>
          </a:p>
          <a:p>
            <a:pPr lvl="3"/>
            <a:r>
              <a:rPr lang="en-US" sz="2200" dirty="0"/>
              <a:t>Small in stature -dwarf</a:t>
            </a:r>
          </a:p>
          <a:p>
            <a:pPr lvl="2"/>
            <a:r>
              <a:rPr lang="en-US" sz="2200" dirty="0"/>
              <a:t>Hard to investigate crime if…</a:t>
            </a:r>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41045737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Blemishes: Job of the priests- butcher, investigate crime, diagnose the sick, etc.</a:t>
            </a:r>
          </a:p>
          <a:p>
            <a:pPr lvl="2"/>
            <a:r>
              <a:rPr lang="en-US" sz="2200" dirty="0"/>
              <a:t>Hard to butcher an animal if…</a:t>
            </a:r>
          </a:p>
          <a:p>
            <a:pPr lvl="3"/>
            <a:r>
              <a:rPr lang="en-US" sz="2200" dirty="0"/>
              <a:t>You are missing a leg -lame</a:t>
            </a:r>
          </a:p>
          <a:p>
            <a:pPr lvl="3"/>
            <a:r>
              <a:rPr lang="en-US" sz="2200" dirty="0"/>
              <a:t>You have deformed body parts -superfluous</a:t>
            </a:r>
          </a:p>
          <a:p>
            <a:pPr lvl="3"/>
            <a:r>
              <a:rPr lang="en-US" sz="2200" dirty="0"/>
              <a:t>You have a broken foot, hand, or back</a:t>
            </a:r>
          </a:p>
          <a:p>
            <a:pPr lvl="3"/>
            <a:r>
              <a:rPr lang="en-US" sz="2200" dirty="0"/>
              <a:t>Small in stature -dwarf</a:t>
            </a:r>
          </a:p>
          <a:p>
            <a:pPr lvl="2"/>
            <a:r>
              <a:rPr lang="en-US" sz="2200" dirty="0"/>
              <a:t>Hard to investigate crime if…</a:t>
            </a:r>
          </a:p>
          <a:p>
            <a:pPr lvl="3"/>
            <a:r>
              <a:rPr lang="en-US" sz="2200" dirty="0"/>
              <a:t>You can’t see -</a:t>
            </a:r>
            <a:r>
              <a:rPr lang="en-US" sz="2200" b="1" dirty="0"/>
              <a:t>blind</a:t>
            </a:r>
          </a:p>
          <a:p>
            <a:pPr lvl="3"/>
            <a:r>
              <a:rPr lang="en-US" sz="2200" dirty="0"/>
              <a:t>You can’t smell -</a:t>
            </a:r>
            <a:r>
              <a:rPr lang="en-US" sz="2200" b="1" dirty="0"/>
              <a:t>flat nose</a:t>
            </a:r>
          </a:p>
          <a:p>
            <a:pPr lvl="3"/>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94168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Blemishes: Job of the priests- butcher, investigate crime, diagnose the sick, etc.</a:t>
            </a:r>
          </a:p>
          <a:p>
            <a:pPr lvl="2"/>
            <a:r>
              <a:rPr lang="en-US" sz="2200" dirty="0"/>
              <a:t>Hard to butcher an animal if…</a:t>
            </a:r>
          </a:p>
          <a:p>
            <a:pPr lvl="3"/>
            <a:r>
              <a:rPr lang="en-US" sz="2200" dirty="0"/>
              <a:t>You are missing a leg -lame</a:t>
            </a:r>
          </a:p>
          <a:p>
            <a:pPr lvl="3"/>
            <a:r>
              <a:rPr lang="en-US" sz="2200" dirty="0"/>
              <a:t>You have deformed body parts -superfluous</a:t>
            </a:r>
          </a:p>
          <a:p>
            <a:pPr lvl="3"/>
            <a:r>
              <a:rPr lang="en-US" sz="2200" dirty="0"/>
              <a:t>You have a broken foot, hand, or back</a:t>
            </a:r>
          </a:p>
          <a:p>
            <a:pPr lvl="3"/>
            <a:r>
              <a:rPr lang="en-US" sz="2200" dirty="0"/>
              <a:t>Small in stature -dwarf</a:t>
            </a:r>
          </a:p>
          <a:p>
            <a:pPr lvl="2"/>
            <a:r>
              <a:rPr lang="en-US" sz="2200" dirty="0"/>
              <a:t>Hard to investigate crime if…</a:t>
            </a:r>
          </a:p>
          <a:p>
            <a:pPr lvl="3"/>
            <a:r>
              <a:rPr lang="en-US" sz="2200" dirty="0"/>
              <a:t>You can’t see -blind</a:t>
            </a:r>
          </a:p>
          <a:p>
            <a:pPr lvl="3"/>
            <a:r>
              <a:rPr lang="en-US" sz="2200" dirty="0"/>
              <a:t>You can’t smell -flat nose</a:t>
            </a:r>
          </a:p>
          <a:p>
            <a:pPr lvl="2"/>
            <a:r>
              <a:rPr lang="en-US" sz="2200" dirty="0"/>
              <a:t>Hard to diagnose the sick if…</a:t>
            </a:r>
          </a:p>
          <a:p>
            <a:pPr lvl="3"/>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3230542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5297762" y="329184"/>
            <a:ext cx="6251110" cy="1783080"/>
          </a:xfrm>
        </p:spPr>
        <p:txBody>
          <a:bodyPr anchor="b">
            <a:normAutofit/>
          </a:bodyPr>
          <a:lstStyle/>
          <a:p>
            <a:r>
              <a:rPr lang="en-US" sz="5400"/>
              <a:t>Tabernacle/Temple</a:t>
            </a:r>
          </a:p>
        </p:txBody>
      </p:sp>
      <p:pic>
        <p:nvPicPr>
          <p:cNvPr id="24578" name="Picture 2" descr="The Sick of the Palsy Brought to Christ by his Friends stock image | Look  and Learn">
            <a:extLst>
              <a:ext uri="{FF2B5EF4-FFF2-40B4-BE49-F238E27FC236}">
                <a16:creationId xmlns:a16="http://schemas.microsoft.com/office/drawing/2014/main" id="{DB05D031-97EF-1754-E4A2-C5D72DC8CD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33" r="29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458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5297762" y="2706624"/>
            <a:ext cx="6251110" cy="3483864"/>
          </a:xfrm>
        </p:spPr>
        <p:txBody>
          <a:bodyPr>
            <a:normAutofit/>
          </a:bodyPr>
          <a:lstStyle/>
          <a:p>
            <a:r>
              <a:rPr lang="en-US" sz="2200" dirty="0"/>
              <a:t>3 purposes</a:t>
            </a:r>
          </a:p>
          <a:p>
            <a:endParaRPr lang="en-US" sz="2200" dirty="0"/>
          </a:p>
          <a:p>
            <a:r>
              <a:rPr lang="en-US" sz="2200" dirty="0"/>
              <a:t>Hospital</a:t>
            </a:r>
          </a:p>
          <a:p>
            <a:pPr lvl="1"/>
            <a:r>
              <a:rPr lang="en-US" sz="2200" dirty="0"/>
              <a:t>Sick were brought to the Temple- Leviticus 13:2-59</a:t>
            </a:r>
          </a:p>
        </p:txBody>
      </p:sp>
    </p:spTree>
    <p:extLst>
      <p:ext uri="{BB962C8B-B14F-4D97-AF65-F5344CB8AC3E}">
        <p14:creationId xmlns:p14="http://schemas.microsoft.com/office/powerpoint/2010/main" val="265448463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dirty="0"/>
              <a:t>Judicial System- Enforcing </a:t>
            </a:r>
            <a:r>
              <a:rPr lang="en-US" sz="2000" dirty="0" err="1"/>
              <a:t>Yehovah’s</a:t>
            </a:r>
            <a:r>
              <a:rPr lang="en-US" sz="2000" dirty="0"/>
              <a:t> Law</a:t>
            </a:r>
          </a:p>
          <a:p>
            <a:pPr lvl="1"/>
            <a:r>
              <a:rPr lang="en-US" sz="2000" dirty="0"/>
              <a:t>Blemishes: Job of the priests- butcher, investigate crime, diagnose the sick, etc.</a:t>
            </a:r>
          </a:p>
          <a:p>
            <a:pPr lvl="2"/>
            <a:r>
              <a:rPr lang="en-US" dirty="0"/>
              <a:t>Hard to butcher an animal if…</a:t>
            </a:r>
          </a:p>
          <a:p>
            <a:pPr lvl="3"/>
            <a:r>
              <a:rPr lang="en-US" sz="2000" dirty="0"/>
              <a:t>You are missing a leg -lame</a:t>
            </a:r>
          </a:p>
          <a:p>
            <a:pPr lvl="3"/>
            <a:r>
              <a:rPr lang="en-US" sz="2000" dirty="0"/>
              <a:t>You have deformed body parts -superfluous</a:t>
            </a:r>
          </a:p>
          <a:p>
            <a:pPr lvl="3"/>
            <a:r>
              <a:rPr lang="en-US" sz="2000" dirty="0"/>
              <a:t>You have a broken foot, hand, or back</a:t>
            </a:r>
          </a:p>
          <a:p>
            <a:pPr lvl="3"/>
            <a:r>
              <a:rPr lang="en-US" sz="2000" dirty="0"/>
              <a:t>Small in stature -dwarf</a:t>
            </a:r>
          </a:p>
          <a:p>
            <a:pPr lvl="2"/>
            <a:r>
              <a:rPr lang="en-US" dirty="0"/>
              <a:t>Hard to investigate crime if…</a:t>
            </a:r>
          </a:p>
          <a:p>
            <a:pPr lvl="3"/>
            <a:r>
              <a:rPr lang="en-US" sz="2000" dirty="0"/>
              <a:t>You can’t see -blind</a:t>
            </a:r>
          </a:p>
          <a:p>
            <a:pPr lvl="3"/>
            <a:r>
              <a:rPr lang="en-US" sz="2000" dirty="0"/>
              <a:t>You can’t smell -flat nose</a:t>
            </a:r>
          </a:p>
          <a:p>
            <a:pPr lvl="2"/>
            <a:r>
              <a:rPr lang="en-US" dirty="0"/>
              <a:t>Hard to diagnose the sick if…</a:t>
            </a:r>
          </a:p>
          <a:p>
            <a:pPr lvl="3"/>
            <a:r>
              <a:rPr lang="en-US" sz="2000" dirty="0"/>
              <a:t>Your sick yourself, </a:t>
            </a:r>
            <a:r>
              <a:rPr lang="en-US" sz="2000" b="1" dirty="0"/>
              <a:t>scurry</a:t>
            </a:r>
            <a:r>
              <a:rPr lang="en-US" sz="2000" dirty="0"/>
              <a:t> or </a:t>
            </a:r>
            <a:r>
              <a:rPr lang="en-US" sz="2000" b="1" dirty="0"/>
              <a:t>scabbed</a:t>
            </a:r>
            <a:r>
              <a:rPr lang="en-US" sz="2000" dirty="0"/>
              <a:t>. All sick were to avoid service</a:t>
            </a:r>
          </a:p>
          <a:p>
            <a:pPr lvl="3"/>
            <a:endParaRPr lang="en-US" sz="2000" dirty="0"/>
          </a:p>
          <a:p>
            <a:pPr lvl="2"/>
            <a:endParaRPr lang="en-US" dirty="0"/>
          </a:p>
          <a:p>
            <a:pPr lvl="2"/>
            <a:endParaRPr lang="en-US" dirty="0"/>
          </a:p>
          <a:p>
            <a:pPr lvl="2"/>
            <a:endParaRPr lang="en-US" dirty="0"/>
          </a:p>
          <a:p>
            <a:pPr lvl="2"/>
            <a:endParaRPr lang="en-US" dirty="0"/>
          </a:p>
          <a:p>
            <a:pPr marL="1828800" lvl="4" indent="0">
              <a:buNone/>
            </a:pPr>
            <a:endParaRPr lang="en-US" sz="2000" dirty="0"/>
          </a:p>
          <a:p>
            <a:pPr lvl="3"/>
            <a:endParaRPr lang="en-US" sz="2000" dirty="0"/>
          </a:p>
          <a:p>
            <a:pPr lvl="3"/>
            <a:endParaRPr lang="en-US" sz="2000" dirty="0"/>
          </a:p>
          <a:p>
            <a:pPr lvl="3"/>
            <a:endParaRPr lang="en-US" sz="2000" dirty="0"/>
          </a:p>
          <a:p>
            <a:pPr lvl="2"/>
            <a:endParaRPr lang="en-US" dirty="0"/>
          </a:p>
          <a:p>
            <a:pPr lvl="2"/>
            <a:endParaRPr lang="en-US" dirty="0"/>
          </a:p>
        </p:txBody>
      </p:sp>
    </p:spTree>
    <p:extLst>
      <p:ext uri="{BB962C8B-B14F-4D97-AF65-F5344CB8AC3E}">
        <p14:creationId xmlns:p14="http://schemas.microsoft.com/office/powerpoint/2010/main" val="115806973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1900" dirty="0"/>
              <a:t>Judicial System- Enforcing </a:t>
            </a:r>
            <a:r>
              <a:rPr lang="en-US" sz="1900" dirty="0" err="1"/>
              <a:t>Yehovah’s</a:t>
            </a:r>
            <a:r>
              <a:rPr lang="en-US" sz="1900" dirty="0"/>
              <a:t> Law</a:t>
            </a:r>
          </a:p>
          <a:p>
            <a:pPr lvl="1"/>
            <a:r>
              <a:rPr lang="en-US" sz="1900" dirty="0"/>
              <a:t>Blemishes: Job of the priests- butcher, investigate crime, diagnose the sick, etc.</a:t>
            </a:r>
          </a:p>
          <a:p>
            <a:pPr lvl="2"/>
            <a:r>
              <a:rPr lang="en-US" sz="1900" dirty="0"/>
              <a:t>Hard to butcher an animal if…</a:t>
            </a:r>
          </a:p>
          <a:p>
            <a:pPr lvl="3"/>
            <a:r>
              <a:rPr lang="en-US" sz="1900" dirty="0"/>
              <a:t>You are missing a leg -lame</a:t>
            </a:r>
          </a:p>
          <a:p>
            <a:pPr lvl="3"/>
            <a:r>
              <a:rPr lang="en-US" sz="1900" dirty="0"/>
              <a:t>You have deformed body parts -superfluous</a:t>
            </a:r>
          </a:p>
          <a:p>
            <a:pPr lvl="3"/>
            <a:r>
              <a:rPr lang="en-US" sz="1900" dirty="0"/>
              <a:t>You have a broken foot, hand, or back</a:t>
            </a:r>
          </a:p>
          <a:p>
            <a:pPr lvl="3"/>
            <a:r>
              <a:rPr lang="en-US" sz="1900" dirty="0"/>
              <a:t>Small in stature -dwarf</a:t>
            </a:r>
          </a:p>
          <a:p>
            <a:pPr lvl="2"/>
            <a:r>
              <a:rPr lang="en-US" sz="1900" dirty="0"/>
              <a:t>Hard to investigate crime if…</a:t>
            </a:r>
          </a:p>
          <a:p>
            <a:pPr lvl="3"/>
            <a:r>
              <a:rPr lang="en-US" sz="1900" dirty="0"/>
              <a:t>You can’t see -blind</a:t>
            </a:r>
          </a:p>
          <a:p>
            <a:pPr lvl="3"/>
            <a:r>
              <a:rPr lang="en-US" sz="1900" dirty="0"/>
              <a:t>You can’t smell -flat nose</a:t>
            </a:r>
          </a:p>
          <a:p>
            <a:pPr lvl="2"/>
            <a:r>
              <a:rPr lang="en-US" sz="1900" dirty="0"/>
              <a:t>Hard to diagnose the sick if…</a:t>
            </a:r>
          </a:p>
          <a:p>
            <a:pPr lvl="3"/>
            <a:r>
              <a:rPr lang="en-US" sz="1900" dirty="0"/>
              <a:t>Your sick yourself scurry or scabbed. All sick were to avoid service</a:t>
            </a:r>
          </a:p>
          <a:p>
            <a:pPr lvl="2"/>
            <a:r>
              <a:rPr lang="en-US" sz="1900" dirty="0"/>
              <a:t>Broken stones- lack of testosterone might hinder judgement</a:t>
            </a:r>
          </a:p>
          <a:p>
            <a:pPr lvl="3"/>
            <a:endParaRPr lang="en-US" sz="1900" dirty="0"/>
          </a:p>
          <a:p>
            <a:pPr lvl="2"/>
            <a:endParaRPr lang="en-US" sz="1900" dirty="0"/>
          </a:p>
          <a:p>
            <a:pPr lvl="2"/>
            <a:endParaRPr lang="en-US" sz="1900" dirty="0"/>
          </a:p>
          <a:p>
            <a:pPr lvl="2"/>
            <a:endParaRPr lang="en-US" sz="1900" dirty="0"/>
          </a:p>
          <a:p>
            <a:pPr lvl="2"/>
            <a:endParaRPr lang="en-US" sz="1900" dirty="0"/>
          </a:p>
          <a:p>
            <a:pPr marL="1828800" lvl="4" indent="0">
              <a:buNone/>
            </a:pPr>
            <a:endParaRPr lang="en-US" sz="1900" dirty="0"/>
          </a:p>
          <a:p>
            <a:pPr lvl="3"/>
            <a:endParaRPr lang="en-US" sz="1900" dirty="0"/>
          </a:p>
          <a:p>
            <a:pPr lvl="3"/>
            <a:endParaRPr lang="en-US" sz="1900" dirty="0"/>
          </a:p>
          <a:p>
            <a:pPr lvl="3"/>
            <a:endParaRPr lang="en-US" sz="1900" dirty="0"/>
          </a:p>
          <a:p>
            <a:pPr lvl="2"/>
            <a:endParaRPr lang="en-US" sz="1900" dirty="0"/>
          </a:p>
          <a:p>
            <a:pPr lvl="2"/>
            <a:endParaRPr lang="en-US" sz="1900" dirty="0"/>
          </a:p>
        </p:txBody>
      </p:sp>
    </p:spTree>
    <p:extLst>
      <p:ext uri="{BB962C8B-B14F-4D97-AF65-F5344CB8AC3E}">
        <p14:creationId xmlns:p14="http://schemas.microsoft.com/office/powerpoint/2010/main" val="8165406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1700" dirty="0"/>
              <a:t>Judicial System- Enforcing </a:t>
            </a:r>
            <a:r>
              <a:rPr lang="en-US" sz="1700" dirty="0" err="1"/>
              <a:t>Yehovah’s</a:t>
            </a:r>
            <a:r>
              <a:rPr lang="en-US" sz="1700" dirty="0"/>
              <a:t> Law</a:t>
            </a:r>
          </a:p>
          <a:p>
            <a:pPr lvl="1"/>
            <a:r>
              <a:rPr lang="en-US" sz="1700" dirty="0"/>
              <a:t>Blemishes: Job of the priests- butcher, investigate crime, diagnose the sick, etc.</a:t>
            </a:r>
          </a:p>
          <a:p>
            <a:pPr lvl="2"/>
            <a:r>
              <a:rPr lang="en-US" sz="1700" dirty="0"/>
              <a:t>Hard to butcher an animal if…</a:t>
            </a:r>
          </a:p>
          <a:p>
            <a:pPr lvl="3"/>
            <a:r>
              <a:rPr lang="en-US" sz="1700" dirty="0"/>
              <a:t>You are missing a leg -lame</a:t>
            </a:r>
          </a:p>
          <a:p>
            <a:pPr lvl="3"/>
            <a:r>
              <a:rPr lang="en-US" sz="1700" dirty="0"/>
              <a:t>You have deformed body parts -superfluous</a:t>
            </a:r>
          </a:p>
          <a:p>
            <a:pPr lvl="3"/>
            <a:r>
              <a:rPr lang="en-US" sz="1700" dirty="0"/>
              <a:t>You have a broken foot, hand, or back</a:t>
            </a:r>
          </a:p>
          <a:p>
            <a:pPr lvl="3"/>
            <a:r>
              <a:rPr lang="en-US" sz="1700" dirty="0"/>
              <a:t>Small in stature -dwarf</a:t>
            </a:r>
          </a:p>
          <a:p>
            <a:pPr lvl="2"/>
            <a:r>
              <a:rPr lang="en-US" sz="1700" dirty="0"/>
              <a:t>Hard to investigate crime if…</a:t>
            </a:r>
          </a:p>
          <a:p>
            <a:pPr lvl="3"/>
            <a:r>
              <a:rPr lang="en-US" sz="1700" dirty="0"/>
              <a:t>You can’t see -blind</a:t>
            </a:r>
          </a:p>
          <a:p>
            <a:pPr lvl="3"/>
            <a:r>
              <a:rPr lang="en-US" sz="1700" dirty="0"/>
              <a:t>You can’t smell -flat nose</a:t>
            </a:r>
          </a:p>
          <a:p>
            <a:pPr lvl="2"/>
            <a:r>
              <a:rPr lang="en-US" sz="1700" dirty="0"/>
              <a:t>Hard to diagnose the sick if…</a:t>
            </a:r>
          </a:p>
          <a:p>
            <a:pPr lvl="3"/>
            <a:r>
              <a:rPr lang="en-US" sz="1700" dirty="0"/>
              <a:t>Your sick yourself scurry or scabbed. All sick were to avoid service</a:t>
            </a:r>
          </a:p>
          <a:p>
            <a:pPr lvl="2"/>
            <a:r>
              <a:rPr lang="en-US" sz="1700" dirty="0"/>
              <a:t>Broken stones- lack of testosterone might hinder judgement</a:t>
            </a:r>
          </a:p>
          <a:p>
            <a:pPr marL="914400" lvl="2" indent="0">
              <a:buNone/>
            </a:pPr>
            <a:r>
              <a:rPr lang="en-US" sz="1700" dirty="0" err="1"/>
              <a:t>Yehovah</a:t>
            </a:r>
            <a:r>
              <a:rPr lang="en-US" sz="1700" dirty="0"/>
              <a:t> isn’t prejudice this is just reality. They couldn’t serve in the government but are still part of Israel</a:t>
            </a:r>
          </a:p>
          <a:p>
            <a:pPr lvl="3"/>
            <a:endParaRPr lang="en-US" sz="1700" dirty="0"/>
          </a:p>
          <a:p>
            <a:pPr lvl="2"/>
            <a:endParaRPr lang="en-US" sz="1700" dirty="0"/>
          </a:p>
          <a:p>
            <a:pPr lvl="2"/>
            <a:endParaRPr lang="en-US" sz="1700" dirty="0"/>
          </a:p>
          <a:p>
            <a:pPr lvl="2"/>
            <a:endParaRPr lang="en-US" sz="1700" dirty="0"/>
          </a:p>
          <a:p>
            <a:pPr lvl="2"/>
            <a:endParaRPr lang="en-US" sz="1700" dirty="0"/>
          </a:p>
          <a:p>
            <a:pPr marL="1828800" lvl="4" indent="0">
              <a:buNone/>
            </a:pPr>
            <a:endParaRPr lang="en-US" sz="1700" dirty="0"/>
          </a:p>
          <a:p>
            <a:pPr lvl="3"/>
            <a:endParaRPr lang="en-US" sz="1700" dirty="0"/>
          </a:p>
          <a:p>
            <a:pPr lvl="3"/>
            <a:endParaRPr lang="en-US" sz="1700" dirty="0"/>
          </a:p>
          <a:p>
            <a:pPr lvl="3"/>
            <a:endParaRPr lang="en-US" sz="1700" dirty="0"/>
          </a:p>
          <a:p>
            <a:pPr lvl="2"/>
            <a:endParaRPr lang="en-US" sz="1700" dirty="0"/>
          </a:p>
          <a:p>
            <a:pPr lvl="2"/>
            <a:endParaRPr lang="en-US" sz="1700" dirty="0"/>
          </a:p>
        </p:txBody>
      </p:sp>
    </p:spTree>
    <p:extLst>
      <p:ext uri="{BB962C8B-B14F-4D97-AF65-F5344CB8AC3E}">
        <p14:creationId xmlns:p14="http://schemas.microsoft.com/office/powerpoint/2010/main" val="120927228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r>
              <a:rPr lang="en-US" sz="2200"/>
              <a:t>Must have a perfect genealogy</a:t>
            </a:r>
          </a:p>
          <a:p>
            <a:pPr lvl="2"/>
            <a:r>
              <a:rPr lang="en-US" sz="2200"/>
              <a:t>May not serve with a blemish</a:t>
            </a:r>
          </a:p>
          <a:p>
            <a:pPr lvl="2"/>
            <a:r>
              <a:rPr lang="en-US" sz="2200"/>
              <a:t>Unclean priests may not serve in the Tabernacle</a:t>
            </a:r>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18605709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7D4832-7465-4938-DF50-B2CFC7D1A462}"/>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Lev 22:2  Speak unto Aaron and to his sons, that they separate themselves from the holy things of the children of Israel, and that they profane not my holy name </a:t>
            </a:r>
            <a:r>
              <a:rPr lang="en-US" sz="2200" b="0" i="1" u="none" strike="noStrike" baseline="0" dirty="0"/>
              <a:t>in those things</a:t>
            </a:r>
            <a:r>
              <a:rPr lang="en-US" sz="2200" b="0" i="0" u="none" strike="noStrike" baseline="0" dirty="0"/>
              <a:t> which they hallow unto me: I </a:t>
            </a:r>
            <a:r>
              <a:rPr lang="en-US" sz="2200" b="0" i="1" u="none" strike="noStrike" baseline="0" dirty="0"/>
              <a:t>am</a:t>
            </a:r>
            <a:r>
              <a:rPr lang="en-US" sz="2200" b="0" i="0" u="none" strike="noStrike" baseline="0" dirty="0"/>
              <a:t> </a:t>
            </a:r>
            <a:r>
              <a:rPr lang="en-US" sz="2200" b="0" i="0" u="none" strike="noStrike" baseline="0" dirty="0" err="1"/>
              <a:t>Yehovah</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Lev 22:3  Say unto them, Whosoever </a:t>
            </a:r>
            <a:r>
              <a:rPr lang="en-US" sz="2200" b="0" i="1" u="none" strike="noStrike" baseline="0" dirty="0"/>
              <a:t>he be</a:t>
            </a:r>
            <a:r>
              <a:rPr lang="en-US" sz="2200" b="0" i="0" u="none" strike="noStrike" baseline="0" dirty="0"/>
              <a:t> of all your seed among your generations, that </a:t>
            </a:r>
            <a:r>
              <a:rPr lang="en-US" sz="2200" b="0" i="0" u="none" strike="noStrike" baseline="0" dirty="0" err="1"/>
              <a:t>goeth</a:t>
            </a:r>
            <a:r>
              <a:rPr lang="en-US" sz="2200" b="0" i="0" u="none" strike="noStrike" baseline="0" dirty="0"/>
              <a:t> unto the holy things, which the children of Israel hallow unto </a:t>
            </a:r>
            <a:r>
              <a:rPr lang="en-US" sz="2200" b="0" i="0" u="none" strike="noStrike" baseline="0" dirty="0" err="1"/>
              <a:t>Yehovah</a:t>
            </a:r>
            <a:r>
              <a:rPr lang="en-US" sz="2200" b="0" i="0" u="none" strike="noStrike" baseline="0" dirty="0"/>
              <a:t>, having his uncleanness upon him, that soul shall be cut off from my presence: I </a:t>
            </a:r>
            <a:r>
              <a:rPr lang="en-US" sz="2200" b="0" i="1" u="none" strike="noStrike" baseline="0" dirty="0"/>
              <a:t>am</a:t>
            </a:r>
            <a:r>
              <a:rPr lang="en-US" sz="2200" b="0" i="0" u="none" strike="noStrike" baseline="0" dirty="0"/>
              <a:t> </a:t>
            </a:r>
            <a:r>
              <a:rPr lang="en-US" sz="2200" b="0" i="0" u="none" strike="noStrike" baseline="0" dirty="0" err="1"/>
              <a:t>Yehovah</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Lev 22:4  What man soever of the seed of Aaron </a:t>
            </a:r>
            <a:r>
              <a:rPr lang="en-US" sz="2200" b="0" i="1" u="none" strike="noStrike" baseline="0" dirty="0"/>
              <a:t>is</a:t>
            </a:r>
            <a:r>
              <a:rPr lang="en-US" sz="2200" b="0" i="0" u="none" strike="noStrike" baseline="0" dirty="0"/>
              <a:t> a leper, or hath a running issue; he shall not eat of the holy things, until he be clean. And whoso </a:t>
            </a:r>
            <a:r>
              <a:rPr lang="en-US" sz="2200" b="0" i="0" u="none" strike="noStrike" baseline="0" dirty="0" err="1"/>
              <a:t>toucheth</a:t>
            </a:r>
            <a:r>
              <a:rPr lang="en-US" sz="2200" b="0" i="0" u="none" strike="noStrike" baseline="0" dirty="0"/>
              <a:t> any thing </a:t>
            </a:r>
            <a:r>
              <a:rPr lang="en-US" sz="2200" b="0" i="1" u="none" strike="noStrike" baseline="0" dirty="0"/>
              <a:t>that is</a:t>
            </a:r>
            <a:r>
              <a:rPr lang="en-US" sz="2200" b="0" i="0" u="none" strike="noStrike" baseline="0" dirty="0"/>
              <a:t> unclean </a:t>
            </a:r>
            <a:r>
              <a:rPr lang="en-US" sz="2200" b="0" i="1" u="none" strike="noStrike" baseline="0" dirty="0"/>
              <a:t>by</a:t>
            </a:r>
            <a:r>
              <a:rPr lang="en-US" sz="2200" b="0" i="0" u="none" strike="noStrike" baseline="0" dirty="0"/>
              <a:t> the dead, or a man whose seed </a:t>
            </a:r>
            <a:r>
              <a:rPr lang="en-US" sz="2200" b="0" i="0" u="none" strike="noStrike" baseline="0" dirty="0" err="1"/>
              <a:t>goeth</a:t>
            </a:r>
            <a:r>
              <a:rPr lang="en-US" sz="2200" b="0" i="0" u="none" strike="noStrike" baseline="0" dirty="0"/>
              <a:t> from him; </a:t>
            </a:r>
          </a:p>
          <a:p>
            <a:pPr marR="0" indent="-228600">
              <a:lnSpc>
                <a:spcPct val="90000"/>
              </a:lnSpc>
              <a:spcAft>
                <a:spcPts val="600"/>
              </a:spcAft>
              <a:buFont typeface="Arial" panose="020B0604020202020204" pitchFamily="34" charset="0"/>
              <a:buChar char="•"/>
            </a:pPr>
            <a:r>
              <a:rPr lang="en-US" sz="2200" b="0" i="0" u="none" strike="noStrike" baseline="0" dirty="0"/>
              <a:t>Lev 22:5  Or whosoever </a:t>
            </a:r>
            <a:r>
              <a:rPr lang="en-US" sz="2200" b="0" i="0" u="none" strike="noStrike" baseline="0" dirty="0" err="1"/>
              <a:t>toucheth</a:t>
            </a:r>
            <a:r>
              <a:rPr lang="en-US" sz="2200" b="0" i="0" u="none" strike="noStrike" baseline="0" dirty="0"/>
              <a:t> any creeping thing, whereby he may be made unclean, or a man of whom he may take uncleanness, </a:t>
            </a:r>
            <a:r>
              <a:rPr lang="en-US" sz="2200" b="1" i="0" u="none" strike="noStrike" baseline="0" dirty="0"/>
              <a:t>whatsoever uncleanness he hath</a:t>
            </a:r>
            <a:r>
              <a:rPr lang="en-US" sz="2200" b="0" i="0" u="none" strike="noStrike" baseline="0" dirty="0"/>
              <a:t>; </a:t>
            </a:r>
            <a:endParaRPr lang="en-US" sz="2200" dirty="0"/>
          </a:p>
        </p:txBody>
      </p:sp>
    </p:spTree>
    <p:extLst>
      <p:ext uri="{BB962C8B-B14F-4D97-AF65-F5344CB8AC3E}">
        <p14:creationId xmlns:p14="http://schemas.microsoft.com/office/powerpoint/2010/main" val="5701169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r>
              <a:rPr lang="en-US" sz="2200"/>
              <a:t>Must have a perfect genealogy</a:t>
            </a:r>
          </a:p>
          <a:p>
            <a:pPr lvl="2"/>
            <a:r>
              <a:rPr lang="en-US" sz="2200"/>
              <a:t>May not serve with a blemish</a:t>
            </a:r>
          </a:p>
          <a:p>
            <a:pPr lvl="2"/>
            <a:r>
              <a:rPr lang="en-US" sz="2200"/>
              <a:t>Unclean priests may not serve in the Tabernacle</a:t>
            </a:r>
          </a:p>
          <a:p>
            <a:pPr lvl="2"/>
            <a:r>
              <a:rPr lang="en-US" sz="2200"/>
              <a:t>Unclean priests must wash and wait for evening before returning to service</a:t>
            </a:r>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90589087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A4B19E-0191-B260-04D1-CD508330A34E}"/>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Lev 22:6  The soul which hath </a:t>
            </a:r>
            <a:r>
              <a:rPr lang="en-US" sz="2200" b="1" i="0" u="none" strike="noStrike" baseline="0" dirty="0"/>
              <a:t>touched any such shall be unclean until even</a:t>
            </a:r>
            <a:r>
              <a:rPr lang="en-US" sz="2200" b="0" i="0" u="none" strike="noStrike" baseline="0" dirty="0"/>
              <a:t>, and shall not eat of the holy things, unless he wash his flesh with water. </a:t>
            </a:r>
          </a:p>
          <a:p>
            <a:pPr marR="0" indent="-228600">
              <a:lnSpc>
                <a:spcPct val="90000"/>
              </a:lnSpc>
              <a:spcAft>
                <a:spcPts val="600"/>
              </a:spcAft>
              <a:buFont typeface="Arial" panose="020B0604020202020204" pitchFamily="34" charset="0"/>
              <a:buChar char="•"/>
            </a:pPr>
            <a:r>
              <a:rPr lang="en-US" sz="2200" b="0" i="0" u="none" strike="noStrike" baseline="0" dirty="0"/>
              <a:t>Lev 22:7  And when the sun is down, he shall be clean, and shall afterward eat of the holy things; because it </a:t>
            </a:r>
            <a:r>
              <a:rPr lang="en-US" sz="2200" b="0" i="1" u="none" strike="noStrike" baseline="0" dirty="0"/>
              <a:t>is</a:t>
            </a:r>
            <a:r>
              <a:rPr lang="en-US" sz="2200" b="0" i="0" u="none" strike="noStrike" baseline="0" dirty="0"/>
              <a:t> his food. </a:t>
            </a:r>
            <a:endParaRPr lang="en-US" sz="2200" dirty="0"/>
          </a:p>
        </p:txBody>
      </p:sp>
    </p:spTree>
    <p:extLst>
      <p:ext uri="{BB962C8B-B14F-4D97-AF65-F5344CB8AC3E}">
        <p14:creationId xmlns:p14="http://schemas.microsoft.com/office/powerpoint/2010/main" val="13481126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Aaronic Priesthood</a:t>
            </a:r>
          </a:p>
          <a:p>
            <a:pPr lvl="2"/>
            <a:r>
              <a:rPr lang="en-US" sz="2200"/>
              <a:t>Must not shave their heads, the corner of beards, cut their flesh</a:t>
            </a:r>
          </a:p>
          <a:p>
            <a:pPr lvl="2"/>
            <a:r>
              <a:rPr lang="en-US" sz="2200"/>
              <a:t>May not marry a prostitute</a:t>
            </a:r>
          </a:p>
          <a:p>
            <a:pPr lvl="2"/>
            <a:r>
              <a:rPr lang="en-US" sz="2200"/>
              <a:t>May not marry a widow or divorced woman</a:t>
            </a:r>
          </a:p>
          <a:p>
            <a:pPr lvl="2"/>
            <a:r>
              <a:rPr lang="en-US" sz="2200"/>
              <a:t>Must marry a virgin from Israel</a:t>
            </a:r>
          </a:p>
          <a:p>
            <a:pPr lvl="2"/>
            <a:r>
              <a:rPr lang="en-US" sz="2200"/>
              <a:t>Must have a perfect genealogy</a:t>
            </a:r>
          </a:p>
          <a:p>
            <a:pPr lvl="2"/>
            <a:r>
              <a:rPr lang="en-US" sz="2200"/>
              <a:t>May not serve with a blemish</a:t>
            </a:r>
          </a:p>
          <a:p>
            <a:pPr lvl="2"/>
            <a:r>
              <a:rPr lang="en-US" sz="2200"/>
              <a:t>Unclean priests may not serve in the Tabernacle</a:t>
            </a:r>
          </a:p>
          <a:p>
            <a:pPr lvl="2"/>
            <a:r>
              <a:rPr lang="en-US" sz="2200"/>
              <a:t>Unclean priests must wash and wait for evening before returning to service</a:t>
            </a:r>
          </a:p>
          <a:p>
            <a:pPr lvl="2"/>
            <a:r>
              <a:rPr lang="en-US" sz="2200"/>
              <a:t>The priest must bless the nation</a:t>
            </a:r>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65594862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3A2CC0-608E-F70B-53EB-EDF2860B220B}"/>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Num 6:23  “Speak to Aharon and his sons, saying, ‘This is how you bless the children of Yisra’ěl. Say to them: </a:t>
            </a:r>
          </a:p>
          <a:p>
            <a:pPr marR="0" indent="-228600">
              <a:lnSpc>
                <a:spcPct val="90000"/>
              </a:lnSpc>
              <a:spcAft>
                <a:spcPts val="600"/>
              </a:spcAft>
              <a:buFont typeface="Arial" panose="020B0604020202020204" pitchFamily="34" charset="0"/>
              <a:buChar char="•"/>
            </a:pPr>
            <a:r>
              <a:rPr lang="en-US" sz="2200" b="0" i="0" u="none" strike="noStrike" baseline="0"/>
              <a:t>Num 6:24  “יהוה bless you and guard you; </a:t>
            </a:r>
          </a:p>
          <a:p>
            <a:pPr marR="0" indent="-228600">
              <a:lnSpc>
                <a:spcPct val="90000"/>
              </a:lnSpc>
              <a:spcAft>
                <a:spcPts val="600"/>
              </a:spcAft>
              <a:buFont typeface="Arial" panose="020B0604020202020204" pitchFamily="34" charset="0"/>
              <a:buChar char="•"/>
            </a:pPr>
            <a:r>
              <a:rPr lang="en-US" sz="2200" b="0" i="0" u="none" strike="noStrike" baseline="0"/>
              <a:t>Num 6:25  יהוה make His face shine upon you, and show favour to you; </a:t>
            </a:r>
          </a:p>
          <a:p>
            <a:pPr marR="0" indent="-228600">
              <a:lnSpc>
                <a:spcPct val="90000"/>
              </a:lnSpc>
              <a:spcAft>
                <a:spcPts val="600"/>
              </a:spcAft>
              <a:buFont typeface="Arial" panose="020B0604020202020204" pitchFamily="34" charset="0"/>
              <a:buChar char="•"/>
            </a:pPr>
            <a:r>
              <a:rPr lang="en-US" sz="2200" b="0" i="0" u="none" strike="noStrike" baseline="0"/>
              <a:t>Num 6:26  יהוה lift up His face upon you, and give you peace.” ’ </a:t>
            </a:r>
          </a:p>
          <a:p>
            <a:pPr marR="0" indent="-228600">
              <a:lnSpc>
                <a:spcPct val="90000"/>
              </a:lnSpc>
              <a:spcAft>
                <a:spcPts val="600"/>
              </a:spcAft>
              <a:buFont typeface="Arial" panose="020B0604020202020204" pitchFamily="34" charset="0"/>
              <a:buChar char="•"/>
            </a:pPr>
            <a:r>
              <a:rPr lang="en-US" sz="2200" b="0" i="0" u="none" strike="noStrike" baseline="0"/>
              <a:t>Num 6:27  “Thus they shall put My Name on the children of Yisra’ěl, and I Myself shall bless them.” </a:t>
            </a:r>
            <a:endParaRPr lang="en-US" sz="2200"/>
          </a:p>
        </p:txBody>
      </p:sp>
    </p:spTree>
    <p:extLst>
      <p:ext uri="{BB962C8B-B14F-4D97-AF65-F5344CB8AC3E}">
        <p14:creationId xmlns:p14="http://schemas.microsoft.com/office/powerpoint/2010/main" val="41058867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a:t>Judicial System- Enforcing Yehovah’s Law</a:t>
            </a:r>
          </a:p>
          <a:p>
            <a:pPr lvl="1"/>
            <a:r>
              <a:rPr lang="en-US" sz="2000"/>
              <a:t>Aaronic Priesthood</a:t>
            </a:r>
          </a:p>
          <a:p>
            <a:pPr lvl="2"/>
            <a:r>
              <a:rPr lang="en-US" dirty="0"/>
              <a:t>Must not shave their heads, the corner of beards, cut their flesh</a:t>
            </a:r>
          </a:p>
          <a:p>
            <a:pPr lvl="2"/>
            <a:r>
              <a:rPr lang="en-US" dirty="0"/>
              <a:t>May not marry a prostitute</a:t>
            </a:r>
          </a:p>
          <a:p>
            <a:pPr lvl="2"/>
            <a:r>
              <a:rPr lang="en-US" dirty="0"/>
              <a:t>May not marry a widow or divorced woman</a:t>
            </a:r>
          </a:p>
          <a:p>
            <a:pPr lvl="2"/>
            <a:r>
              <a:rPr lang="en-US" dirty="0"/>
              <a:t>Must marry a virgin from Israel</a:t>
            </a:r>
          </a:p>
          <a:p>
            <a:pPr lvl="2"/>
            <a:r>
              <a:rPr lang="en-US" dirty="0"/>
              <a:t>Must have a perfect genealogy</a:t>
            </a:r>
          </a:p>
          <a:p>
            <a:pPr lvl="2"/>
            <a:r>
              <a:rPr lang="en-US" dirty="0"/>
              <a:t>May not serve with a blemish</a:t>
            </a:r>
          </a:p>
          <a:p>
            <a:pPr lvl="2"/>
            <a:r>
              <a:rPr lang="en-US" dirty="0"/>
              <a:t>Unclean priests may not serve in the Tabernacle</a:t>
            </a:r>
          </a:p>
          <a:p>
            <a:pPr lvl="2"/>
            <a:r>
              <a:rPr lang="en-US" dirty="0"/>
              <a:t>Unclean priests must wash and wait for evening before returning to service</a:t>
            </a:r>
          </a:p>
          <a:p>
            <a:pPr lvl="2"/>
            <a:r>
              <a:rPr lang="en-US" dirty="0"/>
              <a:t>The priest must bless the nation</a:t>
            </a:r>
          </a:p>
          <a:p>
            <a:pPr lvl="2"/>
            <a:r>
              <a:rPr lang="en-US" dirty="0"/>
              <a:t>Priests are to perform services at the alter in the sanctuary</a:t>
            </a:r>
          </a:p>
          <a:p>
            <a:pPr lvl="2"/>
            <a:endParaRPr lang="en-US" dirty="0"/>
          </a:p>
          <a:p>
            <a:pPr lvl="2"/>
            <a:endParaRPr lang="en-US" dirty="0"/>
          </a:p>
          <a:p>
            <a:pPr lvl="2"/>
            <a:endParaRPr lang="en-US" dirty="0"/>
          </a:p>
          <a:p>
            <a:pPr lvl="2"/>
            <a:endParaRPr lang="en-US" dirty="0"/>
          </a:p>
          <a:p>
            <a:pPr marL="1828800" lvl="4" indent="0">
              <a:buNone/>
            </a:pPr>
            <a:endParaRPr lang="en-US" sz="2000"/>
          </a:p>
          <a:p>
            <a:pPr lvl="3"/>
            <a:endParaRPr lang="en-US" sz="2000"/>
          </a:p>
          <a:p>
            <a:pPr lvl="3"/>
            <a:endParaRPr lang="en-US" sz="2000"/>
          </a:p>
          <a:p>
            <a:pPr lvl="3"/>
            <a:endParaRPr lang="en-US" sz="2000"/>
          </a:p>
          <a:p>
            <a:pPr lvl="2"/>
            <a:endParaRPr lang="en-US"/>
          </a:p>
          <a:p>
            <a:pPr lvl="2"/>
            <a:endParaRPr lang="en-US"/>
          </a:p>
        </p:txBody>
      </p:sp>
    </p:spTree>
    <p:extLst>
      <p:ext uri="{BB962C8B-B14F-4D97-AF65-F5344CB8AC3E}">
        <p14:creationId xmlns:p14="http://schemas.microsoft.com/office/powerpoint/2010/main" val="382780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6A44DE-618C-9144-B125-D7F78CD12237}"/>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1900" b="0" i="0" u="none" strike="noStrike" baseline="0" dirty="0"/>
              <a:t>Lev 13:2  “When a man has on the skin of his body a swelling, a scab, or a bright spot, and it shall become on the skin of his body like a leprous infection, then he </a:t>
            </a:r>
            <a:r>
              <a:rPr lang="en-US" sz="1900" b="1" i="0" u="none" strike="noStrike" baseline="0" dirty="0"/>
              <a:t>shall be brought to </a:t>
            </a:r>
            <a:r>
              <a:rPr lang="en-US" sz="1900" b="1" i="0" u="none" strike="noStrike" baseline="0" dirty="0" err="1"/>
              <a:t>Aharon</a:t>
            </a:r>
            <a:r>
              <a:rPr lang="en-US" sz="1900" b="1" i="0" u="none" strike="noStrike" baseline="0" dirty="0"/>
              <a:t> the priest or to one of his sons the priests</a:t>
            </a:r>
            <a:r>
              <a:rPr lang="en-US" sz="1900" b="0" i="0" u="none" strike="noStrike" baseline="0" dirty="0"/>
              <a:t>. </a:t>
            </a:r>
          </a:p>
          <a:p>
            <a:pPr marR="0" indent="-228600">
              <a:lnSpc>
                <a:spcPct val="90000"/>
              </a:lnSpc>
              <a:spcAft>
                <a:spcPts val="600"/>
              </a:spcAft>
              <a:buFont typeface="Arial" panose="020B0604020202020204" pitchFamily="34" charset="0"/>
              <a:buChar char="•"/>
            </a:pPr>
            <a:r>
              <a:rPr lang="en-US" sz="1900" b="0" i="0" u="none" strike="noStrike" baseline="0" dirty="0"/>
              <a:t>Lev 13:3  “</a:t>
            </a:r>
            <a:r>
              <a:rPr lang="en-US" sz="1900" b="1" i="0" u="none" strike="noStrike" baseline="0" dirty="0"/>
              <a:t>And the priest shall look at the infection </a:t>
            </a:r>
            <a:r>
              <a:rPr lang="en-US" sz="1900" b="0" i="0" u="none" strike="noStrike" baseline="0" dirty="0"/>
              <a:t>on the skin of the body. And if the hair on the infection has turned white, and the infection appears to be deeper than the skin of his body, it is a leprous infection. </a:t>
            </a:r>
            <a:r>
              <a:rPr lang="en-US" sz="1900" b="1" i="0" u="none" strike="noStrike" baseline="0" dirty="0"/>
              <a:t>And the priest shall look at him, and pronounce him unclean</a:t>
            </a:r>
            <a:r>
              <a:rPr lang="en-US" sz="1900" b="0" i="0" u="none" strike="noStrike" baseline="0" dirty="0"/>
              <a:t>. </a:t>
            </a:r>
          </a:p>
          <a:p>
            <a:pPr marR="0" indent="-228600">
              <a:lnSpc>
                <a:spcPct val="90000"/>
              </a:lnSpc>
              <a:spcAft>
                <a:spcPts val="600"/>
              </a:spcAft>
              <a:buFont typeface="Arial" panose="020B0604020202020204" pitchFamily="34" charset="0"/>
              <a:buChar char="•"/>
            </a:pPr>
            <a:r>
              <a:rPr lang="en-US" sz="1900" b="0" i="0" u="none" strike="noStrike" baseline="0" dirty="0"/>
              <a:t>Lev 13:4  “But if the bright spot is white on the skin of his body, and does not appear to be deeper than the skin, and its hair has not turned white, then the priest shall shut up the infected one seven days. </a:t>
            </a:r>
          </a:p>
          <a:p>
            <a:pPr marR="0" indent="-228600">
              <a:lnSpc>
                <a:spcPct val="90000"/>
              </a:lnSpc>
              <a:spcAft>
                <a:spcPts val="600"/>
              </a:spcAft>
              <a:buFont typeface="Arial" panose="020B0604020202020204" pitchFamily="34" charset="0"/>
              <a:buChar char="•"/>
            </a:pPr>
            <a:r>
              <a:rPr lang="en-US" sz="1900" b="0" i="0" u="none" strike="noStrike" baseline="0" dirty="0"/>
              <a:t>Lev 13:5  “</a:t>
            </a:r>
            <a:r>
              <a:rPr lang="en-US" sz="1900" b="1" i="0" u="none" strike="noStrike" baseline="0" dirty="0"/>
              <a:t>And the priest shall look at him </a:t>
            </a:r>
            <a:r>
              <a:rPr lang="en-US" sz="1900" b="0" i="0" u="none" strike="noStrike" baseline="0" dirty="0"/>
              <a:t>on the seventh day and see, if the infection appears to be as it was, and the infection has not spread on the skin, then the priest shall shut him up another seven days. </a:t>
            </a:r>
          </a:p>
          <a:p>
            <a:pPr marR="0" indent="-228600">
              <a:lnSpc>
                <a:spcPct val="90000"/>
              </a:lnSpc>
              <a:spcAft>
                <a:spcPts val="600"/>
              </a:spcAft>
              <a:buFont typeface="Arial" panose="020B0604020202020204" pitchFamily="34" charset="0"/>
              <a:buChar char="•"/>
            </a:pPr>
            <a:r>
              <a:rPr lang="en-US" sz="1900" b="0" i="0" u="none" strike="noStrike" baseline="0" dirty="0"/>
              <a:t>Lev 13:6  “</a:t>
            </a:r>
            <a:r>
              <a:rPr lang="en-US" sz="1900" i="0" u="none" strike="noStrike" baseline="0" dirty="0"/>
              <a:t>And the priest shall look at him again </a:t>
            </a:r>
            <a:r>
              <a:rPr lang="en-US" sz="1900" b="0" i="0" u="none" strike="noStrike" baseline="0" dirty="0"/>
              <a:t>on the seventh day and see, if the infection has darkened, and the infection has not spread on the skin, then </a:t>
            </a:r>
            <a:r>
              <a:rPr lang="en-US" sz="1900" b="1" i="0" u="none" strike="noStrike" baseline="0" dirty="0"/>
              <a:t>the priest shall pronounce him clean</a:t>
            </a:r>
            <a:r>
              <a:rPr lang="en-US" sz="1900" b="0" i="0" u="none" strike="noStrike" baseline="0" dirty="0"/>
              <a:t>. It is a scab, and he shall wash his garments and be clean. </a:t>
            </a:r>
            <a:endParaRPr lang="en-US" sz="1900" dirty="0"/>
          </a:p>
        </p:txBody>
      </p:sp>
    </p:spTree>
    <p:extLst>
      <p:ext uri="{BB962C8B-B14F-4D97-AF65-F5344CB8AC3E}">
        <p14:creationId xmlns:p14="http://schemas.microsoft.com/office/powerpoint/2010/main" val="301404855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E40001-3EB6-040B-56BA-58988F1C081F}"/>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Num 18:7  “But you and your sons with you are to </a:t>
            </a:r>
            <a:r>
              <a:rPr lang="en-US" sz="2200" b="1" i="0" u="none" strike="noStrike" baseline="0"/>
              <a:t>guard your priesthood for all matters at the slaughter-place </a:t>
            </a:r>
            <a:r>
              <a:rPr lang="en-US" sz="2200" b="0" i="0" u="none" strike="noStrike" baseline="0"/>
              <a:t>and behind the veil, and you shall serve. I have given you the priesthood as a gift for service, but the stranger who comes near is put to death.” </a:t>
            </a:r>
            <a:endParaRPr lang="en-US" sz="2200"/>
          </a:p>
        </p:txBody>
      </p:sp>
    </p:spTree>
    <p:extLst>
      <p:ext uri="{BB962C8B-B14F-4D97-AF65-F5344CB8AC3E}">
        <p14:creationId xmlns:p14="http://schemas.microsoft.com/office/powerpoint/2010/main" val="391653318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1900"/>
              <a:t>Judicial System- Enforcing Yehovah’s Law</a:t>
            </a:r>
          </a:p>
          <a:p>
            <a:pPr lvl="1"/>
            <a:r>
              <a:rPr lang="en-US" sz="1900"/>
              <a:t>Aaronic Priesthood</a:t>
            </a:r>
          </a:p>
          <a:p>
            <a:pPr lvl="2"/>
            <a:r>
              <a:rPr lang="en-US" sz="1900"/>
              <a:t>Must not shave their heads, the corner of beards, cut their flesh</a:t>
            </a:r>
          </a:p>
          <a:p>
            <a:pPr lvl="2"/>
            <a:r>
              <a:rPr lang="en-US" sz="1900"/>
              <a:t>May not marry a prostitute</a:t>
            </a:r>
          </a:p>
          <a:p>
            <a:pPr lvl="2"/>
            <a:r>
              <a:rPr lang="en-US" sz="1900"/>
              <a:t>May not marry a widow or divorced woman</a:t>
            </a:r>
          </a:p>
          <a:p>
            <a:pPr lvl="2"/>
            <a:r>
              <a:rPr lang="en-US" sz="1900"/>
              <a:t>Must marry a virgin from Israel</a:t>
            </a:r>
          </a:p>
          <a:p>
            <a:pPr lvl="2"/>
            <a:r>
              <a:rPr lang="en-US" sz="1900"/>
              <a:t>Must have a perfect genealogy</a:t>
            </a:r>
          </a:p>
          <a:p>
            <a:pPr lvl="2"/>
            <a:r>
              <a:rPr lang="en-US" sz="1900"/>
              <a:t>May not serve with a blemish</a:t>
            </a:r>
          </a:p>
          <a:p>
            <a:pPr lvl="2"/>
            <a:r>
              <a:rPr lang="en-US" sz="1900"/>
              <a:t>Unclean priests may not serve in the Tabernacle</a:t>
            </a:r>
          </a:p>
          <a:p>
            <a:pPr lvl="2"/>
            <a:r>
              <a:rPr lang="en-US" sz="1900"/>
              <a:t>Unclean priests must wash and wait for evening before returning to service</a:t>
            </a:r>
          </a:p>
          <a:p>
            <a:pPr lvl="2"/>
            <a:r>
              <a:rPr lang="en-US" sz="1900"/>
              <a:t>The priest must bless the nation</a:t>
            </a:r>
          </a:p>
          <a:p>
            <a:pPr lvl="2"/>
            <a:r>
              <a:rPr lang="en-US" sz="1900"/>
              <a:t>Priests are to perform services at the alter in the sanctuary</a:t>
            </a:r>
          </a:p>
          <a:p>
            <a:pPr lvl="2"/>
            <a:r>
              <a:rPr lang="en-US" sz="1900"/>
              <a:t>A stranger/foreigner who serves shall be put to death</a:t>
            </a:r>
          </a:p>
          <a:p>
            <a:pPr lvl="2"/>
            <a:endParaRPr lang="en-US" sz="1900"/>
          </a:p>
          <a:p>
            <a:pPr lvl="2"/>
            <a:endParaRPr lang="en-US" sz="1900"/>
          </a:p>
          <a:p>
            <a:pPr lvl="2"/>
            <a:endParaRPr lang="en-US" sz="1900"/>
          </a:p>
          <a:p>
            <a:pPr lvl="2"/>
            <a:endParaRPr lang="en-US" sz="1900"/>
          </a:p>
          <a:p>
            <a:pPr lvl="2"/>
            <a:endParaRPr lang="en-US" sz="1900"/>
          </a:p>
          <a:p>
            <a:pPr marL="1828800" lvl="4" indent="0">
              <a:buNone/>
            </a:pPr>
            <a:endParaRPr lang="en-US" sz="1900"/>
          </a:p>
          <a:p>
            <a:pPr lvl="3"/>
            <a:endParaRPr lang="en-US" sz="1900"/>
          </a:p>
          <a:p>
            <a:pPr lvl="3"/>
            <a:endParaRPr lang="en-US" sz="1900"/>
          </a:p>
          <a:p>
            <a:pPr lvl="3"/>
            <a:endParaRPr lang="en-US" sz="1900"/>
          </a:p>
          <a:p>
            <a:pPr lvl="2"/>
            <a:endParaRPr lang="en-US" sz="1900"/>
          </a:p>
          <a:p>
            <a:pPr lvl="2"/>
            <a:endParaRPr lang="en-US" sz="1900"/>
          </a:p>
        </p:txBody>
      </p:sp>
    </p:spTree>
    <p:extLst>
      <p:ext uri="{BB962C8B-B14F-4D97-AF65-F5344CB8AC3E}">
        <p14:creationId xmlns:p14="http://schemas.microsoft.com/office/powerpoint/2010/main" val="357532296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497E6C-B28B-3DD9-55F8-CB5A0C34FF3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Num 3:10  “And appoint Aharon and his sons, and they shall guard their priesthood. And the </a:t>
            </a:r>
            <a:r>
              <a:rPr lang="en-US" sz="2200" b="1" i="0" u="none" strike="noStrike" baseline="0"/>
              <a:t>stranger who comes near shall be put to death</a:t>
            </a:r>
            <a:r>
              <a:rPr lang="en-US" sz="2200" b="0" i="0" u="none" strike="noStrike" baseline="0"/>
              <a:t>.” </a:t>
            </a:r>
            <a:endParaRPr lang="en-US" sz="2200"/>
          </a:p>
        </p:txBody>
      </p:sp>
    </p:spTree>
    <p:extLst>
      <p:ext uri="{BB962C8B-B14F-4D97-AF65-F5344CB8AC3E}">
        <p14:creationId xmlns:p14="http://schemas.microsoft.com/office/powerpoint/2010/main" val="303558203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19B64-8DC0-942B-3B6A-FA67A4D65CA0}"/>
              </a:ext>
            </a:extLst>
          </p:cNvPr>
          <p:cNvSpPr>
            <a:spLocks noGrp="1"/>
          </p:cNvSpPr>
          <p:nvPr>
            <p:ph type="title"/>
          </p:nvPr>
        </p:nvSpPr>
        <p:spPr>
          <a:xfrm>
            <a:off x="838200" y="365125"/>
            <a:ext cx="10515600" cy="1325563"/>
          </a:xfrm>
        </p:spPr>
        <p:txBody>
          <a:bodyPr>
            <a:normAutofit/>
          </a:bodyPr>
          <a:lstStyle/>
          <a:p>
            <a:r>
              <a:rPr lang="en-US" sz="5400" b="1"/>
              <a:t>Stranger   ge’yr   H1616</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578FE-67B5-B026-3B8C-0971DAE82CDF}"/>
              </a:ext>
            </a:extLst>
          </p:cNvPr>
          <p:cNvSpPr>
            <a:spLocks noGrp="1"/>
          </p:cNvSpPr>
          <p:nvPr>
            <p:ph idx="1"/>
          </p:nvPr>
        </p:nvSpPr>
        <p:spPr>
          <a:xfrm>
            <a:off x="838200" y="1929384"/>
            <a:ext cx="10515600" cy="4251960"/>
          </a:xfrm>
        </p:spPr>
        <p:txBody>
          <a:bodyPr>
            <a:normAutofit/>
          </a:bodyPr>
          <a:lstStyle/>
          <a:p>
            <a:r>
              <a:rPr lang="en-US" sz="2200"/>
              <a:t>A guest; by implication a foreigner: -alien, sojourner, stranger.”</a:t>
            </a:r>
          </a:p>
          <a:p>
            <a:endParaRPr lang="en-US" sz="2200"/>
          </a:p>
          <a:p>
            <a:r>
              <a:rPr lang="en-US" sz="2200"/>
              <a:t>Stranger   zu’r   H2114</a:t>
            </a:r>
          </a:p>
          <a:p>
            <a:pPr lvl="1"/>
            <a:r>
              <a:rPr lang="en-US" sz="2200"/>
              <a:t>To turn aside, to be a foreigner, stranger, profane; to commit adultery:”</a:t>
            </a:r>
          </a:p>
          <a:p>
            <a:pPr lvl="1"/>
            <a:endParaRPr lang="en-US" sz="2200"/>
          </a:p>
          <a:p>
            <a:r>
              <a:rPr lang="en-US" sz="2200"/>
              <a:t>Stranger   ne’ka’r   H5236</a:t>
            </a:r>
          </a:p>
          <a:p>
            <a:pPr lvl="1"/>
            <a:r>
              <a:rPr lang="en-US" sz="2200"/>
              <a:t>Foreign, a foreigner, or heathendom: -alien, strange</a:t>
            </a:r>
          </a:p>
        </p:txBody>
      </p:sp>
    </p:spTree>
    <p:extLst>
      <p:ext uri="{BB962C8B-B14F-4D97-AF65-F5344CB8AC3E}">
        <p14:creationId xmlns:p14="http://schemas.microsoft.com/office/powerpoint/2010/main" val="13534540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1700"/>
              <a:t>Judicial System- Enforcing Yehovah’s Law</a:t>
            </a:r>
          </a:p>
          <a:p>
            <a:pPr lvl="1"/>
            <a:r>
              <a:rPr lang="en-US" sz="1700"/>
              <a:t>Aaronic Priesthood</a:t>
            </a:r>
          </a:p>
          <a:p>
            <a:pPr lvl="2"/>
            <a:r>
              <a:rPr lang="en-US" sz="1700"/>
              <a:t>Must not shave their heads, the corner of beards, cut their flesh</a:t>
            </a:r>
          </a:p>
          <a:p>
            <a:pPr lvl="2"/>
            <a:r>
              <a:rPr lang="en-US" sz="1700"/>
              <a:t>May not marry a prostitute</a:t>
            </a:r>
          </a:p>
          <a:p>
            <a:pPr lvl="2"/>
            <a:r>
              <a:rPr lang="en-US" sz="1700"/>
              <a:t>May not marry a widow or divorced woman</a:t>
            </a:r>
          </a:p>
          <a:p>
            <a:pPr lvl="2"/>
            <a:r>
              <a:rPr lang="en-US" sz="1700"/>
              <a:t>Must marry a virgin from Israel</a:t>
            </a:r>
          </a:p>
          <a:p>
            <a:pPr lvl="2"/>
            <a:r>
              <a:rPr lang="en-US" sz="1700"/>
              <a:t>Must have a perfect genealogy</a:t>
            </a:r>
          </a:p>
          <a:p>
            <a:pPr lvl="2"/>
            <a:r>
              <a:rPr lang="en-US" sz="1700"/>
              <a:t>May not serve with a blemish</a:t>
            </a:r>
          </a:p>
          <a:p>
            <a:pPr lvl="2"/>
            <a:r>
              <a:rPr lang="en-US" sz="1700"/>
              <a:t>Unclean priests may not serve in the Tabernacle</a:t>
            </a:r>
          </a:p>
          <a:p>
            <a:pPr lvl="2"/>
            <a:r>
              <a:rPr lang="en-US" sz="1700"/>
              <a:t>Unclean priests must wash and wait for evening before returning to service</a:t>
            </a:r>
          </a:p>
          <a:p>
            <a:pPr lvl="2"/>
            <a:r>
              <a:rPr lang="en-US" sz="1700"/>
              <a:t>The priest must bless the nation</a:t>
            </a:r>
          </a:p>
          <a:p>
            <a:pPr lvl="2"/>
            <a:r>
              <a:rPr lang="en-US" sz="1700"/>
              <a:t>Priests are to perform services at the alter in the sanctuary</a:t>
            </a:r>
          </a:p>
          <a:p>
            <a:pPr lvl="2"/>
            <a:r>
              <a:rPr lang="en-US" sz="1700"/>
              <a:t>A stranger/foreigner who serves shall be put to death</a:t>
            </a:r>
          </a:p>
          <a:p>
            <a:pPr lvl="2"/>
            <a:r>
              <a:rPr lang="en-US" sz="1700"/>
              <a:t>Priests are to teach the law of Yehovah</a:t>
            </a:r>
          </a:p>
          <a:p>
            <a:pPr lvl="2"/>
            <a:endParaRPr lang="en-US" sz="1700"/>
          </a:p>
          <a:p>
            <a:pPr lvl="2"/>
            <a:endParaRPr lang="en-US" sz="1700"/>
          </a:p>
          <a:p>
            <a:pPr lvl="2"/>
            <a:endParaRPr lang="en-US" sz="1700"/>
          </a:p>
          <a:p>
            <a:pPr lvl="2"/>
            <a:endParaRPr lang="en-US" sz="1700"/>
          </a:p>
          <a:p>
            <a:pPr lvl="2"/>
            <a:endParaRPr lang="en-US" sz="1700"/>
          </a:p>
          <a:p>
            <a:pPr marL="1828800" lvl="4" indent="0">
              <a:buNone/>
            </a:pPr>
            <a:endParaRPr lang="en-US" sz="1700"/>
          </a:p>
          <a:p>
            <a:pPr lvl="3"/>
            <a:endParaRPr lang="en-US" sz="1700"/>
          </a:p>
          <a:p>
            <a:pPr lvl="3"/>
            <a:endParaRPr lang="en-US" sz="1700"/>
          </a:p>
          <a:p>
            <a:pPr lvl="3"/>
            <a:endParaRPr lang="en-US" sz="1700"/>
          </a:p>
          <a:p>
            <a:pPr lvl="2"/>
            <a:endParaRPr lang="en-US" sz="1700"/>
          </a:p>
          <a:p>
            <a:pPr lvl="2"/>
            <a:endParaRPr lang="en-US" sz="1700"/>
          </a:p>
        </p:txBody>
      </p:sp>
    </p:spTree>
    <p:extLst>
      <p:ext uri="{BB962C8B-B14F-4D97-AF65-F5344CB8AC3E}">
        <p14:creationId xmlns:p14="http://schemas.microsoft.com/office/powerpoint/2010/main" val="215674227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75" name="Rectangle 1136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7F2361-87FE-DC08-88FA-D21A673E16C3}"/>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1900" b="0" i="0" u="none" strike="noStrike" baseline="0" dirty="0"/>
              <a:t>Lev 10:8  And </a:t>
            </a:r>
            <a:r>
              <a:rPr lang="en-US" sz="1900" b="0" i="0" u="none" strike="noStrike" baseline="0" dirty="0" err="1"/>
              <a:t>יהוה</a:t>
            </a:r>
            <a:r>
              <a:rPr lang="en-US" sz="1900" b="0" i="0" u="none" strike="noStrike" baseline="0" dirty="0"/>
              <a:t> spoke to </a:t>
            </a:r>
            <a:r>
              <a:rPr lang="en-US" sz="1900" b="0" i="0" u="none" strike="noStrike" baseline="0" dirty="0" err="1"/>
              <a:t>Aharon</a:t>
            </a:r>
            <a:r>
              <a:rPr lang="en-US" sz="1900" b="0" i="0" u="none" strike="noStrike" baseline="0" dirty="0"/>
              <a:t>, saying, </a:t>
            </a:r>
          </a:p>
          <a:p>
            <a:pPr marR="0" indent="-228600">
              <a:lnSpc>
                <a:spcPct val="90000"/>
              </a:lnSpc>
              <a:spcAft>
                <a:spcPts val="600"/>
              </a:spcAft>
              <a:buFont typeface="Arial" panose="020B0604020202020204" pitchFamily="34" charset="0"/>
              <a:buChar char="•"/>
            </a:pPr>
            <a:r>
              <a:rPr lang="en-US" sz="1900" b="0" i="0" u="none" strike="noStrike" baseline="0" dirty="0"/>
              <a:t>Lev 10:9  “Do not drink wine or strong drink, you, nor your sons with you, when you go into the Tent of Appointment, lest you die – a law forever throughout your generations, </a:t>
            </a:r>
          </a:p>
          <a:p>
            <a:pPr marR="0" indent="-228600">
              <a:lnSpc>
                <a:spcPct val="90000"/>
              </a:lnSpc>
              <a:spcAft>
                <a:spcPts val="600"/>
              </a:spcAft>
              <a:buFont typeface="Arial" panose="020B0604020202020204" pitchFamily="34" charset="0"/>
              <a:buChar char="•"/>
            </a:pPr>
            <a:r>
              <a:rPr lang="en-US" sz="1900" b="0" i="0" u="none" strike="noStrike" baseline="0" dirty="0"/>
              <a:t>Lev 10:10  so as to make a distinction between the set-apart and the profane, and between the unclean and the clean, </a:t>
            </a:r>
          </a:p>
          <a:p>
            <a:pPr marR="0" indent="-228600">
              <a:lnSpc>
                <a:spcPct val="90000"/>
              </a:lnSpc>
              <a:spcAft>
                <a:spcPts val="600"/>
              </a:spcAft>
              <a:buFont typeface="Arial" panose="020B0604020202020204" pitchFamily="34" charset="0"/>
              <a:buChar char="•"/>
            </a:pPr>
            <a:r>
              <a:rPr lang="en-US" sz="1900" b="0" i="0" u="none" strike="noStrike" baseline="0" dirty="0"/>
              <a:t>Lev 10:11  </a:t>
            </a:r>
            <a:r>
              <a:rPr lang="en-US" sz="1900" b="1" u="none" strike="noStrike" baseline="0" dirty="0"/>
              <a:t>and to teach the children of </a:t>
            </a:r>
            <a:r>
              <a:rPr lang="en-US" sz="1900" b="1" u="none" strike="noStrike" baseline="0" dirty="0" err="1"/>
              <a:t>Yisra’ěl</a:t>
            </a:r>
            <a:r>
              <a:rPr lang="en-US" sz="1900" b="1" u="none" strike="noStrike" baseline="0" dirty="0"/>
              <a:t> all the laws which </a:t>
            </a:r>
            <a:r>
              <a:rPr lang="en-US" sz="1900" b="1" u="none" strike="noStrike" baseline="0" dirty="0" err="1"/>
              <a:t>יהוה</a:t>
            </a:r>
            <a:r>
              <a:rPr lang="en-US" sz="1900" b="1" u="none" strike="noStrike" baseline="0" dirty="0"/>
              <a:t> has spoken to them by the hand of </a:t>
            </a:r>
            <a:r>
              <a:rPr lang="en-US" sz="1900" b="1" u="none" strike="noStrike" baseline="0" dirty="0" err="1"/>
              <a:t>Mosheh</a:t>
            </a:r>
            <a:r>
              <a:rPr lang="en-US" sz="1900" b="0" i="0" u="none" strike="noStrike" baseline="0" dirty="0"/>
              <a:t>.” </a:t>
            </a:r>
            <a:endParaRPr lang="en-US" sz="1900" dirty="0"/>
          </a:p>
        </p:txBody>
      </p:sp>
      <p:pic>
        <p:nvPicPr>
          <p:cNvPr id="113666" name="Picture 2" descr="Proper Pronunciation In The Pulpit – Preaching Truth">
            <a:extLst>
              <a:ext uri="{FF2B5EF4-FFF2-40B4-BE49-F238E27FC236}">
                <a16:creationId xmlns:a16="http://schemas.microsoft.com/office/drawing/2014/main" id="{86BA585B-3276-F762-C947-3E58EDC2D6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54260"/>
            <a:ext cx="5458968" cy="394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4763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7890277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36452261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DD0BE7-83EC-C5F6-E0BD-884203BDB60D}"/>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Num 1:49  “Only the </a:t>
            </a:r>
            <a:r>
              <a:rPr lang="en-US" sz="2200" b="1" i="0" u="none" strike="noStrike" baseline="0"/>
              <a:t>tribe of Lěwi </a:t>
            </a:r>
            <a:r>
              <a:rPr lang="en-US" sz="2200" b="0" i="0" u="none" strike="noStrike" baseline="0"/>
              <a:t>you do not register, nor take a census of them among the children of Yisra’ěl. </a:t>
            </a:r>
          </a:p>
          <a:p>
            <a:pPr marR="0" indent="-228600">
              <a:lnSpc>
                <a:spcPct val="90000"/>
              </a:lnSpc>
              <a:spcAft>
                <a:spcPts val="600"/>
              </a:spcAft>
              <a:buFont typeface="Arial" panose="020B0604020202020204" pitchFamily="34" charset="0"/>
              <a:buChar char="•"/>
            </a:pPr>
            <a:r>
              <a:rPr lang="en-US" sz="2200" b="0" i="0" u="none" strike="noStrike" baseline="0"/>
              <a:t>Num 1:50  “Instead, </a:t>
            </a:r>
            <a:r>
              <a:rPr lang="en-US" sz="2200" b="1" i="0" u="none" strike="noStrike" baseline="0"/>
              <a:t>appoint the Lěwites over the Dwelling Place of the Witness, over all its furnishings</a:t>
            </a:r>
            <a:r>
              <a:rPr lang="en-US" sz="2200" b="0" i="0" u="none" strike="noStrike" baseline="0"/>
              <a:t>, and over all that belongs to it. They bear the Dwelling Place and all its furnishings, and </a:t>
            </a:r>
            <a:r>
              <a:rPr lang="en-US" sz="2200" b="1" i="0" u="none" strike="noStrike" baseline="0"/>
              <a:t>they attend to it</a:t>
            </a:r>
            <a:r>
              <a:rPr lang="en-US" sz="2200" b="0" i="0" u="none" strike="noStrike" baseline="0"/>
              <a:t>, and camp around the Dwelling Place. </a:t>
            </a:r>
            <a:endParaRPr lang="en-US" sz="2200"/>
          </a:p>
        </p:txBody>
      </p:sp>
    </p:spTree>
    <p:extLst>
      <p:ext uri="{BB962C8B-B14F-4D97-AF65-F5344CB8AC3E}">
        <p14:creationId xmlns:p14="http://schemas.microsoft.com/office/powerpoint/2010/main" val="17270098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r>
              <a:rPr lang="en-US" sz="2200"/>
              <a:t>Maraite Levites are responsible to move the tabernacle poles, boards, sockets, pillars and bars</a:t>
            </a:r>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412548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27" name="Rectangle 8192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630936" y="639520"/>
            <a:ext cx="3429000" cy="1719072"/>
          </a:xfrm>
        </p:spPr>
        <p:txBody>
          <a:bodyPr anchor="b">
            <a:normAutofit/>
          </a:bodyPr>
          <a:lstStyle/>
          <a:p>
            <a:r>
              <a:rPr lang="en-US" sz="3000"/>
              <a:t>Tabernacle/Temple</a:t>
            </a:r>
          </a:p>
        </p:txBody>
      </p:sp>
      <p:sp>
        <p:nvSpPr>
          <p:cNvPr id="8192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630936" y="2807208"/>
            <a:ext cx="3429000" cy="3410712"/>
          </a:xfrm>
        </p:spPr>
        <p:txBody>
          <a:bodyPr anchor="t">
            <a:normAutofit/>
          </a:bodyPr>
          <a:lstStyle/>
          <a:p>
            <a:r>
              <a:rPr lang="en-US" sz="2000"/>
              <a:t>3 purposes</a:t>
            </a:r>
          </a:p>
          <a:p>
            <a:endParaRPr lang="en-US" sz="2000"/>
          </a:p>
          <a:p>
            <a:r>
              <a:rPr lang="en-US" sz="2000"/>
              <a:t>Hospital</a:t>
            </a:r>
          </a:p>
          <a:p>
            <a:pPr lvl="1"/>
            <a:r>
              <a:rPr lang="en-US" sz="2000"/>
              <a:t>Sick were brought to the Temple- Leviticus 13:2-6</a:t>
            </a:r>
          </a:p>
          <a:p>
            <a:r>
              <a:rPr lang="en-US" sz="2000"/>
              <a:t>Food Regulations- Numbers 15:6-7</a:t>
            </a:r>
          </a:p>
          <a:p>
            <a:pPr lvl="1"/>
            <a:r>
              <a:rPr lang="en-US" sz="2000"/>
              <a:t>Peace Offerings- Leviticus 3:17</a:t>
            </a:r>
          </a:p>
        </p:txBody>
      </p:sp>
      <p:pic>
        <p:nvPicPr>
          <p:cNvPr id="81922" name="Picture 2" descr="Fareway opening new Beaverdale meat market Wednesday - Axios Des Moines">
            <a:extLst>
              <a:ext uri="{FF2B5EF4-FFF2-40B4-BE49-F238E27FC236}">
                <a16:creationId xmlns:a16="http://schemas.microsoft.com/office/drawing/2014/main" id="{A2CD9922-0321-2232-E6C0-20815C723C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840105"/>
            <a:ext cx="6903720" cy="51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0619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F544BD-63A0-1BA6-73CC-B0A1E3B1C8D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Num 3:36  And the </a:t>
            </a:r>
            <a:r>
              <a:rPr lang="en-US" sz="2200" b="1" i="0" u="none" strike="noStrike" baseline="0"/>
              <a:t>appointed duty of the children of Merari </a:t>
            </a:r>
            <a:r>
              <a:rPr lang="en-US" sz="2200" b="0" i="0" u="none" strike="noStrike" baseline="0"/>
              <a:t>was the boards of the Dwelling Place, and its bars, and its columns, and its sockets, and its utensils, and all its service, </a:t>
            </a:r>
            <a:endParaRPr lang="en-US" sz="2200"/>
          </a:p>
        </p:txBody>
      </p:sp>
    </p:spTree>
    <p:extLst>
      <p:ext uri="{BB962C8B-B14F-4D97-AF65-F5344CB8AC3E}">
        <p14:creationId xmlns:p14="http://schemas.microsoft.com/office/powerpoint/2010/main" val="276859611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r>
              <a:rPr lang="en-US" sz="2200"/>
              <a:t>Maraite Levites are responsible to move the Tabernacle poles, boards, sockets, pillars and bars</a:t>
            </a:r>
          </a:p>
          <a:p>
            <a:pPr lvl="2"/>
            <a:r>
              <a:rPr lang="en-US" sz="2200"/>
              <a:t>Kohath Levites are responsible to move the ark and furniture of the Tabernacle</a:t>
            </a:r>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3003325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1D0152-F2A7-CC5E-3EE4-A285CC3A9FB4}"/>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1500" b="0" i="0" u="none" strike="noStrike" baseline="0"/>
              <a:t>Num 4:4  “This is the </a:t>
            </a:r>
            <a:r>
              <a:rPr lang="en-US" sz="1500" b="1" i="0" u="none" strike="noStrike" baseline="0"/>
              <a:t>service of the sons of </a:t>
            </a:r>
            <a:r>
              <a:rPr lang="en-US" sz="1500" b="1"/>
              <a:t>Ko</a:t>
            </a:r>
            <a:r>
              <a:rPr lang="en-US" sz="1500" b="1" i="0" u="none" strike="noStrike" baseline="0"/>
              <a:t>hath </a:t>
            </a:r>
            <a:r>
              <a:rPr lang="en-US" sz="1500" b="0" i="0" u="none" strike="noStrike" baseline="0"/>
              <a:t>in the Tent of Appointment, the most set-apart matters: </a:t>
            </a:r>
          </a:p>
          <a:p>
            <a:pPr marR="0" indent="-228600">
              <a:lnSpc>
                <a:spcPct val="90000"/>
              </a:lnSpc>
              <a:spcAft>
                <a:spcPts val="600"/>
              </a:spcAft>
              <a:buFont typeface="Arial" panose="020B0604020202020204" pitchFamily="34" charset="0"/>
              <a:buChar char="•"/>
            </a:pPr>
            <a:r>
              <a:rPr lang="en-US" sz="1500" b="0" i="0" u="none" strike="noStrike" baseline="0"/>
              <a:t>Num 4:5  “At the breaking of camp, Aharon and his sons shall come, and they shall take down the covering veil and cover the ark of the Witness with it, </a:t>
            </a:r>
          </a:p>
          <a:p>
            <a:pPr marR="0" indent="-228600">
              <a:lnSpc>
                <a:spcPct val="90000"/>
              </a:lnSpc>
              <a:spcAft>
                <a:spcPts val="600"/>
              </a:spcAft>
              <a:buFont typeface="Arial" panose="020B0604020202020204" pitchFamily="34" charset="0"/>
              <a:buChar char="•"/>
            </a:pPr>
            <a:r>
              <a:rPr lang="en-US" sz="1500" b="0" i="0" u="none" strike="noStrike" baseline="0"/>
              <a:t>Num 4:6  and shall put on it a covering of fine leather, and spread over that an all-blue wrapper, and shall insert its poles. </a:t>
            </a:r>
          </a:p>
          <a:p>
            <a:pPr marR="0" indent="-228600">
              <a:lnSpc>
                <a:spcPct val="90000"/>
              </a:lnSpc>
              <a:spcAft>
                <a:spcPts val="600"/>
              </a:spcAft>
              <a:buFont typeface="Arial" panose="020B0604020202020204" pitchFamily="34" charset="0"/>
              <a:buChar char="•"/>
            </a:pPr>
            <a:r>
              <a:rPr lang="en-US" sz="1500" b="0" i="0" u="none" strike="noStrike" baseline="0"/>
              <a:t>Num 4:7  “And on the table of showbread they shall spread a blue wrapper, and shall put on it the dishes, and the ladles, and the bowls, and the jars for pouring, and the showbread on it. </a:t>
            </a:r>
          </a:p>
          <a:p>
            <a:pPr marR="0" indent="-228600">
              <a:lnSpc>
                <a:spcPct val="90000"/>
              </a:lnSpc>
              <a:spcAft>
                <a:spcPts val="600"/>
              </a:spcAft>
              <a:buFont typeface="Arial" panose="020B0604020202020204" pitchFamily="34" charset="0"/>
              <a:buChar char="•"/>
            </a:pPr>
            <a:r>
              <a:rPr lang="en-US" sz="1500" b="0" i="0" u="none" strike="noStrike" baseline="0"/>
              <a:t>Num 4:8  “And they shall spread over them a scarlet wrapper, and cover the same with a covering of fine leather, and shall insert its poles, </a:t>
            </a:r>
          </a:p>
          <a:p>
            <a:pPr marR="0" indent="-228600">
              <a:lnSpc>
                <a:spcPct val="90000"/>
              </a:lnSpc>
              <a:spcAft>
                <a:spcPts val="600"/>
              </a:spcAft>
              <a:buFont typeface="Arial" panose="020B0604020202020204" pitchFamily="34" charset="0"/>
              <a:buChar char="•"/>
            </a:pPr>
            <a:r>
              <a:rPr lang="en-US" sz="1500" b="0" i="0" u="none" strike="noStrike" baseline="0"/>
              <a:t>Num 4:9  and shall take a blue wrapper and cover the lampstand of the light, with its lamps, and its snuffers, and its trays, and all its oil vessels, by which they serve it. </a:t>
            </a:r>
          </a:p>
          <a:p>
            <a:pPr marR="0" indent="-228600">
              <a:lnSpc>
                <a:spcPct val="90000"/>
              </a:lnSpc>
              <a:spcAft>
                <a:spcPts val="600"/>
              </a:spcAft>
              <a:buFont typeface="Arial" panose="020B0604020202020204" pitchFamily="34" charset="0"/>
              <a:buChar char="•"/>
            </a:pPr>
            <a:r>
              <a:rPr lang="en-US" sz="1500" b="0" i="0" u="none" strike="noStrike" baseline="0"/>
              <a:t>Num 4:10  “And they shall put it with all its utensils in a covering of fine leather, and put it on a bar. </a:t>
            </a:r>
          </a:p>
          <a:p>
            <a:pPr marR="0" indent="-228600">
              <a:lnSpc>
                <a:spcPct val="90000"/>
              </a:lnSpc>
              <a:spcAft>
                <a:spcPts val="600"/>
              </a:spcAft>
              <a:buFont typeface="Arial" panose="020B0604020202020204" pitchFamily="34" charset="0"/>
              <a:buChar char="•"/>
            </a:pPr>
            <a:r>
              <a:rPr lang="en-US" sz="1500" b="0" i="0" u="none" strike="noStrike" baseline="0"/>
              <a:t>Num 4:11  “And over the golden slaughter-place they shall spread a blue wrapper, and cover it with a covering of fine leather, and shall insert its poles, </a:t>
            </a:r>
          </a:p>
          <a:p>
            <a:pPr marR="0" indent="-228600">
              <a:lnSpc>
                <a:spcPct val="90000"/>
              </a:lnSpc>
              <a:spcAft>
                <a:spcPts val="600"/>
              </a:spcAft>
              <a:buFont typeface="Arial" panose="020B0604020202020204" pitchFamily="34" charset="0"/>
              <a:buChar char="•"/>
            </a:pPr>
            <a:r>
              <a:rPr lang="en-US" sz="1500" b="0" i="0" u="none" strike="noStrike" baseline="0"/>
              <a:t>Num 4:12  and shall take all the utensils of service with which they serve in the set-apart place, and shall put them in a blue wrapper, cover them with a covering of fine leather, and put them on a bar, </a:t>
            </a:r>
            <a:endParaRPr lang="en-US" sz="1500"/>
          </a:p>
        </p:txBody>
      </p:sp>
    </p:spTree>
    <p:extLst>
      <p:ext uri="{BB962C8B-B14F-4D97-AF65-F5344CB8AC3E}">
        <p14:creationId xmlns:p14="http://schemas.microsoft.com/office/powerpoint/2010/main" val="320473638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r>
              <a:rPr lang="en-US" sz="2200"/>
              <a:t>Maraite Levites are responsible to move the Tabernacle poles, boards, sockets, pillars and bars</a:t>
            </a:r>
          </a:p>
          <a:p>
            <a:pPr lvl="2"/>
            <a:r>
              <a:rPr lang="en-US" sz="2200"/>
              <a:t>Kohath Levites are responsible to move the ark and furniture of the Tabernacle</a:t>
            </a:r>
          </a:p>
          <a:p>
            <a:pPr lvl="2"/>
            <a:r>
              <a:rPr lang="en-US" sz="2200"/>
              <a:t>Gershonite Levites are responsible to move the Tabernacle covers, curtains, screens, and cords</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0154170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B612CA-1C7F-99C8-774E-FEE9CBDB22C5}"/>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Num 4:24  “This is the service of the </a:t>
            </a:r>
            <a:r>
              <a:rPr lang="en-US" sz="2200" b="1" i="0" u="none" strike="noStrike" baseline="0"/>
              <a:t>clans of the Gěrshonites</a:t>
            </a:r>
            <a:r>
              <a:rPr lang="en-US" sz="2200" b="0" i="0" u="none" strike="noStrike" baseline="0"/>
              <a:t>, in serving and in bearing burdens: </a:t>
            </a:r>
          </a:p>
          <a:p>
            <a:pPr marR="0" indent="-228600">
              <a:lnSpc>
                <a:spcPct val="90000"/>
              </a:lnSpc>
              <a:spcAft>
                <a:spcPts val="600"/>
              </a:spcAft>
              <a:buFont typeface="Arial" panose="020B0604020202020204" pitchFamily="34" charset="0"/>
              <a:buChar char="•"/>
            </a:pPr>
            <a:r>
              <a:rPr lang="en-US" sz="2200" b="0" i="0" u="none" strike="noStrike" baseline="0"/>
              <a:t>Num 4:25  “And they shall bear the curtains of the Dwelling Place and the Tent of Appointment with its covering, the covering of fine leather that is on it, the covering for the door of the Tent of Appointment, </a:t>
            </a:r>
          </a:p>
          <a:p>
            <a:pPr marR="0" indent="-228600">
              <a:lnSpc>
                <a:spcPct val="90000"/>
              </a:lnSpc>
              <a:spcAft>
                <a:spcPts val="600"/>
              </a:spcAft>
              <a:buFont typeface="Arial" panose="020B0604020202020204" pitchFamily="34" charset="0"/>
              <a:buChar char="•"/>
            </a:pPr>
            <a:r>
              <a:rPr lang="en-US" sz="2200" b="0" i="0" u="none" strike="noStrike" baseline="0"/>
              <a:t>Num 4:26  and the screens of the courtyard and the covering for the door of the gate of the courtyard, which is around the Dwelling Place and slaughter-place, and their cords, all the equipment for their service and all that is made for them – so shall they serve. </a:t>
            </a:r>
            <a:endParaRPr lang="en-US" sz="2200"/>
          </a:p>
        </p:txBody>
      </p:sp>
    </p:spTree>
    <p:extLst>
      <p:ext uri="{BB962C8B-B14F-4D97-AF65-F5344CB8AC3E}">
        <p14:creationId xmlns:p14="http://schemas.microsoft.com/office/powerpoint/2010/main" val="195862137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r>
              <a:rPr lang="en-US" sz="2200"/>
              <a:t>Maraite Levites are responsible to move the Tabernacle poles, boards, sockets, pillars and bars</a:t>
            </a:r>
          </a:p>
          <a:p>
            <a:pPr lvl="2"/>
            <a:r>
              <a:rPr lang="en-US" sz="2200"/>
              <a:t>Kohath Levites are responsible to move the ark and furniture of the Tabernacle</a:t>
            </a:r>
          </a:p>
          <a:p>
            <a:pPr lvl="2"/>
            <a:r>
              <a:rPr lang="en-US" sz="2200"/>
              <a:t>Gershonite Levites are responsible to move the Tabernacle covers, curtains, screens, and cords</a:t>
            </a:r>
          </a:p>
          <a:p>
            <a:pPr lvl="2"/>
            <a:r>
              <a:rPr lang="en-US" sz="2200"/>
              <a:t>Levites are given cities within each tribe and their surrounding suburbs</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70181885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0DA1ED-2D2F-AD69-5D82-BDA274A1606E}"/>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1" i="0" u="none" strike="noStrike" baseline="0"/>
              <a:t>Num 35:1</a:t>
            </a:r>
            <a:r>
              <a:rPr lang="en-US" sz="2200" b="0" i="0" u="none" strike="noStrike" baseline="0"/>
              <a:t>  And Yehovah spake unto Moses in the plains of Moab by Jordan </a:t>
            </a:r>
            <a:r>
              <a:rPr lang="en-US" sz="2200" b="0" i="1" u="none" strike="noStrike" baseline="0"/>
              <a:t>near</a:t>
            </a:r>
            <a:r>
              <a:rPr lang="en-US" sz="2200" b="0" i="0" u="none" strike="noStrike" baseline="0"/>
              <a:t> Jericho, saying, </a:t>
            </a:r>
          </a:p>
          <a:p>
            <a:pPr indent="-228600">
              <a:lnSpc>
                <a:spcPct val="90000"/>
              </a:lnSpc>
              <a:spcAft>
                <a:spcPts val="600"/>
              </a:spcAft>
              <a:buFont typeface="Arial" panose="020B0604020202020204" pitchFamily="34" charset="0"/>
              <a:buChar char="•"/>
            </a:pPr>
            <a:r>
              <a:rPr lang="en-US" sz="2200" b="0" i="0" u="none" strike="noStrike" baseline="0"/>
              <a:t>Num 35:2  Command the children of Israel, that they give unto the Levites of the inheritance of </a:t>
            </a:r>
            <a:r>
              <a:rPr lang="en-US" sz="2200" b="1" i="0" u="none" strike="noStrike" baseline="0"/>
              <a:t>their possession cities to dwell in</a:t>
            </a:r>
            <a:r>
              <a:rPr lang="en-US" sz="2200" b="0" i="0" u="none" strike="noStrike" baseline="0"/>
              <a:t>; and ye shall give </a:t>
            </a:r>
            <a:r>
              <a:rPr lang="en-US" sz="2200" b="0" i="1" u="none" strike="noStrike" baseline="0"/>
              <a:t>also</a:t>
            </a:r>
            <a:r>
              <a:rPr lang="en-US" sz="2200" b="0" i="0" u="none" strike="noStrike" baseline="0"/>
              <a:t> unto the Levites </a:t>
            </a:r>
            <a:r>
              <a:rPr lang="en-US" sz="2200" b="1" i="0" u="none" strike="noStrike" baseline="0"/>
              <a:t>suburbs for the cities round about them</a:t>
            </a:r>
            <a:r>
              <a:rPr lang="en-US" sz="2200" b="0" i="0" u="none" strike="noStrike" baseline="0"/>
              <a:t>. </a:t>
            </a:r>
            <a:endParaRPr lang="en-US" sz="2200"/>
          </a:p>
        </p:txBody>
      </p:sp>
    </p:spTree>
    <p:extLst>
      <p:ext uri="{BB962C8B-B14F-4D97-AF65-F5344CB8AC3E}">
        <p14:creationId xmlns:p14="http://schemas.microsoft.com/office/powerpoint/2010/main" val="8359551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r>
              <a:rPr lang="en-US" sz="2200"/>
              <a:t>Maraite Levites are responsible to move the Tabernacle poles, boards, sockets, pillars and bars</a:t>
            </a:r>
          </a:p>
          <a:p>
            <a:pPr lvl="2"/>
            <a:r>
              <a:rPr lang="en-US" sz="2200"/>
              <a:t>Kohath Levites are responsible to move the ark and furniture of the Tabernacle</a:t>
            </a:r>
          </a:p>
          <a:p>
            <a:pPr lvl="2"/>
            <a:r>
              <a:rPr lang="en-US" sz="2200"/>
              <a:t>Gershonite Levites are responsible to move the Tabernacle covers, curtains, screens, and cords</a:t>
            </a:r>
          </a:p>
          <a:p>
            <a:pPr lvl="2"/>
            <a:r>
              <a:rPr lang="en-US" sz="2200"/>
              <a:t>Levites are given cities within each tribe and their surrounding suburbs</a:t>
            </a:r>
          </a:p>
          <a:p>
            <a:pPr lvl="2"/>
            <a:endParaRPr lang="en-US" sz="2200"/>
          </a:p>
          <a:p>
            <a:pPr marL="914400" lvl="2" indent="0">
              <a:buNone/>
            </a:pPr>
            <a:r>
              <a:rPr lang="en-US" sz="2200" b="1"/>
              <a:t>These are the lower courts</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8458508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r>
              <a:rPr lang="en-US" sz="2200"/>
              <a:t>Maraite Levites are responsible to move the Tabernacle poles, boards, sockets, pillars and bars</a:t>
            </a:r>
          </a:p>
          <a:p>
            <a:pPr lvl="2"/>
            <a:r>
              <a:rPr lang="en-US" sz="2200"/>
              <a:t>Kohath Levites are responsible to move the ark and furniture of the Tabernacle</a:t>
            </a:r>
          </a:p>
          <a:p>
            <a:pPr lvl="2"/>
            <a:r>
              <a:rPr lang="en-US" sz="2200"/>
              <a:t>Gershonite Levites are responsible to move the Tabernacle covers, curtains, screens, and cords</a:t>
            </a:r>
          </a:p>
          <a:p>
            <a:pPr lvl="2"/>
            <a:r>
              <a:rPr lang="en-US" sz="2200"/>
              <a:t>Levites are given cities within each tribe and their surrounding suburbs</a:t>
            </a:r>
          </a:p>
          <a:p>
            <a:pPr lvl="2"/>
            <a:r>
              <a:rPr lang="en-US" sz="2200"/>
              <a:t>Levites shall judge between the people</a:t>
            </a:r>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67529830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855" name="Rectangle 788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0" name="Picture 2" descr="What Christ's Trial Before the Sanhedrin Tells Us - The Poached Egg  Christian Worldview and Apologetics Network">
            <a:extLst>
              <a:ext uri="{FF2B5EF4-FFF2-40B4-BE49-F238E27FC236}">
                <a16:creationId xmlns:a16="http://schemas.microsoft.com/office/drawing/2014/main" id="{3B8BD022-D01E-D196-A4CD-40228CCAD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7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885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0C6B73-F37F-824A-402E-01B2A1E44406}"/>
              </a:ext>
            </a:extLst>
          </p:cNvPr>
          <p:cNvSpPr txBox="1"/>
          <p:nvPr/>
        </p:nvSpPr>
        <p:spPr>
          <a:xfrm>
            <a:off x="5297762" y="2706624"/>
            <a:ext cx="6251110" cy="3483864"/>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17:9  </a:t>
            </a:r>
            <a:r>
              <a:rPr lang="en-US" sz="2200" b="1" i="0" u="none" strike="noStrike" baseline="0" dirty="0"/>
              <a:t>And thou shalt come unto the priests the Levites</a:t>
            </a:r>
            <a:r>
              <a:rPr lang="en-US" sz="2200" b="0" i="0" u="none" strike="noStrike" baseline="0" dirty="0"/>
              <a:t>, </a:t>
            </a:r>
            <a:r>
              <a:rPr lang="en-US" sz="2200" b="1" i="0" u="none" strike="noStrike" baseline="0" dirty="0"/>
              <a:t>and unto the judge that shall be in those days, and enquire; and they shall shew thee the sentence of judgment</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17:10  And thou shalt do according to the sentence, which they of that place which </a:t>
            </a:r>
            <a:r>
              <a:rPr lang="en-US" sz="2200" b="0" i="0" u="none" strike="noStrike" baseline="0"/>
              <a:t>Yehovah</a:t>
            </a:r>
            <a:r>
              <a:rPr lang="en-US" sz="2200" b="0" i="0" u="none" strike="noStrike" baseline="0" dirty="0"/>
              <a:t> shall choose shall shew thee; and thou shalt observe to do according to all that they inform thee: </a:t>
            </a:r>
            <a:endParaRPr lang="en-US" sz="2200" dirty="0"/>
          </a:p>
        </p:txBody>
      </p:sp>
    </p:spTree>
    <p:extLst>
      <p:ext uri="{BB962C8B-B14F-4D97-AF65-F5344CB8AC3E}">
        <p14:creationId xmlns:p14="http://schemas.microsoft.com/office/powerpoint/2010/main" val="3869018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A133F4-A02A-8AAB-8838-F21EC8865421}"/>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marR="0"/>
            <a:r>
              <a:rPr lang="en-US" sz="4100" b="0" i="0" u="none" strike="noStrike" kern="1200" baseline="0">
                <a:solidFill>
                  <a:schemeClr val="tx1"/>
                </a:solidFill>
                <a:latin typeface="+mj-lt"/>
                <a:ea typeface="+mj-ea"/>
                <a:cs typeface="+mj-cs"/>
              </a:rPr>
              <a:t>Num 15:6  Or for a ram you prepare as a grain offering two-tenths </a:t>
            </a:r>
            <a:r>
              <a:rPr lang="en-US" sz="4100" b="0" i="1" u="none" strike="noStrike" kern="1200" baseline="0">
                <a:solidFill>
                  <a:schemeClr val="tx1"/>
                </a:solidFill>
                <a:latin typeface="+mj-lt"/>
                <a:ea typeface="+mj-ea"/>
                <a:cs typeface="+mj-cs"/>
              </a:rPr>
              <a:t>of an ěphah</a:t>
            </a:r>
            <a:r>
              <a:rPr lang="en-US" sz="4100" b="0" i="0" u="none" strike="noStrike" kern="1200" baseline="0">
                <a:solidFill>
                  <a:schemeClr val="tx1"/>
                </a:solidFill>
                <a:latin typeface="+mj-lt"/>
                <a:ea typeface="+mj-ea"/>
                <a:cs typeface="+mj-cs"/>
              </a:rPr>
              <a:t> of fine flour mixed with one-third of a hin of oil, </a:t>
            </a:r>
            <a:br>
              <a:rPr lang="en-US" sz="4100" b="0" i="0" u="none" strike="noStrike" kern="1200" baseline="0">
                <a:solidFill>
                  <a:schemeClr val="tx1"/>
                </a:solidFill>
                <a:latin typeface="+mj-lt"/>
                <a:ea typeface="+mj-ea"/>
                <a:cs typeface="+mj-cs"/>
              </a:rPr>
            </a:br>
            <a:r>
              <a:rPr lang="en-US" sz="4100" b="0" i="0" u="none" strike="noStrike" kern="1200" baseline="0">
                <a:solidFill>
                  <a:schemeClr val="tx1"/>
                </a:solidFill>
                <a:latin typeface="+mj-lt"/>
                <a:ea typeface="+mj-ea"/>
                <a:cs typeface="+mj-cs"/>
              </a:rPr>
              <a:t>Num 15:7  and as a drink offering you bring one-third of a hin of wine as a sweet fragrance to יהוה. </a:t>
            </a:r>
            <a:endParaRPr lang="en-US" sz="41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66973AB3-E1EB-4136-98C0-E6BD10D7D6F5}"/>
              </a:ext>
            </a:extLst>
          </p:cNvPr>
          <p:cNvSpPr>
            <a:spLocks noGrp="1"/>
          </p:cNvSpPr>
          <p:nvPr>
            <p:ph type="body" idx="1"/>
          </p:nvPr>
        </p:nvSpPr>
        <p:spPr>
          <a:xfrm>
            <a:off x="838199" y="4983276"/>
            <a:ext cx="10512552" cy="1126680"/>
          </a:xfrm>
        </p:spPr>
        <p:txBody>
          <a:bodyPr vert="horz" lIns="91440" tIns="45720" rIns="91440" bIns="45720" rtlCol="0">
            <a:normAutofit/>
          </a:bodyPr>
          <a:lstStyle/>
          <a:p>
            <a:r>
              <a:rPr lang="en-US" b="0" i="0" u="none" strike="noStrike" kern="1200" baseline="0">
                <a:solidFill>
                  <a:schemeClr val="tx1"/>
                </a:solidFill>
                <a:latin typeface="+mn-lt"/>
                <a:ea typeface="+mn-ea"/>
                <a:cs typeface="+mn-cs"/>
              </a:rPr>
              <a:t>Lev 3:17  ‘An everlasting law throughout your generations in all your dwellings: you do not eat any fat or any blood.’ ” </a:t>
            </a:r>
            <a:endParaRPr lang="en-US" kern="1200">
              <a:solidFill>
                <a:schemeClr val="tx1"/>
              </a:solidFill>
              <a:latin typeface="+mn-lt"/>
              <a:ea typeface="+mn-ea"/>
              <a:cs typeface="+mn-cs"/>
            </a:endParaRPr>
          </a:p>
        </p:txBody>
      </p:sp>
      <p:sp>
        <p:nvSpPr>
          <p:cNvPr id="2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37271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Levitical Priesthood</a:t>
            </a:r>
          </a:p>
          <a:p>
            <a:pPr lvl="2"/>
            <a:r>
              <a:rPr lang="en-US" sz="2200"/>
              <a:t>Levites must work in the Tabernacle</a:t>
            </a:r>
          </a:p>
          <a:p>
            <a:pPr lvl="2"/>
            <a:r>
              <a:rPr lang="en-US" sz="2200"/>
              <a:t>Maraite Levites are responsible to move the Tabernacle poles, boards, sockets, pillars and bars</a:t>
            </a:r>
          </a:p>
          <a:p>
            <a:pPr lvl="2"/>
            <a:r>
              <a:rPr lang="en-US" sz="2200"/>
              <a:t>Kohath Levites are responsible to move the ark and furniture of the Tabernacle</a:t>
            </a:r>
          </a:p>
          <a:p>
            <a:pPr lvl="2"/>
            <a:r>
              <a:rPr lang="en-US" sz="2200"/>
              <a:t>Gershonite Levites are responsible to move the Tabernacle covers, curtains, screens, and cords</a:t>
            </a:r>
          </a:p>
          <a:p>
            <a:pPr lvl="2"/>
            <a:r>
              <a:rPr lang="en-US" sz="2200"/>
              <a:t>Levites are given cities within each tribe and their surrounding suburbs</a:t>
            </a:r>
          </a:p>
          <a:p>
            <a:pPr lvl="2"/>
            <a:r>
              <a:rPr lang="en-US" sz="2200"/>
              <a:t>Levites shall judge between the people</a:t>
            </a:r>
          </a:p>
          <a:p>
            <a:pPr lvl="2"/>
            <a:r>
              <a:rPr lang="en-US" sz="2200"/>
              <a:t>Levites are to posses the written law of Yehovah</a:t>
            </a:r>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420820991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831" name="Rectangle 778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7DE7C2-FAB7-8934-44AE-705A3441ECE4}"/>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31:9  And </a:t>
            </a:r>
            <a:r>
              <a:rPr lang="en-US" sz="2200" b="1" i="0" u="none" strike="noStrike" baseline="0" dirty="0"/>
              <a:t>Moses wrote this law, and delivered it unto the priests the sons of Levi</a:t>
            </a:r>
            <a:r>
              <a:rPr lang="en-US" sz="2200" b="0" i="0" u="none" strike="noStrike" baseline="0" dirty="0"/>
              <a:t>, which bare the ark of the covenant of </a:t>
            </a:r>
            <a:r>
              <a:rPr lang="en-US" sz="2200" b="0" i="0" u="none" strike="noStrike" baseline="0"/>
              <a:t>Yehovah</a:t>
            </a:r>
            <a:r>
              <a:rPr lang="en-US" sz="2200" b="0" i="0" u="none" strike="noStrike" baseline="0" dirty="0"/>
              <a:t>, and unto all the elders of Israel. </a:t>
            </a:r>
            <a:endParaRPr lang="en-US" sz="2200" dirty="0"/>
          </a:p>
        </p:txBody>
      </p:sp>
      <p:pic>
        <p:nvPicPr>
          <p:cNvPr id="77826" name="Picture 2" descr="5,807 Old Testament Illustrations &amp; Clip Art - iStock">
            <a:extLst>
              <a:ext uri="{FF2B5EF4-FFF2-40B4-BE49-F238E27FC236}">
                <a16:creationId xmlns:a16="http://schemas.microsoft.com/office/drawing/2014/main" id="{795C190F-F0F1-BE46-F63C-738376A230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19" r="764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10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a:t>Judicial System- Enforcing Yehovah’s Law</a:t>
            </a:r>
          </a:p>
          <a:p>
            <a:pPr lvl="1"/>
            <a:r>
              <a:rPr lang="en-US" sz="2000"/>
              <a:t>Levitical Priesthood</a:t>
            </a:r>
          </a:p>
          <a:p>
            <a:pPr lvl="2"/>
            <a:r>
              <a:rPr lang="en-US" dirty="0"/>
              <a:t>Levites must work in the Tabernacle</a:t>
            </a:r>
          </a:p>
          <a:p>
            <a:pPr lvl="2"/>
            <a:r>
              <a:rPr lang="en-US"/>
              <a:t>Maraite</a:t>
            </a:r>
            <a:r>
              <a:rPr lang="en-US" dirty="0"/>
              <a:t> Levites are responsible to move the Tabernacle poles, boards, sockets, pillars and bars</a:t>
            </a:r>
          </a:p>
          <a:p>
            <a:pPr lvl="2"/>
            <a:r>
              <a:rPr lang="en-US" dirty="0"/>
              <a:t>Kohath Levites are responsible to move the ark and furniture of the Tabernacle</a:t>
            </a:r>
          </a:p>
          <a:p>
            <a:pPr lvl="2"/>
            <a:r>
              <a:rPr lang="en-US"/>
              <a:t>Gershonite</a:t>
            </a:r>
            <a:r>
              <a:rPr lang="en-US" dirty="0"/>
              <a:t> Levites are responsible to move the Tabernacle covers, curtains, screens, and cords</a:t>
            </a:r>
          </a:p>
          <a:p>
            <a:pPr lvl="2"/>
            <a:r>
              <a:rPr lang="en-US" dirty="0"/>
              <a:t>Levites are given cities within each tribe and their surrounding suburbs</a:t>
            </a:r>
          </a:p>
          <a:p>
            <a:pPr lvl="2"/>
            <a:r>
              <a:rPr lang="en-US" dirty="0"/>
              <a:t>Levites shall judge between the people</a:t>
            </a:r>
          </a:p>
          <a:p>
            <a:pPr lvl="2"/>
            <a:r>
              <a:rPr lang="en-US" dirty="0"/>
              <a:t>Levites are to posses the written law of </a:t>
            </a:r>
            <a:r>
              <a:rPr lang="en-US"/>
              <a:t>Yehovah</a:t>
            </a:r>
            <a:endParaRPr lang="en-US" dirty="0"/>
          </a:p>
          <a:p>
            <a:pPr lvl="2"/>
            <a:r>
              <a:rPr lang="en-US" dirty="0"/>
              <a:t>Levites are to start service at the age of 20</a:t>
            </a:r>
          </a:p>
          <a:p>
            <a:pPr marL="914400" lvl="2" indent="0">
              <a:buNone/>
            </a:pPr>
            <a:endParaRPr lang="en-US" dirty="0"/>
          </a:p>
          <a:p>
            <a:pPr marL="914400" lvl="2"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1828800" lvl="4" indent="0">
              <a:buNone/>
            </a:pPr>
            <a:endParaRPr lang="en-US" sz="2000"/>
          </a:p>
          <a:p>
            <a:pPr lvl="3"/>
            <a:endParaRPr lang="en-US" sz="2000"/>
          </a:p>
          <a:p>
            <a:pPr lvl="3"/>
            <a:endParaRPr lang="en-US" sz="2000"/>
          </a:p>
          <a:p>
            <a:pPr lvl="3"/>
            <a:endParaRPr lang="en-US" sz="2000"/>
          </a:p>
          <a:p>
            <a:pPr lvl="2"/>
            <a:endParaRPr lang="en-US"/>
          </a:p>
          <a:p>
            <a:pPr lvl="2"/>
            <a:endParaRPr lang="en-US"/>
          </a:p>
        </p:txBody>
      </p:sp>
    </p:spTree>
    <p:extLst>
      <p:ext uri="{BB962C8B-B14F-4D97-AF65-F5344CB8AC3E}">
        <p14:creationId xmlns:p14="http://schemas.microsoft.com/office/powerpoint/2010/main" val="252559870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D02065-4706-F5EB-A869-F2F9F16B60B6}"/>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1Ch 23:24  These </a:t>
            </a:r>
            <a:r>
              <a:rPr lang="en-US" sz="2200" b="0" i="1" u="none" strike="noStrike" baseline="0" dirty="0"/>
              <a:t>were</a:t>
            </a:r>
            <a:r>
              <a:rPr lang="en-US" sz="2200" b="0" i="0" u="none" strike="noStrike" baseline="0" dirty="0"/>
              <a:t> the sons of Levi after the house of their fathers; </a:t>
            </a:r>
            <a:r>
              <a:rPr lang="en-US" sz="2200" b="0" i="1" u="none" strike="noStrike" baseline="0" dirty="0"/>
              <a:t>even</a:t>
            </a:r>
            <a:r>
              <a:rPr lang="en-US" sz="2200" b="0" i="0" u="none" strike="noStrike" baseline="0" dirty="0"/>
              <a:t> the chief of the fathers, as they were counted by number of names by their polls, </a:t>
            </a:r>
            <a:r>
              <a:rPr lang="en-US" sz="2200" b="1" i="0" u="none" strike="noStrike" baseline="0" dirty="0"/>
              <a:t>that did the work for the service of the house of </a:t>
            </a:r>
            <a:r>
              <a:rPr lang="en-US" sz="2200" b="1" i="0" u="none" strike="noStrike" baseline="0" dirty="0" err="1"/>
              <a:t>Yehovah</a:t>
            </a:r>
            <a:r>
              <a:rPr lang="en-US" sz="2200" b="1" i="0" u="none" strike="noStrike" baseline="0" dirty="0"/>
              <a:t>, from the age of twenty years and upward</a:t>
            </a:r>
            <a:r>
              <a:rPr lang="en-US" sz="2200" b="0" i="0" u="none" strike="noStrike" baseline="0" dirty="0"/>
              <a:t>. </a:t>
            </a:r>
          </a:p>
        </p:txBody>
      </p:sp>
    </p:spTree>
    <p:extLst>
      <p:ext uri="{BB962C8B-B14F-4D97-AF65-F5344CB8AC3E}">
        <p14:creationId xmlns:p14="http://schemas.microsoft.com/office/powerpoint/2010/main" val="77573048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High Priest</a:t>
            </a:r>
          </a:p>
          <a:p>
            <a:pPr lvl="2"/>
            <a:r>
              <a:rPr lang="en-US" sz="2200"/>
              <a:t>Keeps charge of the Holy of Holies</a:t>
            </a:r>
          </a:p>
          <a:p>
            <a:pPr lvl="2"/>
            <a:endParaRPr lang="en-US" sz="2200"/>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33499286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D8DDAA-5B2D-6865-9DCC-921A1F85DF2D}"/>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0" u="none" strike="noStrike" baseline="0" dirty="0"/>
              <a:t>Exo 30:10</a:t>
            </a:r>
            <a:r>
              <a:rPr lang="en-US" sz="2200" b="0" i="0" u="none" strike="noStrike" baseline="0" dirty="0"/>
              <a:t>  </a:t>
            </a:r>
            <a:r>
              <a:rPr lang="en-US" sz="2200" b="1" i="0" u="none" strike="noStrike" baseline="0" dirty="0"/>
              <a:t>And Aaron shall make an atonement upon the horns of it once in a year </a:t>
            </a:r>
            <a:r>
              <a:rPr lang="en-US" sz="2200" b="0" i="0" u="none" strike="noStrike" baseline="0" dirty="0"/>
              <a:t>with the blood of the sin offering of atonements: </a:t>
            </a:r>
            <a:r>
              <a:rPr lang="en-US" sz="2200" b="1" i="0" u="none" strike="noStrike" baseline="0" dirty="0"/>
              <a:t>once in the year shall he make atonement </a:t>
            </a:r>
            <a:r>
              <a:rPr lang="en-US" sz="2200" b="0" i="0" u="none" strike="noStrike" baseline="0" dirty="0"/>
              <a:t>upon it throughout your generations: </a:t>
            </a:r>
            <a:endParaRPr lang="en-US" sz="2200" dirty="0"/>
          </a:p>
        </p:txBody>
      </p:sp>
      <p:pic>
        <p:nvPicPr>
          <p:cNvPr id="9" name="Picture 2" descr="Jesus is the Golden Altar of Incense | Biblical art, Bible art, Bible images">
            <a:extLst>
              <a:ext uri="{FF2B5EF4-FFF2-40B4-BE49-F238E27FC236}">
                <a16:creationId xmlns:a16="http://schemas.microsoft.com/office/drawing/2014/main" id="{0AB2B321-88E0-4392-AA26-8CF6B67667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44" r="1059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41096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High Priest</a:t>
            </a:r>
          </a:p>
          <a:p>
            <a:pPr lvl="2"/>
            <a:r>
              <a:rPr lang="en-US" sz="2200"/>
              <a:t>Keeps charge of the Holy of Holies</a:t>
            </a:r>
          </a:p>
          <a:p>
            <a:pPr lvl="2"/>
            <a:r>
              <a:rPr lang="en-US" sz="2200"/>
              <a:t>Offers gifts and sacrifices on the alter</a:t>
            </a:r>
          </a:p>
          <a:p>
            <a:pPr marL="914400" lvl="2" indent="0">
              <a:buNone/>
            </a:pPr>
            <a:endParaRPr lang="en-US" sz="2200"/>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45819462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3DF7BA-8899-E5C8-1E76-F5CB76758810}"/>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dirty="0"/>
              <a:t>Lev 9:7  And Moses said unto </a:t>
            </a:r>
            <a:r>
              <a:rPr lang="en-US" sz="2200" b="1" i="0" u="none" strike="noStrike" baseline="0" dirty="0"/>
              <a:t>Aaron</a:t>
            </a:r>
            <a:r>
              <a:rPr lang="en-US" sz="2200" b="0" i="0" u="none" strike="noStrike" baseline="0" dirty="0"/>
              <a:t>, Go unto the altar, and </a:t>
            </a:r>
            <a:r>
              <a:rPr lang="en-US" sz="2200" b="1" i="0" u="none" strike="noStrike" baseline="0" dirty="0"/>
              <a:t>offer thy sin offering, and thy burnt offering</a:t>
            </a:r>
            <a:r>
              <a:rPr lang="en-US" sz="2200" b="0" i="0" u="none" strike="noStrike" baseline="0" dirty="0"/>
              <a:t>, and make an atonement for thyself, and for the people: and offer the offering of the people, and make an atonement for them; </a:t>
            </a:r>
            <a:endParaRPr lang="en-US" sz="2200" dirty="0"/>
          </a:p>
        </p:txBody>
      </p:sp>
      <p:pic>
        <p:nvPicPr>
          <p:cNvPr id="11" name="Picture 2" descr="Jesus is the Golden Altar of Incense | Biblical art, Bible art, Bible images">
            <a:extLst>
              <a:ext uri="{FF2B5EF4-FFF2-40B4-BE49-F238E27FC236}">
                <a16:creationId xmlns:a16="http://schemas.microsoft.com/office/drawing/2014/main" id="{8C4527DD-EE31-7035-8898-A1F0C50B80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44" r="1059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7941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640080" y="325369"/>
            <a:ext cx="4368602" cy="1956841"/>
          </a:xfrm>
        </p:spPr>
        <p:txBody>
          <a:bodyPr anchor="b">
            <a:normAutofit/>
          </a:bodyPr>
          <a:lstStyle/>
          <a:p>
            <a:r>
              <a:rPr lang="en-US" sz="4200"/>
              <a:t>Tabernacle/Temple</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640080" y="2872899"/>
            <a:ext cx="4243589" cy="3320668"/>
          </a:xfrm>
        </p:spPr>
        <p:txBody>
          <a:bodyPr>
            <a:normAutofit/>
          </a:bodyPr>
          <a:lstStyle/>
          <a:p>
            <a:r>
              <a:rPr lang="en-US" sz="2200"/>
              <a:t>Judicial System- Enforcing Yehovah’s Law</a:t>
            </a:r>
          </a:p>
          <a:p>
            <a:pPr lvl="1"/>
            <a:r>
              <a:rPr lang="en-US" sz="2200"/>
              <a:t>High Priest</a:t>
            </a:r>
          </a:p>
          <a:p>
            <a:pPr lvl="2"/>
            <a:r>
              <a:rPr lang="en-US" sz="2200"/>
              <a:t>Keeps charge of the Holy of Holies</a:t>
            </a:r>
          </a:p>
          <a:p>
            <a:pPr lvl="2"/>
            <a:r>
              <a:rPr lang="en-US" sz="2200"/>
              <a:t>Offers gifts and sacrifices on the alter</a:t>
            </a:r>
          </a:p>
          <a:p>
            <a:pPr lvl="2"/>
            <a:r>
              <a:rPr lang="en-US" sz="2200"/>
              <a:t>Cleanses the Tabernacle</a:t>
            </a:r>
          </a:p>
          <a:p>
            <a:pPr marL="914400" lvl="2" indent="0">
              <a:buNone/>
            </a:pPr>
            <a:endParaRPr lang="en-US" sz="2200"/>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pic>
        <p:nvPicPr>
          <p:cNvPr id="9" name="Picture 2" descr="The Tabernacle | Thinking7">
            <a:extLst>
              <a:ext uri="{FF2B5EF4-FFF2-40B4-BE49-F238E27FC236}">
                <a16:creationId xmlns:a16="http://schemas.microsoft.com/office/drawing/2014/main" id="{DA784059-209C-8238-DDDD-870084D3B2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88" r="1374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25736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63" name="Rectangle 7066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9A0621-8CB6-65AB-67D7-C9987F793306}"/>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a:t>Lev 16:16</a:t>
            </a:r>
            <a:r>
              <a:rPr lang="en-US" sz="2200" b="0" i="0" u="none" strike="noStrike" baseline="0"/>
              <a:t>  And he shall </a:t>
            </a:r>
            <a:r>
              <a:rPr lang="en-US" sz="2200" b="1" i="0" u="none" strike="noStrike" baseline="0"/>
              <a:t>make an atonement for the holy </a:t>
            </a:r>
            <a:r>
              <a:rPr lang="en-US" sz="2200" b="1" i="1" u="none" strike="noStrike" baseline="0"/>
              <a:t>place</a:t>
            </a:r>
            <a:r>
              <a:rPr lang="en-US" sz="2200" b="0" i="1" u="none" strike="noStrike" baseline="0"/>
              <a:t>,</a:t>
            </a:r>
            <a:r>
              <a:rPr lang="en-US" sz="2200" b="0" i="0" u="none" strike="noStrike" baseline="0"/>
              <a:t> because of the uncleanness of the children of Israel, and because of their transgressions in all their sins: and so shall he do for the </a:t>
            </a:r>
            <a:r>
              <a:rPr lang="en-US" sz="2200" b="1" i="0" u="none" strike="noStrike" baseline="0"/>
              <a:t>tabernacle of the congregation</a:t>
            </a:r>
            <a:r>
              <a:rPr lang="en-US" sz="2200" b="0" i="0" u="none" strike="noStrike" baseline="0"/>
              <a:t>, that remaineth among them in the midst of their uncleanness. </a:t>
            </a:r>
            <a:endParaRPr lang="en-US" sz="2200"/>
          </a:p>
        </p:txBody>
      </p:sp>
      <p:pic>
        <p:nvPicPr>
          <p:cNvPr id="70658" name="Picture 2" descr="The Tabernacle | Thinking7">
            <a:extLst>
              <a:ext uri="{FF2B5EF4-FFF2-40B4-BE49-F238E27FC236}">
                <a16:creationId xmlns:a16="http://schemas.microsoft.com/office/drawing/2014/main" id="{842F8FAB-FBAA-A8D3-7B40-7D0CB75BB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88" r="1374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4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953" name="Rectangle 8295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572493" y="238539"/>
            <a:ext cx="11018520" cy="1434415"/>
          </a:xfrm>
        </p:spPr>
        <p:txBody>
          <a:bodyPr anchor="b">
            <a:normAutofit/>
          </a:bodyPr>
          <a:lstStyle/>
          <a:p>
            <a:r>
              <a:rPr lang="en-US" sz="5400"/>
              <a:t>Tabernacle/Temple</a:t>
            </a:r>
          </a:p>
        </p:txBody>
      </p:sp>
      <p:sp>
        <p:nvSpPr>
          <p:cNvPr id="8295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572493" y="2071316"/>
            <a:ext cx="6713552" cy="4119172"/>
          </a:xfrm>
        </p:spPr>
        <p:txBody>
          <a:bodyPr anchor="t">
            <a:normAutofit/>
          </a:bodyPr>
          <a:lstStyle/>
          <a:p>
            <a:r>
              <a:rPr lang="en-US" sz="2200" dirty="0"/>
              <a:t>3 purposes</a:t>
            </a:r>
          </a:p>
          <a:p>
            <a:endParaRPr lang="en-US" sz="2200" dirty="0"/>
          </a:p>
          <a:p>
            <a:r>
              <a:rPr lang="en-US" sz="2200" dirty="0"/>
              <a:t>Hospital</a:t>
            </a:r>
          </a:p>
          <a:p>
            <a:pPr lvl="1"/>
            <a:r>
              <a:rPr lang="en-US" sz="2200" dirty="0"/>
              <a:t>Sick were brought to the Temple- Leviticus 13:2-6</a:t>
            </a:r>
          </a:p>
          <a:p>
            <a:r>
              <a:rPr lang="en-US" sz="2200" dirty="0"/>
              <a:t>Food Regulations- Numbers 15:6-7</a:t>
            </a:r>
          </a:p>
          <a:p>
            <a:pPr lvl="1"/>
            <a:r>
              <a:rPr lang="en-US" sz="2200" dirty="0"/>
              <a:t>Peace Offerings- Leviticus 3:17</a:t>
            </a:r>
          </a:p>
          <a:p>
            <a:pPr lvl="1"/>
            <a:r>
              <a:rPr lang="en-US" sz="2200" dirty="0"/>
              <a:t>Meal Offerings- Leviticus 2:1-16</a:t>
            </a:r>
          </a:p>
        </p:txBody>
      </p:sp>
      <p:pic>
        <p:nvPicPr>
          <p:cNvPr id="82948" name="Picture 4" descr="4,762 Sifting Stock Photos and Images - 123RF">
            <a:extLst>
              <a:ext uri="{FF2B5EF4-FFF2-40B4-BE49-F238E27FC236}">
                <a16:creationId xmlns:a16="http://schemas.microsoft.com/office/drawing/2014/main" id="{3EEBA7D9-508A-5E66-CB73-6BE58D718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5" r="21941"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874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High Priest</a:t>
            </a:r>
          </a:p>
          <a:p>
            <a:pPr lvl="2"/>
            <a:r>
              <a:rPr lang="en-US" sz="2200"/>
              <a:t>Keeps charge of the Holy of Holies</a:t>
            </a:r>
          </a:p>
          <a:p>
            <a:pPr lvl="2"/>
            <a:r>
              <a:rPr lang="en-US" sz="2200"/>
              <a:t>Offers gifts and sacrifices on the alter</a:t>
            </a:r>
          </a:p>
          <a:p>
            <a:pPr lvl="2"/>
            <a:r>
              <a:rPr lang="en-US" sz="2200"/>
              <a:t>Cleanses the Tabernacle</a:t>
            </a:r>
          </a:p>
          <a:p>
            <a:pPr lvl="2"/>
            <a:r>
              <a:rPr lang="en-US" sz="2200"/>
              <a:t>Must not enter the Holy of Holies discriminately</a:t>
            </a:r>
          </a:p>
          <a:p>
            <a:pPr lvl="2"/>
            <a:endParaRPr lang="en-US" sz="2200"/>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64766211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39" name="Rectangle 696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A91894-31D0-5534-8868-6565347A1D92}"/>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Lev 16:2  And the LORD said unto Moses, Speak unto Aaron thy brother, that he </a:t>
            </a:r>
            <a:r>
              <a:rPr lang="en-US" sz="2200" b="1" i="0" u="none" strike="noStrike" baseline="0"/>
              <a:t>come not at all times into the holy </a:t>
            </a:r>
            <a:r>
              <a:rPr lang="en-US" sz="2200" b="1" i="1" u="none" strike="noStrike" baseline="0"/>
              <a:t>place</a:t>
            </a:r>
            <a:r>
              <a:rPr lang="en-US" sz="2200" b="1" i="0" u="none" strike="noStrike" baseline="0"/>
              <a:t> </a:t>
            </a:r>
            <a:r>
              <a:rPr lang="en-US" sz="2200" b="0" i="0" u="none" strike="noStrike" baseline="0"/>
              <a:t>within the vail before the mercy seat, which </a:t>
            </a:r>
            <a:r>
              <a:rPr lang="en-US" sz="2200" b="0" i="1" u="none" strike="noStrike" baseline="0"/>
              <a:t>is</a:t>
            </a:r>
            <a:r>
              <a:rPr lang="en-US" sz="2200" b="0" i="0" u="none" strike="noStrike" baseline="0"/>
              <a:t> upon the ark; that he die not: for I will appear in the cloud upon the mercy seat. </a:t>
            </a:r>
            <a:endParaRPr lang="en-US" sz="2200"/>
          </a:p>
        </p:txBody>
      </p:sp>
      <p:pic>
        <p:nvPicPr>
          <p:cNvPr id="69634" name="Picture 2" descr="Jesus is the Golden Altar of Incense | Biblical art, Bible art, Bible images">
            <a:extLst>
              <a:ext uri="{FF2B5EF4-FFF2-40B4-BE49-F238E27FC236}">
                <a16:creationId xmlns:a16="http://schemas.microsoft.com/office/drawing/2014/main" id="{BF38E015-BE85-EE67-12B2-AB19B9F46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44" r="1059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6738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High Priest</a:t>
            </a:r>
          </a:p>
          <a:p>
            <a:pPr lvl="2"/>
            <a:r>
              <a:rPr lang="en-US" sz="2200"/>
              <a:t>Keeps charge of the Holy of Holies</a:t>
            </a:r>
          </a:p>
          <a:p>
            <a:pPr lvl="2"/>
            <a:r>
              <a:rPr lang="en-US" sz="2200"/>
              <a:t>Offers gifts and sacrifices on the alter</a:t>
            </a:r>
          </a:p>
          <a:p>
            <a:pPr lvl="2"/>
            <a:r>
              <a:rPr lang="en-US" sz="2200"/>
              <a:t>Cleanses the Tabernacle</a:t>
            </a:r>
          </a:p>
          <a:p>
            <a:pPr lvl="2"/>
            <a:r>
              <a:rPr lang="en-US" sz="2200"/>
              <a:t>Must not enter the Holy of Holies discriminately</a:t>
            </a:r>
          </a:p>
          <a:p>
            <a:pPr lvl="2"/>
            <a:r>
              <a:rPr lang="en-US" sz="2200"/>
              <a:t>Shall not uncover his head</a:t>
            </a:r>
          </a:p>
          <a:p>
            <a:pPr lvl="2"/>
            <a:r>
              <a:rPr lang="en-US" sz="2200"/>
              <a:t>Shall not tear his clothes</a:t>
            </a:r>
          </a:p>
          <a:p>
            <a:pPr lvl="2"/>
            <a:endParaRPr lang="en-US" sz="2200"/>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331820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9550B0-FAC2-55F4-4EA8-EA6FE1A4518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a:t>Lev 21:9  And the daughter of any priest, if she profane herself by playing the whore, she profaneth her father: she shall be burnt with fire. </a:t>
            </a:r>
          </a:p>
          <a:p>
            <a:pPr marR="0" indent="-228600">
              <a:lnSpc>
                <a:spcPct val="90000"/>
              </a:lnSpc>
              <a:spcAft>
                <a:spcPts val="600"/>
              </a:spcAft>
              <a:buFont typeface="Arial" panose="020B0604020202020204" pitchFamily="34" charset="0"/>
              <a:buChar char="•"/>
            </a:pPr>
            <a:r>
              <a:rPr lang="en-US" sz="2200" b="0" i="0" u="none" strike="noStrike" baseline="0"/>
              <a:t>Lev 21:10  And </a:t>
            </a:r>
            <a:r>
              <a:rPr lang="en-US" sz="2200" b="0" i="1" u="none" strike="noStrike" baseline="0"/>
              <a:t>he that is</a:t>
            </a:r>
            <a:r>
              <a:rPr lang="en-US" sz="2200" b="0" i="0" u="none" strike="noStrike" baseline="0"/>
              <a:t> the high priest among his brethren, upon whose head the anointing oil was poured, and that is consecrated to put on the garments, </a:t>
            </a:r>
            <a:r>
              <a:rPr lang="en-US" sz="2200" b="1" i="0" u="none" strike="noStrike" baseline="0"/>
              <a:t>shall not uncover his head, nor rend his clothes</a:t>
            </a:r>
            <a:r>
              <a:rPr lang="en-US" sz="2200" b="0" i="0" u="none" strike="noStrike" baseline="0"/>
              <a:t>; </a:t>
            </a:r>
            <a:endParaRPr lang="en-US" sz="2200"/>
          </a:p>
        </p:txBody>
      </p:sp>
    </p:spTree>
    <p:extLst>
      <p:ext uri="{BB962C8B-B14F-4D97-AF65-F5344CB8AC3E}">
        <p14:creationId xmlns:p14="http://schemas.microsoft.com/office/powerpoint/2010/main" val="274984206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High Priest</a:t>
            </a:r>
          </a:p>
          <a:p>
            <a:pPr lvl="2"/>
            <a:r>
              <a:rPr lang="en-US" sz="2200" dirty="0"/>
              <a:t>Keeps charge of the Holy of Holies</a:t>
            </a:r>
          </a:p>
          <a:p>
            <a:pPr lvl="2"/>
            <a:r>
              <a:rPr lang="en-US" sz="2200" dirty="0"/>
              <a:t>Offers gifts and sacrifices on the alter</a:t>
            </a:r>
          </a:p>
          <a:p>
            <a:pPr lvl="2"/>
            <a:r>
              <a:rPr lang="en-US" sz="2200" dirty="0"/>
              <a:t>Cleanses the Tabernacle</a:t>
            </a:r>
          </a:p>
          <a:p>
            <a:pPr lvl="2"/>
            <a:r>
              <a:rPr lang="en-US" sz="2200" dirty="0"/>
              <a:t>Must not enter the Holy of Holies discriminately</a:t>
            </a:r>
          </a:p>
          <a:p>
            <a:pPr lvl="2"/>
            <a:r>
              <a:rPr lang="en-US" sz="2200" dirty="0"/>
              <a:t>Shall not uncover his head</a:t>
            </a:r>
          </a:p>
          <a:p>
            <a:pPr lvl="2"/>
            <a:r>
              <a:rPr lang="en-US" sz="2200" dirty="0"/>
              <a:t>Shall not tear his clothes</a:t>
            </a:r>
          </a:p>
          <a:p>
            <a:pPr marL="0" indent="0">
              <a:buNone/>
            </a:pPr>
            <a:r>
              <a:rPr lang="en-US" sz="2200" dirty="0"/>
              <a:t>Rueben tore his clothes  Gen 37:29</a:t>
            </a:r>
          </a:p>
          <a:p>
            <a:pPr marL="0" indent="0">
              <a:buNone/>
            </a:pPr>
            <a:r>
              <a:rPr lang="en-US" sz="2200" dirty="0"/>
              <a:t>David tore his clothes  2 Sam 1:11</a:t>
            </a:r>
          </a:p>
          <a:p>
            <a:pPr lvl="2"/>
            <a:endParaRPr lang="en-US" sz="2200" dirty="0"/>
          </a:p>
          <a:p>
            <a:pPr lvl="2"/>
            <a:endParaRPr lang="en-US" sz="2200" dirty="0"/>
          </a:p>
          <a:p>
            <a:pPr marL="914400" lvl="2"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74751039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33EBF8F-C933-ACC2-D2F3-EFF70A9F23A5}"/>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dirty="0"/>
              <a:t>Lev 10:6</a:t>
            </a:r>
            <a:r>
              <a:rPr lang="en-US" sz="2200" b="0" i="0" u="none" strike="noStrike" baseline="0" dirty="0"/>
              <a:t>  And Moses said to Aaron and to Eleazar </a:t>
            </a:r>
            <a:r>
              <a:rPr lang="en-US" sz="2200" b="0" i="0" u="none" strike="noStrike" baseline="0"/>
              <a:t>and Ithamar </a:t>
            </a:r>
            <a:r>
              <a:rPr lang="en-US" sz="2200" b="0" i="0" u="none" strike="noStrike" baseline="0" dirty="0"/>
              <a:t>his sons, “Do not let the hair of your heads hang loose, and </a:t>
            </a:r>
            <a:r>
              <a:rPr lang="en-US" sz="2200" b="1" i="0" u="none" strike="noStrike" baseline="0" dirty="0"/>
              <a:t>do not tear your clothes</a:t>
            </a:r>
            <a:r>
              <a:rPr lang="en-US" sz="2200" b="0" i="0" u="none" strike="noStrike" baseline="0" dirty="0"/>
              <a:t>, lest you die, and wrath come upon all the congregation; but let your brothers, the whole house of Israel, bewail the burning that the LORD has kindled. </a:t>
            </a:r>
            <a:endParaRPr lang="en-US" sz="2200" dirty="0"/>
          </a:p>
        </p:txBody>
      </p:sp>
    </p:spTree>
    <p:extLst>
      <p:ext uri="{BB962C8B-B14F-4D97-AF65-F5344CB8AC3E}">
        <p14:creationId xmlns:p14="http://schemas.microsoft.com/office/powerpoint/2010/main" val="333588219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High Priest</a:t>
            </a:r>
          </a:p>
          <a:p>
            <a:pPr lvl="2"/>
            <a:r>
              <a:rPr lang="en-US" sz="2200"/>
              <a:t>Keeps charge of the Holy of Holies</a:t>
            </a:r>
          </a:p>
          <a:p>
            <a:pPr lvl="2"/>
            <a:r>
              <a:rPr lang="en-US" sz="2200"/>
              <a:t>Offers gifts and sacrifices on the alter</a:t>
            </a:r>
          </a:p>
          <a:p>
            <a:pPr lvl="2"/>
            <a:r>
              <a:rPr lang="en-US" sz="2200"/>
              <a:t>Cleanses the Tabernacle</a:t>
            </a:r>
          </a:p>
          <a:p>
            <a:pPr lvl="2"/>
            <a:r>
              <a:rPr lang="en-US" sz="2200"/>
              <a:t>Must not enter the Holy of Holies discriminately</a:t>
            </a:r>
          </a:p>
          <a:p>
            <a:pPr lvl="2"/>
            <a:r>
              <a:rPr lang="en-US" sz="2200"/>
              <a:t>Shall not uncover his head</a:t>
            </a:r>
          </a:p>
          <a:p>
            <a:pPr lvl="2"/>
            <a:r>
              <a:rPr lang="en-US" sz="2200"/>
              <a:t>Shall not tear his clothes</a:t>
            </a:r>
          </a:p>
          <a:p>
            <a:pPr lvl="2"/>
            <a:r>
              <a:rPr lang="en-US" sz="2200"/>
              <a:t>Must not defile himself with a dead body</a:t>
            </a:r>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76844690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DA375A-A0B7-2578-DEBD-0EF49EC3AE96}"/>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Lev 21:11  Neither shall he go in to any dead body, nor defile himself for his father, or for his mother; </a:t>
            </a:r>
            <a:endParaRPr lang="en-US" sz="2200"/>
          </a:p>
        </p:txBody>
      </p:sp>
    </p:spTree>
    <p:extLst>
      <p:ext uri="{BB962C8B-B14F-4D97-AF65-F5344CB8AC3E}">
        <p14:creationId xmlns:p14="http://schemas.microsoft.com/office/powerpoint/2010/main" val="32221772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High Priest</a:t>
            </a:r>
          </a:p>
          <a:p>
            <a:pPr lvl="2"/>
            <a:r>
              <a:rPr lang="en-US" sz="2200"/>
              <a:t>Keeps charge of the Holy of Holies</a:t>
            </a:r>
          </a:p>
          <a:p>
            <a:pPr lvl="2"/>
            <a:r>
              <a:rPr lang="en-US" sz="2200"/>
              <a:t>Offers gifts and sacrifices on the alter</a:t>
            </a:r>
          </a:p>
          <a:p>
            <a:pPr lvl="2"/>
            <a:r>
              <a:rPr lang="en-US" sz="2200"/>
              <a:t>Cleanses the Tabernacle</a:t>
            </a:r>
          </a:p>
          <a:p>
            <a:pPr lvl="2"/>
            <a:r>
              <a:rPr lang="en-US" sz="2200"/>
              <a:t>Must not enter the Holy of Holies discriminately</a:t>
            </a:r>
          </a:p>
          <a:p>
            <a:pPr lvl="2"/>
            <a:r>
              <a:rPr lang="en-US" sz="2200"/>
              <a:t>Shall not uncover his head</a:t>
            </a:r>
          </a:p>
          <a:p>
            <a:pPr lvl="2"/>
            <a:r>
              <a:rPr lang="en-US" sz="2200"/>
              <a:t>Shall not tear his clothes</a:t>
            </a:r>
          </a:p>
          <a:p>
            <a:pPr lvl="2"/>
            <a:r>
              <a:rPr lang="en-US" sz="2200"/>
              <a:t>Must not defile himself with a dead body</a:t>
            </a:r>
          </a:p>
          <a:p>
            <a:pPr lvl="2"/>
            <a:r>
              <a:rPr lang="en-US" sz="2200"/>
              <a:t>Must marry a virgin</a:t>
            </a:r>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73776231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CAA6BD-A0EE-764F-E823-E69207E543A2}"/>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0" i="0" u="none" strike="noStrike" kern="1200" baseline="0">
                <a:solidFill>
                  <a:schemeClr val="tx1"/>
                </a:solidFill>
                <a:latin typeface="+mj-lt"/>
                <a:ea typeface="+mj-ea"/>
                <a:cs typeface="+mj-cs"/>
              </a:rPr>
              <a:t>Lev 21:13  And he shall take a wife in her virginity. </a:t>
            </a:r>
            <a:endParaRPr lang="en-US" sz="6600" kern="1200">
              <a:solidFill>
                <a:schemeClr val="tx1"/>
              </a:solidFill>
              <a:latin typeface="+mj-lt"/>
              <a:ea typeface="+mj-ea"/>
              <a:cs typeface="+mj-cs"/>
            </a:endParaRPr>
          </a:p>
        </p:txBody>
      </p:sp>
      <p:sp>
        <p:nvSpPr>
          <p:cNvPr id="3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974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Hospital</a:t>
            </a:r>
          </a:p>
          <a:p>
            <a:pPr lvl="1"/>
            <a:r>
              <a:rPr lang="en-US" sz="2200"/>
              <a:t>Sick were brought to the Temple- Leviticus 13:2-6</a:t>
            </a:r>
          </a:p>
          <a:p>
            <a:r>
              <a:rPr lang="en-US" sz="2200"/>
              <a:t>Food Regulations- Numbers 15:6-7</a:t>
            </a:r>
          </a:p>
          <a:p>
            <a:pPr lvl="1"/>
            <a:r>
              <a:rPr lang="en-US" sz="2200"/>
              <a:t>Peace Offerings- Leviticus 3:17</a:t>
            </a:r>
          </a:p>
          <a:p>
            <a:pPr lvl="1"/>
            <a:r>
              <a:rPr lang="en-US" sz="2200"/>
              <a:t>Meal Offerings- Leviticus 2:1-16</a:t>
            </a:r>
          </a:p>
          <a:p>
            <a:r>
              <a:rPr lang="en-US" sz="2200"/>
              <a:t>Judicial System- Enforcing Yehovah’s Law</a:t>
            </a:r>
          </a:p>
        </p:txBody>
      </p:sp>
    </p:spTree>
    <p:extLst>
      <p:ext uri="{BB962C8B-B14F-4D97-AF65-F5344CB8AC3E}">
        <p14:creationId xmlns:p14="http://schemas.microsoft.com/office/powerpoint/2010/main" val="338943353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High Priest</a:t>
            </a:r>
          </a:p>
          <a:p>
            <a:pPr lvl="2"/>
            <a:r>
              <a:rPr lang="en-US" sz="2200" dirty="0"/>
              <a:t>Must marry a virgin</a:t>
            </a:r>
          </a:p>
          <a:p>
            <a:pPr lvl="2"/>
            <a:r>
              <a:rPr lang="en-US" sz="2200" dirty="0"/>
              <a:t>Must not marry a widow</a:t>
            </a:r>
          </a:p>
          <a:p>
            <a:pPr lvl="2"/>
            <a:r>
              <a:rPr lang="en-US" sz="2200" dirty="0"/>
              <a:t>Must not marry a divorcee</a:t>
            </a:r>
          </a:p>
          <a:p>
            <a:pPr lvl="2"/>
            <a:r>
              <a:rPr lang="en-US" sz="2200" dirty="0"/>
              <a:t>Must not marry a pagan woman</a:t>
            </a:r>
          </a:p>
          <a:p>
            <a:pPr lvl="2"/>
            <a:r>
              <a:rPr lang="en-US" sz="2200" dirty="0"/>
              <a:t>Must not marry a prostitute</a:t>
            </a:r>
          </a:p>
          <a:p>
            <a:pPr lvl="2"/>
            <a:r>
              <a:rPr lang="en-US" sz="2200" dirty="0"/>
              <a:t>Must marry from his own nation</a:t>
            </a:r>
          </a:p>
          <a:p>
            <a:pPr lvl="2"/>
            <a:r>
              <a:rPr lang="en-US" sz="2200" dirty="0"/>
              <a:t>Must preserve genealogy</a:t>
            </a:r>
          </a:p>
          <a:p>
            <a:pPr lvl="2"/>
            <a:r>
              <a:rPr lang="en-US" sz="2200" dirty="0"/>
              <a:t>Consecrates the Priests</a:t>
            </a:r>
          </a:p>
          <a:p>
            <a:pPr lvl="2"/>
            <a:endParaRPr lang="en-US" sz="2200" dirty="0"/>
          </a:p>
          <a:p>
            <a:pPr lvl="2"/>
            <a:endParaRPr lang="en-US" sz="2200" dirty="0"/>
          </a:p>
          <a:p>
            <a:pPr lvl="2"/>
            <a:endParaRPr lang="en-US" sz="2200" dirty="0"/>
          </a:p>
          <a:p>
            <a:pPr marL="914400" lvl="2"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424963934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C2DD6C-2A45-F02D-2245-0B05E9E3018F}"/>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000" b="0" i="0" u="none" strike="noStrike" baseline="0" dirty="0"/>
              <a:t>Num 8:10  And thou shalt bring the Levites before </a:t>
            </a:r>
            <a:r>
              <a:rPr lang="en-US" sz="2000" b="0" i="0" u="none" strike="noStrike" baseline="0" dirty="0" err="1"/>
              <a:t>Yehovah</a:t>
            </a:r>
            <a:r>
              <a:rPr lang="en-US" sz="2000" b="0" i="0" u="none" strike="noStrike" baseline="0" dirty="0"/>
              <a:t>: and the children of Israel shall put their hands upon the Levites: </a:t>
            </a:r>
          </a:p>
          <a:p>
            <a:pPr marR="0" indent="-228600">
              <a:lnSpc>
                <a:spcPct val="90000"/>
              </a:lnSpc>
              <a:spcAft>
                <a:spcPts val="600"/>
              </a:spcAft>
              <a:buFont typeface="Arial" panose="020B0604020202020204" pitchFamily="34" charset="0"/>
              <a:buChar char="•"/>
            </a:pPr>
            <a:r>
              <a:rPr lang="en-US" sz="2000" b="0" i="0" u="none" strike="noStrike" baseline="0" dirty="0"/>
              <a:t>Num 8:11  </a:t>
            </a:r>
            <a:r>
              <a:rPr lang="en-US" sz="2000" b="1" i="0" u="none" strike="noStrike" baseline="0" dirty="0"/>
              <a:t>And Aaron shall offer the Levites before </a:t>
            </a:r>
            <a:r>
              <a:rPr lang="en-US" sz="2000" b="1" i="0" u="none" strike="noStrike" baseline="0" dirty="0" err="1"/>
              <a:t>Yehovah</a:t>
            </a:r>
            <a:r>
              <a:rPr lang="en-US" sz="2000" b="1" i="0" u="none" strike="noStrike" baseline="0" dirty="0"/>
              <a:t> </a:t>
            </a:r>
            <a:r>
              <a:rPr lang="en-US" sz="2000" i="1" u="none" strike="noStrike" baseline="0" dirty="0"/>
              <a:t>for</a:t>
            </a:r>
            <a:r>
              <a:rPr lang="en-US" sz="2000" i="0" u="none" strike="noStrike" baseline="0" dirty="0"/>
              <a:t> an offering of the children of Israel</a:t>
            </a:r>
            <a:r>
              <a:rPr lang="en-US" sz="2000" b="1" i="0" u="none" strike="noStrike" baseline="0" dirty="0"/>
              <a:t>, that they may execute the service of </a:t>
            </a:r>
            <a:r>
              <a:rPr lang="en-US" sz="2000" b="1" i="0" u="none" strike="noStrike" baseline="0" dirty="0" err="1"/>
              <a:t>Yehovah</a:t>
            </a:r>
            <a:r>
              <a:rPr lang="en-US" sz="2000" b="0" i="0" u="none" strike="noStrike" baseline="0" dirty="0"/>
              <a:t>. </a:t>
            </a:r>
          </a:p>
          <a:p>
            <a:pPr marR="0" indent="-228600">
              <a:lnSpc>
                <a:spcPct val="90000"/>
              </a:lnSpc>
              <a:spcAft>
                <a:spcPts val="600"/>
              </a:spcAft>
              <a:buFont typeface="Arial" panose="020B0604020202020204" pitchFamily="34" charset="0"/>
              <a:buChar char="•"/>
            </a:pPr>
            <a:r>
              <a:rPr lang="en-US" sz="2000" b="0" i="0" u="none" strike="noStrike" baseline="0" dirty="0"/>
              <a:t>Num 8:12  And the Levites shall lay their hands upon the heads of the bullocks: and thou shalt offer the one </a:t>
            </a:r>
            <a:r>
              <a:rPr lang="en-US" sz="2000" b="0" i="1" u="none" strike="noStrike" baseline="0" dirty="0"/>
              <a:t>for</a:t>
            </a:r>
            <a:r>
              <a:rPr lang="en-US" sz="2000" b="0" i="0" u="none" strike="noStrike" baseline="0" dirty="0"/>
              <a:t> a sin offering, and the other </a:t>
            </a:r>
            <a:r>
              <a:rPr lang="en-US" sz="2000" b="0" i="1" u="none" strike="noStrike" baseline="0" dirty="0"/>
              <a:t>for</a:t>
            </a:r>
            <a:r>
              <a:rPr lang="en-US" sz="2000" b="0" i="0" u="none" strike="noStrike" baseline="0" dirty="0"/>
              <a:t> a burnt offering, unto the LORD, to make an atonement for the Levites. </a:t>
            </a:r>
          </a:p>
          <a:p>
            <a:pPr marR="0" indent="-228600">
              <a:lnSpc>
                <a:spcPct val="90000"/>
              </a:lnSpc>
              <a:spcAft>
                <a:spcPts val="600"/>
              </a:spcAft>
              <a:buFont typeface="Arial" panose="020B0604020202020204" pitchFamily="34" charset="0"/>
              <a:buChar char="•"/>
            </a:pPr>
            <a:r>
              <a:rPr lang="en-US" sz="2000" b="0" i="0" u="none" strike="noStrike" baseline="0" dirty="0"/>
              <a:t>Num 8:13  And thou shalt set the Levites before Aaron, and before his sons, and offer them </a:t>
            </a:r>
            <a:r>
              <a:rPr lang="en-US" sz="2000" b="0" i="1" u="none" strike="noStrike" baseline="0" dirty="0"/>
              <a:t>for</a:t>
            </a:r>
            <a:r>
              <a:rPr lang="en-US" sz="2000" b="0" i="0" u="none" strike="noStrike" baseline="0" dirty="0"/>
              <a:t> an offering unto </a:t>
            </a:r>
            <a:r>
              <a:rPr lang="en-US" sz="2000" b="0" i="0" u="none" strike="noStrike" baseline="0" dirty="0" err="1"/>
              <a:t>Yehovah</a:t>
            </a:r>
            <a:r>
              <a:rPr lang="en-US" sz="2000" b="0" i="0" u="none" strike="noStrike" baseline="0" dirty="0"/>
              <a:t>. </a:t>
            </a:r>
          </a:p>
          <a:p>
            <a:pPr marR="0" indent="-228600">
              <a:lnSpc>
                <a:spcPct val="90000"/>
              </a:lnSpc>
              <a:spcAft>
                <a:spcPts val="600"/>
              </a:spcAft>
              <a:buFont typeface="Arial" panose="020B0604020202020204" pitchFamily="34" charset="0"/>
              <a:buChar char="•"/>
            </a:pPr>
            <a:r>
              <a:rPr lang="en-US" sz="2000" b="0" i="0" u="none" strike="noStrike" baseline="0" dirty="0"/>
              <a:t>Num 8:14  </a:t>
            </a:r>
            <a:r>
              <a:rPr lang="en-US" sz="2000" b="1" i="0" u="none" strike="noStrike" baseline="0" dirty="0"/>
              <a:t>Thus shalt thou separate the Levites from among the children of Israel: and the Levites shall be mine</a:t>
            </a:r>
            <a:r>
              <a:rPr lang="en-US" sz="2000" b="0" i="0" u="none" strike="noStrike" baseline="0" dirty="0"/>
              <a:t>. </a:t>
            </a:r>
          </a:p>
          <a:p>
            <a:pPr marR="0" indent="-228600">
              <a:lnSpc>
                <a:spcPct val="90000"/>
              </a:lnSpc>
              <a:spcAft>
                <a:spcPts val="600"/>
              </a:spcAft>
              <a:buFont typeface="Arial" panose="020B0604020202020204" pitchFamily="34" charset="0"/>
              <a:buChar char="•"/>
            </a:pPr>
            <a:r>
              <a:rPr lang="en-US" sz="2000" b="0" i="0" u="none" strike="noStrike" baseline="0" dirty="0"/>
              <a:t>Num 8:15  And after that shall the Levites go in to do the service of the tabernacle of the congregation: and thou shalt cleanse them, and offer them </a:t>
            </a:r>
            <a:r>
              <a:rPr lang="en-US" sz="2000" b="0" i="1" u="none" strike="noStrike" baseline="0" dirty="0"/>
              <a:t>for</a:t>
            </a:r>
            <a:r>
              <a:rPr lang="en-US" sz="2000" b="0" i="0" u="none" strike="noStrike" baseline="0" dirty="0"/>
              <a:t> an offering. </a:t>
            </a:r>
            <a:endParaRPr lang="en-US" sz="2000" dirty="0"/>
          </a:p>
        </p:txBody>
      </p:sp>
    </p:spTree>
    <p:extLst>
      <p:ext uri="{BB962C8B-B14F-4D97-AF65-F5344CB8AC3E}">
        <p14:creationId xmlns:p14="http://schemas.microsoft.com/office/powerpoint/2010/main" val="369398901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High Priest</a:t>
            </a:r>
          </a:p>
          <a:p>
            <a:pPr lvl="2"/>
            <a:r>
              <a:rPr lang="en-US" sz="2200" dirty="0"/>
              <a:t>Must marry a virgin</a:t>
            </a:r>
          </a:p>
          <a:p>
            <a:pPr lvl="2"/>
            <a:r>
              <a:rPr lang="en-US" sz="2200" dirty="0"/>
              <a:t>Must not marry a widow</a:t>
            </a:r>
          </a:p>
          <a:p>
            <a:pPr lvl="2"/>
            <a:r>
              <a:rPr lang="en-US" sz="2200" dirty="0"/>
              <a:t>Must not marry a divorcee</a:t>
            </a:r>
          </a:p>
          <a:p>
            <a:pPr lvl="2"/>
            <a:r>
              <a:rPr lang="en-US" sz="2200" dirty="0"/>
              <a:t>Must not marry a pagan woman</a:t>
            </a:r>
          </a:p>
          <a:p>
            <a:pPr lvl="2"/>
            <a:r>
              <a:rPr lang="en-US" sz="2200" dirty="0"/>
              <a:t>Must not marry a prostitute</a:t>
            </a:r>
          </a:p>
          <a:p>
            <a:pPr lvl="2"/>
            <a:r>
              <a:rPr lang="en-US" sz="2200" dirty="0"/>
              <a:t>Must marry from his own nation</a:t>
            </a:r>
          </a:p>
          <a:p>
            <a:pPr lvl="2"/>
            <a:r>
              <a:rPr lang="en-US" sz="2200" dirty="0"/>
              <a:t>Must preserve genealogy</a:t>
            </a:r>
          </a:p>
          <a:p>
            <a:pPr lvl="2"/>
            <a:r>
              <a:rPr lang="en-US" sz="2200" dirty="0"/>
              <a:t>Consecrates the Priests</a:t>
            </a:r>
          </a:p>
          <a:p>
            <a:pPr lvl="2"/>
            <a:r>
              <a:rPr lang="en-US" sz="2200" dirty="0"/>
              <a:t>Anoints kings</a:t>
            </a:r>
          </a:p>
          <a:p>
            <a:pPr lvl="2"/>
            <a:endParaRPr lang="en-US" sz="2200" dirty="0"/>
          </a:p>
          <a:p>
            <a:pPr lvl="2"/>
            <a:endParaRPr lang="en-US" sz="2200" dirty="0"/>
          </a:p>
          <a:p>
            <a:pPr lvl="2"/>
            <a:endParaRPr lang="en-US" sz="2200" dirty="0"/>
          </a:p>
          <a:p>
            <a:pPr marL="914400" lvl="2"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66717592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1" name="Rectangle 6759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9DBA4D-6618-1D56-0F8F-C838CEB16255}"/>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200" b="0" i="0" u="none" strike="noStrike" baseline="0"/>
              <a:t>1Ki 1:33  The king also said unto them, Take with you the servants of your lord, and cause Solomon my son to ride upon mine own mule, and bring him down to Gihon: </a:t>
            </a:r>
          </a:p>
          <a:p>
            <a:pPr marR="0" indent="-228600">
              <a:lnSpc>
                <a:spcPct val="90000"/>
              </a:lnSpc>
              <a:spcAft>
                <a:spcPts val="600"/>
              </a:spcAft>
              <a:buFont typeface="Arial" panose="020B0604020202020204" pitchFamily="34" charset="0"/>
              <a:buChar char="•"/>
            </a:pPr>
            <a:r>
              <a:rPr lang="en-US" sz="2200" b="0" i="0" u="none" strike="noStrike" baseline="0"/>
              <a:t>1Ki 1:34  And let </a:t>
            </a:r>
            <a:r>
              <a:rPr lang="en-US" sz="2200" b="1" i="0" u="none" strike="noStrike" baseline="0"/>
              <a:t>Zadok the priest </a:t>
            </a:r>
            <a:r>
              <a:rPr lang="en-US" sz="2200" b="0" i="0" u="none" strike="noStrike" baseline="0"/>
              <a:t>and Nathan the prophet </a:t>
            </a:r>
            <a:r>
              <a:rPr lang="en-US" sz="2200" b="1" i="0" u="none" strike="noStrike" baseline="0"/>
              <a:t>anoint him there king over Israel</a:t>
            </a:r>
            <a:r>
              <a:rPr lang="en-US" sz="2200" b="0" i="0" u="none" strike="noStrike" baseline="0"/>
              <a:t>: and blow ye with the trumpet, and say, God save king Solomon. </a:t>
            </a:r>
            <a:endParaRPr lang="en-US" sz="2200"/>
          </a:p>
        </p:txBody>
      </p:sp>
      <p:pic>
        <p:nvPicPr>
          <p:cNvPr id="67586" name="Picture 2" descr="WHO WAS KING SAUL IN THE BIBLE? HERO OR VILLAIN?">
            <a:extLst>
              <a:ext uri="{FF2B5EF4-FFF2-40B4-BE49-F238E27FC236}">
                <a16:creationId xmlns:a16="http://schemas.microsoft.com/office/drawing/2014/main" id="{B3D4F615-3843-D796-B007-BB1331D08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69" r="1"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2405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a:t>Judicial System- Enforcing Yehovah’s Law</a:t>
            </a:r>
          </a:p>
          <a:p>
            <a:pPr lvl="1"/>
            <a:r>
              <a:rPr lang="en-US" sz="2000"/>
              <a:t>High Priest</a:t>
            </a:r>
          </a:p>
          <a:p>
            <a:pPr lvl="2"/>
            <a:r>
              <a:rPr lang="en-US" dirty="0"/>
              <a:t>Must marry a virgin</a:t>
            </a:r>
          </a:p>
          <a:p>
            <a:pPr lvl="2"/>
            <a:r>
              <a:rPr lang="en-US" dirty="0"/>
              <a:t>Must not marry a widow</a:t>
            </a:r>
          </a:p>
          <a:p>
            <a:pPr lvl="2"/>
            <a:r>
              <a:rPr lang="en-US" dirty="0"/>
              <a:t>Must not marry a divorcee</a:t>
            </a:r>
          </a:p>
          <a:p>
            <a:pPr lvl="2"/>
            <a:r>
              <a:rPr lang="en-US" dirty="0"/>
              <a:t>Must not marry a pagan woman</a:t>
            </a:r>
          </a:p>
          <a:p>
            <a:pPr lvl="2"/>
            <a:r>
              <a:rPr lang="en-US" dirty="0"/>
              <a:t>Must not marry a prostitute</a:t>
            </a:r>
          </a:p>
          <a:p>
            <a:pPr lvl="2"/>
            <a:r>
              <a:rPr lang="en-US" dirty="0"/>
              <a:t>Must marry from his own nation</a:t>
            </a:r>
          </a:p>
          <a:p>
            <a:pPr lvl="2"/>
            <a:r>
              <a:rPr lang="en-US" dirty="0"/>
              <a:t>Must preserve genealogy</a:t>
            </a:r>
          </a:p>
          <a:p>
            <a:pPr lvl="2"/>
            <a:r>
              <a:rPr lang="en-US" dirty="0"/>
              <a:t>Consecrates the Priests</a:t>
            </a:r>
          </a:p>
          <a:p>
            <a:pPr lvl="2"/>
            <a:r>
              <a:rPr lang="en-US" dirty="0"/>
              <a:t>Anoints kings</a:t>
            </a:r>
          </a:p>
          <a:p>
            <a:pPr marL="914400" lvl="2" indent="0">
              <a:buNone/>
            </a:pPr>
            <a:r>
              <a:rPr lang="en-US" b="1" dirty="0"/>
              <a:t>Who administers the Presidents Oath of Office?</a:t>
            </a:r>
          </a:p>
          <a:p>
            <a:pPr lvl="2"/>
            <a:endParaRPr lang="en-US" dirty="0"/>
          </a:p>
          <a:p>
            <a:pPr lvl="2"/>
            <a:endParaRPr lang="en-US" dirty="0"/>
          </a:p>
          <a:p>
            <a:pPr marL="914400" lvl="2" indent="0">
              <a:buNone/>
            </a:pPr>
            <a:endParaRPr lang="en-US" dirty="0"/>
          </a:p>
          <a:p>
            <a:pPr marL="914400" lvl="2"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1828800" lvl="4" indent="0">
              <a:buNone/>
            </a:pPr>
            <a:endParaRPr lang="en-US" sz="2000"/>
          </a:p>
          <a:p>
            <a:pPr lvl="3"/>
            <a:endParaRPr lang="en-US" sz="2000"/>
          </a:p>
          <a:p>
            <a:pPr lvl="3"/>
            <a:endParaRPr lang="en-US" sz="2000"/>
          </a:p>
          <a:p>
            <a:pPr lvl="3"/>
            <a:endParaRPr lang="en-US" sz="2000"/>
          </a:p>
          <a:p>
            <a:pPr lvl="2"/>
            <a:endParaRPr lang="en-US" dirty="0"/>
          </a:p>
          <a:p>
            <a:pPr lvl="2"/>
            <a:endParaRPr lang="en-US" dirty="0"/>
          </a:p>
        </p:txBody>
      </p:sp>
    </p:spTree>
    <p:extLst>
      <p:ext uri="{BB962C8B-B14F-4D97-AF65-F5344CB8AC3E}">
        <p14:creationId xmlns:p14="http://schemas.microsoft.com/office/powerpoint/2010/main" val="124321333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01" name="Rectangle 7169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630936" y="640080"/>
            <a:ext cx="4818888" cy="1481328"/>
          </a:xfrm>
        </p:spPr>
        <p:txBody>
          <a:bodyPr anchor="b">
            <a:normAutofit/>
          </a:bodyPr>
          <a:lstStyle/>
          <a:p>
            <a:r>
              <a:rPr lang="en-US" sz="4600"/>
              <a:t>Tabernacle/Temple</a:t>
            </a:r>
          </a:p>
        </p:txBody>
      </p:sp>
      <p:sp>
        <p:nvSpPr>
          <p:cNvPr id="7170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630936" y="2660904"/>
            <a:ext cx="4818888" cy="3547872"/>
          </a:xfrm>
        </p:spPr>
        <p:txBody>
          <a:bodyPr anchor="t">
            <a:normAutofit/>
          </a:bodyPr>
          <a:lstStyle/>
          <a:p>
            <a:r>
              <a:rPr lang="en-US" sz="1400"/>
              <a:t>Judicial System- Enforcing Yehovah’s Law</a:t>
            </a:r>
          </a:p>
          <a:p>
            <a:pPr lvl="1"/>
            <a:r>
              <a:rPr lang="en-US" sz="1400"/>
              <a:t>High Priest</a:t>
            </a:r>
          </a:p>
          <a:p>
            <a:pPr lvl="2"/>
            <a:r>
              <a:rPr lang="en-US" sz="1400"/>
              <a:t>Must marry a virgin</a:t>
            </a:r>
          </a:p>
          <a:p>
            <a:pPr lvl="2"/>
            <a:r>
              <a:rPr lang="en-US" sz="1400"/>
              <a:t>Must not marry a widiw</a:t>
            </a:r>
          </a:p>
          <a:p>
            <a:pPr lvl="2"/>
            <a:r>
              <a:rPr lang="en-US" sz="1400"/>
              <a:t>Must not marry a divorcee</a:t>
            </a:r>
          </a:p>
          <a:p>
            <a:pPr lvl="2"/>
            <a:r>
              <a:rPr lang="en-US" sz="1400"/>
              <a:t>Must not marry a pagan woman</a:t>
            </a:r>
          </a:p>
          <a:p>
            <a:pPr lvl="2"/>
            <a:r>
              <a:rPr lang="en-US" sz="1400"/>
              <a:t>Must not marry a prostitute</a:t>
            </a:r>
          </a:p>
          <a:p>
            <a:pPr lvl="2"/>
            <a:r>
              <a:rPr lang="en-US" sz="1400"/>
              <a:t>Must marry from his own nation</a:t>
            </a:r>
          </a:p>
          <a:p>
            <a:pPr lvl="2"/>
            <a:r>
              <a:rPr lang="en-US" sz="1400"/>
              <a:t>Must preserve genealogy</a:t>
            </a:r>
          </a:p>
          <a:p>
            <a:pPr lvl="2"/>
            <a:r>
              <a:rPr lang="en-US" sz="1400"/>
              <a:t>Consecrates the Priests</a:t>
            </a:r>
          </a:p>
          <a:p>
            <a:pPr lvl="2"/>
            <a:r>
              <a:rPr lang="en-US" sz="1400"/>
              <a:t>Anoints kings</a:t>
            </a:r>
          </a:p>
          <a:p>
            <a:pPr marL="914400" lvl="2" indent="0">
              <a:buNone/>
            </a:pPr>
            <a:r>
              <a:rPr lang="en-US" sz="1400" b="1"/>
              <a:t>Who administers the Presidents Oath of Office?</a:t>
            </a:r>
          </a:p>
          <a:p>
            <a:pPr marL="914400" lvl="2" indent="0">
              <a:buNone/>
            </a:pPr>
            <a:r>
              <a:rPr lang="en-US" sz="1400" b="1"/>
              <a:t>Chief Justice of the Supreme Court</a:t>
            </a:r>
          </a:p>
          <a:p>
            <a:pPr marL="914400" lvl="2" indent="0">
              <a:buNone/>
            </a:pPr>
            <a:endParaRPr lang="en-US" sz="1400"/>
          </a:p>
          <a:p>
            <a:pPr lvl="2"/>
            <a:endParaRPr lang="en-US" sz="1400"/>
          </a:p>
          <a:p>
            <a:pPr lvl="2"/>
            <a:endParaRPr lang="en-US" sz="1400"/>
          </a:p>
          <a:p>
            <a:pPr marL="914400" lvl="2" indent="0">
              <a:buNone/>
            </a:pPr>
            <a:endParaRPr lang="en-US" sz="1400"/>
          </a:p>
          <a:p>
            <a:pPr marL="914400" lvl="2" indent="0">
              <a:buNone/>
            </a:pPr>
            <a:endParaRPr lang="en-US" sz="1400"/>
          </a:p>
          <a:p>
            <a:pPr lvl="2"/>
            <a:endParaRPr lang="en-US" sz="1400"/>
          </a:p>
          <a:p>
            <a:pPr lvl="2"/>
            <a:endParaRPr lang="en-US" sz="1400"/>
          </a:p>
          <a:p>
            <a:pPr lvl="2"/>
            <a:endParaRPr lang="en-US" sz="1400"/>
          </a:p>
          <a:p>
            <a:pPr lvl="2"/>
            <a:endParaRPr lang="en-US" sz="1400"/>
          </a:p>
          <a:p>
            <a:pPr lvl="2"/>
            <a:endParaRPr lang="en-US" sz="1400"/>
          </a:p>
          <a:p>
            <a:pPr lvl="2"/>
            <a:endParaRPr lang="en-US" sz="1400"/>
          </a:p>
          <a:p>
            <a:pPr marL="1828800" lvl="4" indent="0">
              <a:buNone/>
            </a:pPr>
            <a:endParaRPr lang="en-US" sz="1400"/>
          </a:p>
          <a:p>
            <a:pPr lvl="3"/>
            <a:endParaRPr lang="en-US" sz="1400"/>
          </a:p>
          <a:p>
            <a:pPr lvl="3"/>
            <a:endParaRPr lang="en-US" sz="1400"/>
          </a:p>
          <a:p>
            <a:pPr lvl="3"/>
            <a:endParaRPr lang="en-US" sz="1400"/>
          </a:p>
          <a:p>
            <a:pPr lvl="2"/>
            <a:endParaRPr lang="en-US" sz="1400"/>
          </a:p>
          <a:p>
            <a:pPr lvl="2"/>
            <a:endParaRPr lang="en-US" sz="1400"/>
          </a:p>
        </p:txBody>
      </p:sp>
      <p:pic>
        <p:nvPicPr>
          <p:cNvPr id="71682" name="Picture 2" descr="Netanyahu, Trudeau, Pope and Other World Leaders React to Inauguration of  Donald Trump - ABC News">
            <a:extLst>
              <a:ext uri="{FF2B5EF4-FFF2-40B4-BE49-F238E27FC236}">
                <a16:creationId xmlns:a16="http://schemas.microsoft.com/office/drawing/2014/main" id="{A35774A6-527D-4B68-1FFD-8633CBA0C7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9048" y="1893665"/>
            <a:ext cx="5458968" cy="307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90150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b="1"/>
              <a:t>How do you become a priest?</a:t>
            </a:r>
          </a:p>
          <a:p>
            <a:pPr marL="914400" lvl="2" indent="0">
              <a:buNone/>
            </a:pPr>
            <a:endParaRPr lang="en-US" sz="2200" b="1"/>
          </a:p>
          <a:p>
            <a:pPr marL="1828800" lvl="3" indent="-457200">
              <a:buFont typeface="+mj-lt"/>
              <a:buAutoNum type="arabicPeriod"/>
            </a:pPr>
            <a:r>
              <a:rPr lang="en-US" sz="2200"/>
              <a:t>You were born into it</a:t>
            </a:r>
          </a:p>
          <a:p>
            <a:pPr lvl="4"/>
            <a:r>
              <a:rPr lang="en-US" sz="2200"/>
              <a:t>Consecrated at the age of 20</a:t>
            </a:r>
          </a:p>
          <a:p>
            <a:pPr marL="1828800" lvl="3" indent="-457200">
              <a:buFont typeface="+mj-lt"/>
              <a:buAutoNum type="arabicPeriod"/>
            </a:pPr>
            <a:r>
              <a:rPr lang="en-US" sz="2200"/>
              <a:t>Nazarite Vow</a:t>
            </a:r>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36133225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b="1"/>
              <a:t>How do you become a priest?</a:t>
            </a:r>
          </a:p>
          <a:p>
            <a:pPr marL="914400" lvl="2" indent="0">
              <a:buNone/>
            </a:pPr>
            <a:endParaRPr lang="en-US" sz="2200" b="1"/>
          </a:p>
          <a:p>
            <a:pPr marL="1828800" lvl="3" indent="-457200">
              <a:buFont typeface="+mj-lt"/>
              <a:buAutoNum type="arabicPeriod"/>
            </a:pPr>
            <a:r>
              <a:rPr lang="en-US" sz="2200"/>
              <a:t>You were born into it</a:t>
            </a:r>
          </a:p>
          <a:p>
            <a:pPr lvl="4"/>
            <a:r>
              <a:rPr lang="en-US" sz="2200"/>
              <a:t>Consecrated at the age of 20</a:t>
            </a:r>
          </a:p>
          <a:p>
            <a:pPr marL="1828800" lvl="3" indent="-457200">
              <a:buFont typeface="+mj-lt"/>
              <a:buAutoNum type="arabicPeriod"/>
            </a:pPr>
            <a:r>
              <a:rPr lang="en-US" sz="2200"/>
              <a:t>Nazarite Vow</a:t>
            </a:r>
          </a:p>
          <a:p>
            <a:pPr lvl="4"/>
            <a:r>
              <a:rPr lang="en-US" sz="2200"/>
              <a:t>Holy, or set apart, unto Yehovah</a:t>
            </a:r>
          </a:p>
          <a:p>
            <a:pPr lvl="2"/>
            <a:endParaRPr lang="en-US" sz="2200"/>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8867222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33A6A0-E6C2-B8CC-F3E2-E45277902EDA}"/>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0" i="0" u="none" strike="noStrike" kern="1200" baseline="0">
                <a:solidFill>
                  <a:schemeClr val="tx1"/>
                </a:solidFill>
                <a:latin typeface="+mj-lt"/>
                <a:ea typeface="+mj-ea"/>
                <a:cs typeface="+mj-cs"/>
              </a:rPr>
              <a:t>Num 6:8  All the days of his separation he </a:t>
            </a:r>
            <a:r>
              <a:rPr lang="en-US" sz="6600" b="0" i="1" u="none" strike="noStrike" kern="1200" baseline="0">
                <a:solidFill>
                  <a:schemeClr val="tx1"/>
                </a:solidFill>
                <a:latin typeface="+mj-lt"/>
                <a:ea typeface="+mj-ea"/>
                <a:cs typeface="+mj-cs"/>
              </a:rPr>
              <a:t>is</a:t>
            </a:r>
            <a:r>
              <a:rPr lang="en-US" sz="6600" b="0" i="0" u="none" strike="noStrike" kern="1200" baseline="0">
                <a:solidFill>
                  <a:schemeClr val="tx1"/>
                </a:solidFill>
                <a:latin typeface="+mj-lt"/>
                <a:ea typeface="+mj-ea"/>
                <a:cs typeface="+mj-cs"/>
              </a:rPr>
              <a:t> holy unto Yehovah. </a:t>
            </a:r>
            <a:endParaRPr lang="en-US" sz="6600" kern="1200">
              <a:solidFill>
                <a:schemeClr val="tx1"/>
              </a:solidFill>
              <a:latin typeface="+mj-lt"/>
              <a:ea typeface="+mj-ea"/>
              <a:cs typeface="+mj-cs"/>
            </a:endParaRPr>
          </a:p>
        </p:txBody>
      </p:sp>
      <p:sp>
        <p:nvSpPr>
          <p:cNvPr id="3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33756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Nazarite Vow</a:t>
            </a:r>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506142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Hospital</a:t>
            </a:r>
          </a:p>
          <a:p>
            <a:pPr lvl="1"/>
            <a:r>
              <a:rPr lang="en-US" sz="2200" dirty="0"/>
              <a:t>Sick were brought to the Temple- Leviticus 13:2-6</a:t>
            </a:r>
          </a:p>
          <a:p>
            <a:r>
              <a:rPr lang="en-US" sz="2200" dirty="0"/>
              <a:t>Food Regulations- Numbers 15:6-7</a:t>
            </a:r>
          </a:p>
          <a:p>
            <a:pPr lvl="1"/>
            <a:r>
              <a:rPr lang="en-US" sz="2200" dirty="0"/>
              <a:t>Peace Offerings- Leviticus 3:17</a:t>
            </a:r>
          </a:p>
          <a:p>
            <a:pPr lvl="1"/>
            <a:r>
              <a:rPr lang="en-US" sz="2200" dirty="0"/>
              <a:t>Meal Offerings- Leviticus 2:1-16</a:t>
            </a:r>
          </a:p>
          <a:p>
            <a:r>
              <a:rPr lang="en-US" sz="2200" dirty="0"/>
              <a:t>Judicial System- Enforcing </a:t>
            </a:r>
            <a:r>
              <a:rPr lang="en-US" sz="2200" dirty="0" err="1"/>
              <a:t>Yehovah’s</a:t>
            </a:r>
            <a:r>
              <a:rPr lang="en-US" sz="2200" dirty="0"/>
              <a:t> Law</a:t>
            </a:r>
          </a:p>
          <a:p>
            <a:pPr lvl="1"/>
            <a:r>
              <a:rPr lang="en-US" sz="2200" dirty="0"/>
              <a:t>Sin Offering- Leviticus 4:2-3</a:t>
            </a:r>
          </a:p>
          <a:p>
            <a:pPr lvl="2"/>
            <a:r>
              <a:rPr lang="en-US" sz="2200" dirty="0"/>
              <a:t>Sins of ignorance. This is a fine</a:t>
            </a:r>
          </a:p>
        </p:txBody>
      </p:sp>
    </p:spTree>
    <p:extLst>
      <p:ext uri="{BB962C8B-B14F-4D97-AF65-F5344CB8AC3E}">
        <p14:creationId xmlns:p14="http://schemas.microsoft.com/office/powerpoint/2010/main" val="13681401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Nazarite Vow</a:t>
            </a:r>
          </a:p>
          <a:p>
            <a:pPr lvl="3"/>
            <a:r>
              <a:rPr lang="en-US" sz="2200"/>
              <a:t>A vow to serve in the priesthood</a:t>
            </a:r>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418879580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Nazarite Vow</a:t>
            </a:r>
          </a:p>
          <a:p>
            <a:pPr lvl="3"/>
            <a:r>
              <a:rPr lang="en-US" sz="2200"/>
              <a:t>A vow to serve in the priesthood</a:t>
            </a:r>
          </a:p>
          <a:p>
            <a:pPr lvl="3"/>
            <a:r>
              <a:rPr lang="en-US" sz="2200"/>
              <a:t>Was a temporary service</a:t>
            </a:r>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79163800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Nazarite Vow</a:t>
            </a:r>
          </a:p>
          <a:p>
            <a:pPr lvl="3"/>
            <a:r>
              <a:rPr lang="en-US" sz="2200"/>
              <a:t>A vow to serve in the priesthood</a:t>
            </a:r>
          </a:p>
          <a:p>
            <a:pPr lvl="3"/>
            <a:r>
              <a:rPr lang="en-US" sz="2200"/>
              <a:t>Was a temporary service</a:t>
            </a:r>
          </a:p>
          <a:p>
            <a:pPr lvl="2"/>
            <a:r>
              <a:rPr lang="en-US" sz="2200"/>
              <a:t>In America we still do the same</a:t>
            </a:r>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428646623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Nazarite Vow</a:t>
            </a:r>
          </a:p>
          <a:p>
            <a:pPr lvl="3"/>
            <a:r>
              <a:rPr lang="en-US" sz="2200"/>
              <a:t>A vow to serve in the priesthood</a:t>
            </a:r>
          </a:p>
          <a:p>
            <a:pPr lvl="3"/>
            <a:r>
              <a:rPr lang="en-US" sz="2200"/>
              <a:t>Was a temporary service</a:t>
            </a:r>
          </a:p>
          <a:p>
            <a:pPr lvl="2"/>
            <a:r>
              <a:rPr lang="en-US" sz="2200"/>
              <a:t>In America we still do the same</a:t>
            </a:r>
          </a:p>
          <a:p>
            <a:pPr lvl="3"/>
            <a:r>
              <a:rPr lang="en-US" sz="2200"/>
              <a:t>Oath of Office</a:t>
            </a:r>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77344804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Nazarite Vow</a:t>
            </a:r>
          </a:p>
          <a:p>
            <a:pPr lvl="3"/>
            <a:r>
              <a:rPr lang="en-US" sz="2200"/>
              <a:t>A vow to serve in the priesthood</a:t>
            </a:r>
          </a:p>
          <a:p>
            <a:pPr lvl="3"/>
            <a:r>
              <a:rPr lang="en-US" sz="2200"/>
              <a:t>Was a temporary service</a:t>
            </a:r>
          </a:p>
          <a:p>
            <a:pPr lvl="2"/>
            <a:r>
              <a:rPr lang="en-US" sz="2200"/>
              <a:t>In America we still do the same</a:t>
            </a:r>
          </a:p>
          <a:p>
            <a:pPr lvl="3"/>
            <a:r>
              <a:rPr lang="en-US" sz="2200"/>
              <a:t>Oath of Office</a:t>
            </a:r>
          </a:p>
          <a:p>
            <a:pPr lvl="3"/>
            <a:r>
              <a:rPr lang="en-US" sz="2200"/>
              <a:t>Usually it is temporary (4 year term, 8 year term.)</a:t>
            </a:r>
          </a:p>
          <a:p>
            <a:pPr lvl="2"/>
            <a:endParaRPr lang="en-US" sz="2200"/>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dirty="0"/>
          </a:p>
        </p:txBody>
      </p:sp>
    </p:spTree>
    <p:extLst>
      <p:ext uri="{BB962C8B-B14F-4D97-AF65-F5344CB8AC3E}">
        <p14:creationId xmlns:p14="http://schemas.microsoft.com/office/powerpoint/2010/main" val="330980764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lvl="2"/>
            <a:r>
              <a:rPr lang="en-US" sz="2200" dirty="0"/>
              <a:t>Nazarite Vow -Num 6:1-21</a:t>
            </a:r>
          </a:p>
          <a:p>
            <a:pPr lvl="3"/>
            <a:r>
              <a:rPr lang="en-US" sz="2200" dirty="0"/>
              <a:t>You shall abstain from all alcohol during the vow</a:t>
            </a:r>
          </a:p>
          <a:p>
            <a:pPr lvl="3"/>
            <a:r>
              <a:rPr lang="en-US" sz="2200" dirty="0"/>
              <a:t>You shall not cut your hair during the vow</a:t>
            </a:r>
          </a:p>
          <a:p>
            <a:pPr lvl="3"/>
            <a:r>
              <a:rPr lang="en-US" sz="2200" dirty="0"/>
              <a:t>You shall not touch a dead body during the vow</a:t>
            </a:r>
          </a:p>
          <a:p>
            <a:pPr lvl="3"/>
            <a:r>
              <a:rPr lang="en-US" sz="2200" dirty="0"/>
              <a:t>Broken vow- shave your head the same day and purify yourself according to the law</a:t>
            </a:r>
          </a:p>
          <a:p>
            <a:pPr lvl="3"/>
            <a:r>
              <a:rPr lang="en-US" sz="2200" dirty="0"/>
              <a:t>Upon completion you shall make your offerings at the door of the </a:t>
            </a:r>
            <a:r>
              <a:rPr lang="en-US" sz="2200" dirty="0" err="1"/>
              <a:t>Taberncle</a:t>
            </a:r>
            <a:endParaRPr lang="en-US" sz="2200" dirty="0"/>
          </a:p>
          <a:p>
            <a:pPr lvl="3"/>
            <a:r>
              <a:rPr lang="en-US" sz="2200" dirty="0"/>
              <a:t>Upon completion you shall shave your head at the door of the Tabernacle along with your peace offerings</a:t>
            </a:r>
          </a:p>
          <a:p>
            <a:pPr lvl="3"/>
            <a:endParaRPr lang="en-US" sz="2200" dirty="0"/>
          </a:p>
          <a:p>
            <a:pPr marL="914400" lvl="2"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59037846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How is the Judicial system funded?</a:t>
            </a:r>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0056342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How is the Judicial system funded?</a:t>
            </a:r>
          </a:p>
          <a:p>
            <a:pPr lvl="3"/>
            <a:r>
              <a:rPr lang="en-US" sz="2200"/>
              <a:t>First Tithe</a:t>
            </a:r>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63853687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How is the Judicial system funded?</a:t>
            </a:r>
          </a:p>
          <a:p>
            <a:pPr lvl="3"/>
            <a:r>
              <a:rPr lang="en-US" sz="2200"/>
              <a:t>First Tithe</a:t>
            </a:r>
          </a:p>
          <a:p>
            <a:pPr lvl="3"/>
            <a:r>
              <a:rPr lang="en-US" sz="2200"/>
              <a:t>Firstfruits</a:t>
            </a:r>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95491689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How is the Judicial system funded?</a:t>
            </a:r>
          </a:p>
          <a:p>
            <a:pPr lvl="3"/>
            <a:r>
              <a:rPr lang="en-US" sz="2200"/>
              <a:t>First Tithe</a:t>
            </a:r>
          </a:p>
          <a:p>
            <a:pPr lvl="3"/>
            <a:r>
              <a:rPr lang="en-US" sz="2200"/>
              <a:t>Firstfruits</a:t>
            </a:r>
          </a:p>
          <a:p>
            <a:pPr lvl="3"/>
            <a:r>
              <a:rPr lang="en-US" sz="2200"/>
              <a:t>Firstborn</a:t>
            </a:r>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630554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Hospital</a:t>
            </a:r>
          </a:p>
          <a:p>
            <a:pPr lvl="1"/>
            <a:r>
              <a:rPr lang="en-US" sz="2200"/>
              <a:t>Sick were brought to the Temple- Leviticus 13:2-6</a:t>
            </a:r>
          </a:p>
          <a:p>
            <a:r>
              <a:rPr lang="en-US" sz="2200"/>
              <a:t>Food Regulations- Numbers 15:6-7</a:t>
            </a:r>
          </a:p>
          <a:p>
            <a:pPr lvl="1"/>
            <a:r>
              <a:rPr lang="en-US" sz="2200"/>
              <a:t>Peace Offerings- Leviticus 3:17</a:t>
            </a:r>
          </a:p>
          <a:p>
            <a:pPr lvl="1"/>
            <a:r>
              <a:rPr lang="en-US" sz="2200"/>
              <a:t>Meal Offerings- Leviticus 2:1-16</a:t>
            </a:r>
          </a:p>
          <a:p>
            <a:r>
              <a:rPr lang="en-US" sz="2200"/>
              <a:t>Judicial System- Enforcing Yehovah’s Law</a:t>
            </a:r>
          </a:p>
          <a:p>
            <a:pPr lvl="1"/>
            <a:r>
              <a:rPr lang="en-US" sz="2200"/>
              <a:t>Sin Offering- Leviticus 4:2-3</a:t>
            </a:r>
          </a:p>
          <a:p>
            <a:pPr lvl="2"/>
            <a:r>
              <a:rPr lang="en-US" sz="2200"/>
              <a:t>Sins of ignorance. This is a fine</a:t>
            </a:r>
          </a:p>
          <a:p>
            <a:pPr lvl="1"/>
            <a:r>
              <a:rPr lang="en-US" sz="2200"/>
              <a:t>Trespass Offering- Lev 5:15,  6:2-5</a:t>
            </a:r>
          </a:p>
          <a:p>
            <a:pPr lvl="2"/>
            <a:r>
              <a:rPr lang="en-US" sz="2200"/>
              <a:t>Sins of ignorance and intent. Pay a fine with punitive damages</a:t>
            </a:r>
          </a:p>
        </p:txBody>
      </p:sp>
    </p:spTree>
    <p:extLst>
      <p:ext uri="{BB962C8B-B14F-4D97-AF65-F5344CB8AC3E}">
        <p14:creationId xmlns:p14="http://schemas.microsoft.com/office/powerpoint/2010/main" val="136429613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lvl="2"/>
            <a:r>
              <a:rPr lang="en-US" sz="2200"/>
              <a:t>How is the Judicial system funded?</a:t>
            </a:r>
          </a:p>
          <a:p>
            <a:pPr lvl="3"/>
            <a:r>
              <a:rPr lang="en-US" sz="2200"/>
              <a:t>First Tithe</a:t>
            </a:r>
          </a:p>
          <a:p>
            <a:pPr lvl="3"/>
            <a:r>
              <a:rPr lang="en-US" sz="2200"/>
              <a:t>Firstfruits</a:t>
            </a:r>
          </a:p>
          <a:p>
            <a:pPr lvl="3"/>
            <a:r>
              <a:rPr lang="en-US" sz="2200"/>
              <a:t>Firstborn</a:t>
            </a:r>
          </a:p>
          <a:p>
            <a:pPr lvl="3"/>
            <a:r>
              <a:rPr lang="en-US" sz="2200"/>
              <a:t>Head Tax</a:t>
            </a:r>
          </a:p>
          <a:p>
            <a:pPr marL="914400" lvl="2"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99272901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Three Tithes</a:t>
            </a:r>
          </a:p>
          <a:p>
            <a:pPr marL="914400" lvl="2" indent="0">
              <a:buNone/>
            </a:pPr>
            <a:endParaRPr lang="en-US" sz="2200"/>
          </a:p>
          <a:p>
            <a:pPr marL="1371600" lvl="3" indent="0">
              <a:buNone/>
            </a:pPr>
            <a:r>
              <a:rPr lang="en-US" sz="2200"/>
              <a:t>“Besides those two tithes , which I have said you are to pay every year, the one for the Levites, the other for the Festivals, you are to bring every third year tithe to be distributed to those that want, to women that are widows, and to children that are orphans.”</a:t>
            </a:r>
          </a:p>
          <a:p>
            <a:pPr marL="1371600" lvl="3" indent="0">
              <a:buNone/>
            </a:pPr>
            <a:endParaRPr lang="en-US" sz="2200"/>
          </a:p>
          <a:p>
            <a:pPr marL="1371600" lvl="3" indent="0">
              <a:buNone/>
            </a:pPr>
            <a:r>
              <a:rPr lang="en-US" sz="2200"/>
              <a:t>Josephus, Antiquities of the Jews, Book 4 chapter 8 verses 22-23</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19238006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Tithing: ma’aser- a tenth part</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06941201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Tithing: ma’aser- a tenth part</a:t>
            </a:r>
          </a:p>
          <a:p>
            <a:pPr lvl="3"/>
            <a:r>
              <a:rPr lang="en-US" sz="2200"/>
              <a:t>Yehovah’s financial plan</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361312723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Tithing: ma’aser- a tenth part</a:t>
            </a:r>
          </a:p>
          <a:p>
            <a:pPr lvl="3"/>
            <a:r>
              <a:rPr lang="en-US" sz="2200"/>
              <a:t>Yehovah’s financial plan</a:t>
            </a:r>
          </a:p>
          <a:p>
            <a:pPr lvl="4"/>
            <a:r>
              <a:rPr lang="en-US" sz="2200"/>
              <a:t>1</a:t>
            </a:r>
            <a:r>
              <a:rPr lang="en-US" sz="2200" baseline="30000"/>
              <a:t>st</a:t>
            </a:r>
            <a:r>
              <a:rPr lang="en-US" sz="2200"/>
              <a:t> Tithe- pays for government services</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33411801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Tithing: ma’aser- a tenth part</a:t>
            </a:r>
          </a:p>
          <a:p>
            <a:pPr lvl="3"/>
            <a:r>
              <a:rPr lang="en-US" sz="2200"/>
              <a:t>Yehovah’s financial plan</a:t>
            </a:r>
          </a:p>
          <a:p>
            <a:pPr lvl="4"/>
            <a:r>
              <a:rPr lang="en-US" sz="2200"/>
              <a:t>1</a:t>
            </a:r>
            <a:r>
              <a:rPr lang="en-US" sz="2200" baseline="30000"/>
              <a:t>st</a:t>
            </a:r>
            <a:r>
              <a:rPr lang="en-US" sz="2200"/>
              <a:t> Tithe- pays for government services</a:t>
            </a:r>
          </a:p>
          <a:p>
            <a:pPr lvl="4"/>
            <a:r>
              <a:rPr lang="en-US" sz="2200"/>
              <a:t>2</a:t>
            </a:r>
            <a:r>
              <a:rPr lang="en-US" sz="2200" baseline="30000"/>
              <a:t>nd</a:t>
            </a:r>
            <a:r>
              <a:rPr lang="en-US" sz="2200"/>
              <a:t> Tithe- pays for vacation time</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47886459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Tithing: ma’aser- a tenth part</a:t>
            </a:r>
          </a:p>
          <a:p>
            <a:pPr lvl="3"/>
            <a:r>
              <a:rPr lang="en-US" sz="2200"/>
              <a:t>Yehovah’s financial plan</a:t>
            </a:r>
          </a:p>
          <a:p>
            <a:pPr lvl="4"/>
            <a:r>
              <a:rPr lang="en-US" sz="2200"/>
              <a:t>1</a:t>
            </a:r>
            <a:r>
              <a:rPr lang="en-US" sz="2200" baseline="30000"/>
              <a:t>st</a:t>
            </a:r>
            <a:r>
              <a:rPr lang="en-US" sz="2200"/>
              <a:t> Tithe- pays for government services</a:t>
            </a:r>
          </a:p>
          <a:p>
            <a:pPr lvl="4"/>
            <a:r>
              <a:rPr lang="en-US" sz="2200"/>
              <a:t>2</a:t>
            </a:r>
            <a:r>
              <a:rPr lang="en-US" sz="2200" baseline="30000"/>
              <a:t>nd</a:t>
            </a:r>
            <a:r>
              <a:rPr lang="en-US" sz="2200"/>
              <a:t> Tithe- pays for vacation time</a:t>
            </a:r>
          </a:p>
          <a:p>
            <a:pPr lvl="4"/>
            <a:r>
              <a:rPr lang="en-US" sz="2200"/>
              <a:t>3</a:t>
            </a:r>
            <a:r>
              <a:rPr lang="en-US" sz="2200" baseline="30000"/>
              <a:t>rd</a:t>
            </a:r>
            <a:r>
              <a:rPr lang="en-US" sz="2200"/>
              <a:t> Tithe- pays for workfare</a:t>
            </a:r>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396727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85185125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r>
              <a:rPr lang="en-US" sz="2200" dirty="0"/>
              <a:t>Tithes are given to the Levites</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313241018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01659D-48DE-1D16-EBCA-735F642A9708}"/>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Num 18:21  And, behold, I have given the children of Levi </a:t>
            </a:r>
            <a:r>
              <a:rPr lang="en-US" sz="2200" b="1" i="0" u="none" strike="noStrike" baseline="0" dirty="0"/>
              <a:t>all the tenth </a:t>
            </a:r>
            <a:r>
              <a:rPr lang="en-US" sz="2200" b="0" i="0" u="none" strike="noStrike" baseline="0" dirty="0"/>
              <a:t>in Israel for an inheritance, for their service which they serve, </a:t>
            </a:r>
            <a:r>
              <a:rPr lang="en-US" sz="2200" b="0" i="1" u="none" strike="noStrike" baseline="0" dirty="0"/>
              <a:t>even</a:t>
            </a:r>
            <a:r>
              <a:rPr lang="en-US" sz="2200" b="0" i="0" u="none" strike="noStrike" baseline="0" dirty="0"/>
              <a:t> the service of the tabernacle of the congregation. </a:t>
            </a:r>
            <a:endParaRPr lang="en-US" sz="2200" dirty="0"/>
          </a:p>
        </p:txBody>
      </p:sp>
    </p:spTree>
    <p:extLst>
      <p:ext uri="{BB962C8B-B14F-4D97-AF65-F5344CB8AC3E}">
        <p14:creationId xmlns:p14="http://schemas.microsoft.com/office/powerpoint/2010/main" val="453958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C8616D-582A-65C2-27B1-B9A63DEB76C2}"/>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a:t>Lev 5:15  “If anyone commits a breach of faith and </a:t>
            </a:r>
            <a:r>
              <a:rPr lang="en-US" sz="2200" b="1" i="0" u="none" strike="noStrike" baseline="0" dirty="0"/>
              <a:t>sins unintentionally </a:t>
            </a:r>
            <a:r>
              <a:rPr lang="en-US" sz="2200" b="0" i="0" u="none" strike="noStrike" baseline="0" dirty="0"/>
              <a:t>in any of the holy things of </a:t>
            </a:r>
            <a:r>
              <a:rPr lang="en-US" sz="2200" b="0" i="0" u="none" strike="noStrike" baseline="0" dirty="0" err="1"/>
              <a:t>Yehovah</a:t>
            </a:r>
            <a:r>
              <a:rPr lang="en-US" sz="2200" b="0" i="0" u="none" strike="noStrike" baseline="0" dirty="0"/>
              <a:t>, he shall bring to </a:t>
            </a:r>
            <a:r>
              <a:rPr lang="en-US" sz="2200" b="0" i="0" u="none" strike="noStrike" baseline="0" dirty="0" err="1"/>
              <a:t>Yehovah</a:t>
            </a:r>
            <a:r>
              <a:rPr lang="en-US" sz="2200" b="0" i="0" u="none" strike="noStrike" baseline="0" dirty="0"/>
              <a:t> as his compensation, a ram without blemish out of the flock, valued in silver shekels, according to the shekel of the sanctuary, for a guilt offering. </a:t>
            </a:r>
            <a:endParaRPr lang="en-US" sz="2200" dirty="0"/>
          </a:p>
        </p:txBody>
      </p:sp>
      <p:pic>
        <p:nvPicPr>
          <p:cNvPr id="23554" name="Picture 2" descr="8,936 Shoulder Shrug Stock Photos, Pictures &amp; Royalty-Free Images - iStock">
            <a:extLst>
              <a:ext uri="{FF2B5EF4-FFF2-40B4-BE49-F238E27FC236}">
                <a16:creationId xmlns:a16="http://schemas.microsoft.com/office/drawing/2014/main" id="{6B39472A-42EB-E381-BFB7-63461D074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252" y="2286351"/>
            <a:ext cx="2137662" cy="196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2836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r>
              <a:rPr lang="en-US" sz="2200" dirty="0"/>
              <a:t>Tithes are given to the Levites</a:t>
            </a:r>
          </a:p>
          <a:p>
            <a:pPr lvl="3"/>
            <a:r>
              <a:rPr lang="en-US" sz="2200" dirty="0"/>
              <a:t>A tenth part of all your produce is given</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88257794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567" name="Rectangle 6656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8D4D6B-81CC-01A4-5D3C-816EE1BE1A2B}"/>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Lev 27:30  And </a:t>
            </a:r>
            <a:r>
              <a:rPr lang="en-US" sz="2200" b="1" i="0" u="none" strike="noStrike" baseline="0" dirty="0"/>
              <a:t>all the tithe of the land</a:t>
            </a:r>
            <a:r>
              <a:rPr lang="en-US" sz="2200" b="0" i="0" u="none" strike="noStrike" baseline="0" dirty="0"/>
              <a:t>, </a:t>
            </a:r>
            <a:r>
              <a:rPr lang="en-US" sz="2200" b="0" i="1" u="none" strike="noStrike" baseline="0" dirty="0"/>
              <a:t>whether</a:t>
            </a:r>
            <a:r>
              <a:rPr lang="en-US" sz="2200" b="0" i="0" u="none" strike="noStrike" baseline="0" dirty="0"/>
              <a:t> of the seed of the land, </a:t>
            </a:r>
            <a:r>
              <a:rPr lang="en-US" sz="2200" b="0" i="1" u="none" strike="noStrike" baseline="0" dirty="0"/>
              <a:t>or</a:t>
            </a:r>
            <a:r>
              <a:rPr lang="en-US" sz="2200" b="0" i="0" u="none" strike="noStrike" baseline="0" dirty="0"/>
              <a:t> of the fruit of the tree, </a:t>
            </a:r>
            <a:r>
              <a:rPr lang="en-US" sz="2200" b="0" i="1" u="none" strike="noStrike" baseline="0" dirty="0"/>
              <a:t>is</a:t>
            </a:r>
            <a:r>
              <a:rPr lang="en-US" sz="2200" b="0" i="0" u="none" strike="noStrike" baseline="0" dirty="0"/>
              <a:t> </a:t>
            </a:r>
            <a:r>
              <a:rPr lang="en-US" sz="2200" b="0" i="0" u="none" strike="noStrike" baseline="0"/>
              <a:t>Yehovah’s</a:t>
            </a:r>
            <a:r>
              <a:rPr lang="en-US" sz="2200" b="0" i="0" u="none" strike="noStrike" baseline="0" dirty="0"/>
              <a:t>: </a:t>
            </a:r>
            <a:r>
              <a:rPr lang="en-US" sz="2200" b="0" i="1" u="none" strike="noStrike" baseline="0" dirty="0"/>
              <a:t>it is</a:t>
            </a:r>
            <a:r>
              <a:rPr lang="en-US" sz="2200" b="0" i="0" u="none" strike="noStrike" baseline="0" dirty="0"/>
              <a:t> holy unto </a:t>
            </a:r>
            <a:r>
              <a:rPr lang="en-US" sz="2200" b="0" i="0" u="none" strike="noStrike" baseline="0"/>
              <a:t>Yehovah</a:t>
            </a:r>
            <a:r>
              <a:rPr lang="en-US" sz="2200" b="0" i="0" u="none" strike="noStrike" baseline="0" dirty="0"/>
              <a:t>.</a:t>
            </a:r>
            <a:endParaRPr lang="en-US" sz="2200" dirty="0"/>
          </a:p>
        </p:txBody>
      </p:sp>
      <p:pic>
        <p:nvPicPr>
          <p:cNvPr id="66562" name="Picture 2" descr="Wheat Field Wallpapers - Top Free Wheat Field Backgrounds - WallpaperAccess">
            <a:extLst>
              <a:ext uri="{FF2B5EF4-FFF2-40B4-BE49-F238E27FC236}">
                <a16:creationId xmlns:a16="http://schemas.microsoft.com/office/drawing/2014/main" id="{1BC42B8F-3856-22FB-B52F-15380BEC5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00" r="777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19557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r>
              <a:rPr lang="en-US" sz="2200" dirty="0"/>
              <a:t>Tithes are given to the Levites</a:t>
            </a:r>
          </a:p>
          <a:p>
            <a:pPr lvl="3"/>
            <a:r>
              <a:rPr lang="en-US" sz="2200" dirty="0"/>
              <a:t>A tenth part of all your produce is given</a:t>
            </a:r>
          </a:p>
          <a:p>
            <a:pPr lvl="3"/>
            <a:r>
              <a:rPr lang="en-US" sz="2200" dirty="0"/>
              <a:t>A tenth part of all your animals is given</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49904279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814" name="Rectangle 7680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B9C520-1A0A-33D8-AEA6-64A9D2AEF298}"/>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Lev 27:32  And concerning the tithe of the herd, or of the flock, </a:t>
            </a:r>
            <a:r>
              <a:rPr lang="en-US" sz="2200" b="0" i="1" u="none" strike="noStrike" baseline="0"/>
              <a:t>even</a:t>
            </a:r>
            <a:r>
              <a:rPr lang="en-US" sz="2200" b="0" i="0" u="none" strike="noStrike" baseline="0"/>
              <a:t> of </a:t>
            </a:r>
            <a:r>
              <a:rPr lang="en-US" sz="2200" b="1" i="0" u="none" strike="noStrike" baseline="0"/>
              <a:t>whatsoever passeth under the rod</a:t>
            </a:r>
            <a:r>
              <a:rPr lang="en-US" sz="2200" b="0" i="0" u="none" strike="noStrike" baseline="0"/>
              <a:t>, </a:t>
            </a:r>
            <a:r>
              <a:rPr lang="en-US" sz="2200" b="1" i="0" u="none" strike="noStrike" baseline="0"/>
              <a:t>the tenth </a:t>
            </a:r>
            <a:r>
              <a:rPr lang="en-US" sz="2200" b="0" i="0" u="none" strike="noStrike" baseline="0"/>
              <a:t>shall be holy unto Yehovah. </a:t>
            </a:r>
            <a:endParaRPr lang="en-US" sz="2200" dirty="0"/>
          </a:p>
        </p:txBody>
      </p:sp>
      <p:pic>
        <p:nvPicPr>
          <p:cNvPr id="76802" name="Picture 2" descr="3 Insights from the Holy Land to Deepen Your Understanding of Christ's  Title as the &quot;Good Shepherd&quot; - LDS Living">
            <a:extLst>
              <a:ext uri="{FF2B5EF4-FFF2-40B4-BE49-F238E27FC236}">
                <a16:creationId xmlns:a16="http://schemas.microsoft.com/office/drawing/2014/main" id="{2ECB8433-A668-BEDB-8E67-6587F3084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55" r="3318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32586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r>
              <a:rPr lang="en-US" sz="2200" dirty="0"/>
              <a:t>Tithes are given to the Levites</a:t>
            </a:r>
          </a:p>
          <a:p>
            <a:pPr lvl="3"/>
            <a:r>
              <a:rPr lang="en-US" sz="2200" dirty="0"/>
              <a:t>A tenth part of all your produce is given</a:t>
            </a:r>
          </a:p>
          <a:p>
            <a:pPr lvl="3"/>
            <a:r>
              <a:rPr lang="en-US" sz="2200" dirty="0"/>
              <a:t>A tenth part of all your animals is given</a:t>
            </a:r>
          </a:p>
          <a:p>
            <a:pPr lvl="3"/>
            <a:r>
              <a:rPr lang="en-US" sz="2200" dirty="0"/>
              <a:t>Only the Priests shall eat the tithe</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77907431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907DF1-9930-CCAB-D6F0-CEE71DF41FA6}"/>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a:t>Lev 22:10</a:t>
            </a:r>
            <a:r>
              <a:rPr lang="en-US" sz="2200" b="0" i="0" u="none" strike="noStrike" baseline="0"/>
              <a:t>  There shall no stranger eat </a:t>
            </a:r>
            <a:r>
              <a:rPr lang="en-US" sz="2200" b="0" i="1" u="none" strike="noStrike" baseline="0"/>
              <a:t>of</a:t>
            </a:r>
            <a:r>
              <a:rPr lang="en-US" sz="2200" b="0" i="0" u="none" strike="noStrike" baseline="0"/>
              <a:t> the holy thing: a sojourner of the priest, or an hired servant, shall not eat </a:t>
            </a:r>
            <a:r>
              <a:rPr lang="en-US" sz="2200" b="0" i="1" u="none" strike="noStrike" baseline="0"/>
              <a:t>of</a:t>
            </a:r>
            <a:r>
              <a:rPr lang="en-US" sz="2200" b="0" i="0" u="none" strike="noStrike" baseline="0"/>
              <a:t> the holy thing. </a:t>
            </a:r>
            <a:endParaRPr lang="en-US" sz="2200"/>
          </a:p>
        </p:txBody>
      </p:sp>
    </p:spTree>
    <p:extLst>
      <p:ext uri="{BB962C8B-B14F-4D97-AF65-F5344CB8AC3E}">
        <p14:creationId xmlns:p14="http://schemas.microsoft.com/office/powerpoint/2010/main" val="102458224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r>
              <a:rPr lang="en-US" sz="2200" dirty="0"/>
              <a:t>Tithes are given to the Levites</a:t>
            </a:r>
          </a:p>
          <a:p>
            <a:pPr lvl="3"/>
            <a:r>
              <a:rPr lang="en-US" sz="2200" dirty="0"/>
              <a:t>A tenth part of all your produce is given</a:t>
            </a:r>
          </a:p>
          <a:p>
            <a:pPr lvl="3"/>
            <a:r>
              <a:rPr lang="en-US" sz="2200" dirty="0"/>
              <a:t>A tenth part of all your animals is given</a:t>
            </a:r>
          </a:p>
          <a:p>
            <a:pPr lvl="3"/>
            <a:r>
              <a:rPr lang="en-US" sz="2200" dirty="0"/>
              <a:t>Only the Priests shall eat the tithe</a:t>
            </a:r>
          </a:p>
          <a:p>
            <a:pPr lvl="3"/>
            <a:r>
              <a:rPr lang="en-US" sz="2200" dirty="0"/>
              <a:t>If a man wishes to redeem part of his tithe he shall add a fifth part to it</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96026943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r>
              <a:rPr lang="en-US" sz="2200" dirty="0"/>
              <a:t>Tithes are given to the Levites</a:t>
            </a:r>
          </a:p>
          <a:p>
            <a:pPr lvl="3"/>
            <a:r>
              <a:rPr lang="en-US" sz="2200" dirty="0"/>
              <a:t>A tenth part of all your produce is given</a:t>
            </a:r>
          </a:p>
          <a:p>
            <a:pPr lvl="3"/>
            <a:r>
              <a:rPr lang="en-US" sz="2200" dirty="0"/>
              <a:t>A tenth part of all your animals is given</a:t>
            </a:r>
          </a:p>
          <a:p>
            <a:pPr lvl="3"/>
            <a:r>
              <a:rPr lang="en-US" sz="2200" dirty="0"/>
              <a:t>Only the Priests shall eat the tithe</a:t>
            </a:r>
          </a:p>
          <a:p>
            <a:pPr lvl="3"/>
            <a:r>
              <a:rPr lang="en-US" sz="2200" dirty="0"/>
              <a:t>If a man wishes to redeem part of his tithe he shall add a fifth part to it</a:t>
            </a:r>
          </a:p>
          <a:p>
            <a:pPr lvl="3"/>
            <a:r>
              <a:rPr lang="en-US" sz="2200" dirty="0"/>
              <a:t>If you eat the tithe accidently you shall give one fifth more to the tithe</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47901863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7FAC96-D871-9469-C5FA-930951CBC6C4}"/>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Lev 27:31  And if a man will at all redeem </a:t>
            </a:r>
            <a:r>
              <a:rPr lang="en-US" sz="2200" b="0" i="1" u="none" strike="noStrike" baseline="0" dirty="0"/>
              <a:t>ought</a:t>
            </a:r>
            <a:r>
              <a:rPr lang="en-US" sz="2200" b="0" i="0" u="none" strike="noStrike" baseline="0" dirty="0"/>
              <a:t> of his tithes, </a:t>
            </a:r>
            <a:r>
              <a:rPr lang="en-US" sz="2200" b="1" i="0" u="none" strike="noStrike" baseline="0" dirty="0"/>
              <a:t>he shall add thereto the fifth </a:t>
            </a:r>
            <a:r>
              <a:rPr lang="en-US" sz="2200" b="1" i="1" u="none" strike="noStrike" baseline="0" dirty="0"/>
              <a:t>part</a:t>
            </a:r>
            <a:r>
              <a:rPr lang="en-US" sz="2200" b="1" i="0" u="none" strike="noStrike" baseline="0" dirty="0"/>
              <a:t> thereof</a:t>
            </a:r>
            <a:r>
              <a:rPr lang="en-US" sz="2200" b="0" i="0" u="none" strike="noStrike" baseline="0" dirty="0"/>
              <a:t>. </a:t>
            </a:r>
            <a:endParaRPr lang="en-US" sz="2200" dirty="0"/>
          </a:p>
        </p:txBody>
      </p:sp>
    </p:spTree>
    <p:extLst>
      <p:ext uri="{BB962C8B-B14F-4D97-AF65-F5344CB8AC3E}">
        <p14:creationId xmlns:p14="http://schemas.microsoft.com/office/powerpoint/2010/main" val="86027772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 Tithe -7 statutes</a:t>
            </a:r>
          </a:p>
          <a:p>
            <a:pPr lvl="3"/>
            <a:r>
              <a:rPr lang="en-US" sz="2200" dirty="0"/>
              <a:t>Tithes are given to the Levites</a:t>
            </a:r>
          </a:p>
          <a:p>
            <a:pPr lvl="3"/>
            <a:r>
              <a:rPr lang="en-US" sz="2200" dirty="0"/>
              <a:t>A tenth part of all your produce is given</a:t>
            </a:r>
          </a:p>
          <a:p>
            <a:pPr lvl="3"/>
            <a:r>
              <a:rPr lang="en-US" sz="2200" dirty="0"/>
              <a:t>A tenth part of all your animals is given</a:t>
            </a:r>
          </a:p>
          <a:p>
            <a:pPr lvl="3"/>
            <a:r>
              <a:rPr lang="en-US" sz="2200" dirty="0"/>
              <a:t>Only the Priests shall eat the tithe</a:t>
            </a:r>
          </a:p>
          <a:p>
            <a:pPr lvl="3"/>
            <a:r>
              <a:rPr lang="en-US" sz="2200" dirty="0"/>
              <a:t>If a man wishes to redeem part of his tithe he shall add a fifth part to it</a:t>
            </a:r>
          </a:p>
          <a:p>
            <a:pPr lvl="3"/>
            <a:r>
              <a:rPr lang="en-US" sz="2200" dirty="0"/>
              <a:t>If you eat the tithe accidently you shall give one fifth more to the tithe</a:t>
            </a:r>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346172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B542D-AA00-5E8B-D9EC-337240C30FA4}"/>
              </a:ext>
            </a:extLst>
          </p:cNvPr>
          <p:cNvSpPr>
            <a:spLocks noGrp="1"/>
          </p:cNvSpPr>
          <p:nvPr>
            <p:ph type="title"/>
          </p:nvPr>
        </p:nvSpPr>
        <p:spPr>
          <a:xfrm>
            <a:off x="630936" y="639520"/>
            <a:ext cx="3429000" cy="1719072"/>
          </a:xfrm>
        </p:spPr>
        <p:txBody>
          <a:bodyPr anchor="b">
            <a:normAutofit/>
          </a:bodyPr>
          <a:lstStyle/>
          <a:p>
            <a:r>
              <a:rPr lang="en-US" sz="5000"/>
              <a:t>The Levitical Priesthood</a:t>
            </a:r>
          </a:p>
        </p:txBody>
      </p:sp>
      <p:sp>
        <p:nvSpPr>
          <p:cNvPr id="4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FCDF29-0571-3359-F0C7-CD5149824DF9}"/>
              </a:ext>
            </a:extLst>
          </p:cNvPr>
          <p:cNvSpPr>
            <a:spLocks noGrp="1"/>
          </p:cNvSpPr>
          <p:nvPr>
            <p:ph idx="1"/>
          </p:nvPr>
        </p:nvSpPr>
        <p:spPr>
          <a:xfrm>
            <a:off x="630936" y="2807208"/>
            <a:ext cx="3429000" cy="3410712"/>
          </a:xfrm>
        </p:spPr>
        <p:txBody>
          <a:bodyPr anchor="t">
            <a:normAutofit/>
          </a:bodyPr>
          <a:lstStyle/>
          <a:p>
            <a:r>
              <a:rPr lang="en-US" sz="2200" dirty="0"/>
              <a:t>Government</a:t>
            </a:r>
          </a:p>
          <a:p>
            <a:r>
              <a:rPr lang="en-US" sz="2200" dirty="0"/>
              <a:t>Court Policies</a:t>
            </a:r>
          </a:p>
          <a:p>
            <a:r>
              <a:rPr lang="en-US" sz="2200" dirty="0"/>
              <a:t>Judges</a:t>
            </a:r>
          </a:p>
          <a:p>
            <a:pPr lvl="1"/>
            <a:r>
              <a:rPr lang="en-US" sz="2200"/>
              <a:t>Priesthood</a:t>
            </a:r>
          </a:p>
          <a:p>
            <a:pPr lvl="2"/>
            <a:r>
              <a:rPr lang="en-US" sz="2200"/>
              <a:t>Aaronic Priesthood</a:t>
            </a:r>
          </a:p>
          <a:p>
            <a:pPr lvl="2"/>
            <a:r>
              <a:rPr lang="en-US" sz="2200"/>
              <a:t>Levitical Priesthood</a:t>
            </a:r>
          </a:p>
          <a:p>
            <a:pPr lvl="2"/>
            <a:r>
              <a:rPr lang="en-US" sz="2200"/>
              <a:t>High Priesthood</a:t>
            </a:r>
          </a:p>
          <a:p>
            <a:endParaRPr lang="en-US" sz="2200" dirty="0"/>
          </a:p>
        </p:txBody>
      </p:sp>
      <p:pic>
        <p:nvPicPr>
          <p:cNvPr id="16" name="Picture 2">
            <a:extLst>
              <a:ext uri="{FF2B5EF4-FFF2-40B4-BE49-F238E27FC236}">
                <a16:creationId xmlns:a16="http://schemas.microsoft.com/office/drawing/2014/main" id="{7629804C-F0ED-8E0D-B8B2-23890347931D}"/>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bwMode="auto">
          <a:xfrm>
            <a:off x="4654296" y="1133513"/>
            <a:ext cx="6903720" cy="4590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98345F-4F30-920B-8FB5-9C41BFB0B110}"/>
              </a:ext>
            </a:extLst>
          </p:cNvPr>
          <p:cNvSpPr txBox="1"/>
          <p:nvPr/>
        </p:nvSpPr>
        <p:spPr>
          <a:xfrm>
            <a:off x="9238150" y="5524431"/>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lavistachurchofchrist.org/cms/gallery/religion-in-the-home-or-captivating-bible-stories/religion-in-the-home-part-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984548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DEE1530-03B9-8937-FA49-EE40A19FEABE}"/>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Lev 6:2  “When any being sins, and committed a trespass against </a:t>
            </a:r>
            <a:r>
              <a:rPr lang="en-US" sz="2200" b="0" i="0" u="none" strike="noStrike" baseline="0" dirty="0" err="1"/>
              <a:t>יהוה</a:t>
            </a:r>
            <a:r>
              <a:rPr lang="en-US" sz="2200" b="0" i="0" u="none" strike="noStrike" baseline="0" dirty="0"/>
              <a:t>, and </a:t>
            </a:r>
            <a:r>
              <a:rPr lang="en-US" sz="2200" b="1" i="0" u="none" strike="noStrike" baseline="0" dirty="0"/>
              <a:t>has lied to his </a:t>
            </a:r>
            <a:r>
              <a:rPr lang="en-US" sz="2200" b="1" i="0" u="none" strike="noStrike" baseline="0" dirty="0" err="1"/>
              <a:t>neighbour</a:t>
            </a:r>
            <a:r>
              <a:rPr lang="en-US" sz="2200" b="1" i="0" u="none" strike="noStrike" baseline="0" dirty="0"/>
              <a:t> </a:t>
            </a:r>
            <a:r>
              <a:rPr lang="en-US" sz="2200" b="0" i="0" u="none" strike="noStrike" baseline="0" dirty="0"/>
              <a:t>about a deposit, or about a pledge, or about a robbery, or </a:t>
            </a:r>
            <a:r>
              <a:rPr lang="en-US" sz="2200" b="1" i="0" u="none" strike="noStrike" baseline="0" dirty="0"/>
              <a:t>shall extort from his </a:t>
            </a:r>
            <a:r>
              <a:rPr lang="en-US" sz="2200" b="1" i="0" u="none" strike="noStrike" baseline="0" dirty="0" err="1"/>
              <a:t>neighbour</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Lev 6:3  or has found what was lost and has </a:t>
            </a:r>
            <a:r>
              <a:rPr lang="en-US" sz="2200" b="1" i="0" u="none" strike="noStrike" baseline="0" dirty="0"/>
              <a:t>lied concerning it</a:t>
            </a:r>
            <a:r>
              <a:rPr lang="en-US" sz="2200" b="0" i="0" u="none" strike="noStrike" baseline="0" dirty="0"/>
              <a:t>, or </a:t>
            </a:r>
            <a:r>
              <a:rPr lang="en-US" sz="2200" b="1" i="0" u="none" strike="noStrike" baseline="0" dirty="0"/>
              <a:t>did swear falsely</a:t>
            </a:r>
            <a:r>
              <a:rPr lang="en-US" sz="2200" b="0" i="0" u="none" strike="noStrike" baseline="0" dirty="0"/>
              <a:t>, so that he sins in regard to any one of all these that a man does, </a:t>
            </a:r>
          </a:p>
          <a:p>
            <a:pPr marR="0" indent="-228600">
              <a:lnSpc>
                <a:spcPct val="90000"/>
              </a:lnSpc>
              <a:spcAft>
                <a:spcPts val="600"/>
              </a:spcAft>
              <a:buFont typeface="Arial" panose="020B0604020202020204" pitchFamily="34" charset="0"/>
              <a:buChar char="•"/>
            </a:pPr>
            <a:r>
              <a:rPr lang="en-US" sz="2200" b="0" i="0" u="none" strike="noStrike" baseline="0" dirty="0"/>
              <a:t>Lev 6:4  then it shall be, when he sins, and shall be guilty, that he shall return </a:t>
            </a:r>
            <a:r>
              <a:rPr lang="en-US" sz="2200" b="1" i="0" u="none" strike="noStrike" baseline="0" dirty="0"/>
              <a:t>what he took by robbery</a:t>
            </a:r>
            <a:r>
              <a:rPr lang="en-US" sz="2200" b="0" i="0" u="none" strike="noStrike" baseline="0" dirty="0"/>
              <a:t>, or what </a:t>
            </a:r>
            <a:r>
              <a:rPr lang="en-US" sz="2200" b="1" i="0" u="none" strike="noStrike" baseline="0" dirty="0"/>
              <a:t>he has extorted</a:t>
            </a:r>
            <a:r>
              <a:rPr lang="en-US" sz="2200" b="0" i="0" u="none" strike="noStrike" baseline="0" dirty="0"/>
              <a:t>, or the deposit which was deposited with him, or the lost item which he found, </a:t>
            </a:r>
          </a:p>
          <a:p>
            <a:pPr marR="0" indent="-228600">
              <a:lnSpc>
                <a:spcPct val="90000"/>
              </a:lnSpc>
              <a:spcAft>
                <a:spcPts val="600"/>
              </a:spcAft>
              <a:buFont typeface="Arial" panose="020B0604020202020204" pitchFamily="34" charset="0"/>
              <a:buChar char="•"/>
            </a:pPr>
            <a:r>
              <a:rPr lang="en-US" sz="2200" b="0" i="0" u="none" strike="noStrike" baseline="0" dirty="0"/>
              <a:t>Lev 6:5  or all that about which he swore falsely. </a:t>
            </a:r>
            <a:r>
              <a:rPr lang="en-US" sz="2200" b="1" i="0" u="none" strike="noStrike" baseline="0" dirty="0"/>
              <a:t>He shall repay its total value, add one-fifth more to it</a:t>
            </a:r>
            <a:r>
              <a:rPr lang="en-US" sz="2200" b="0" i="0" u="none" strike="noStrike" baseline="0" dirty="0"/>
              <a:t>, and give it to whom it belongs, on the day of his guilt offering. </a:t>
            </a:r>
            <a:endParaRPr lang="en-US" sz="2200" dirty="0"/>
          </a:p>
        </p:txBody>
      </p:sp>
    </p:spTree>
    <p:extLst>
      <p:ext uri="{BB962C8B-B14F-4D97-AF65-F5344CB8AC3E}">
        <p14:creationId xmlns:p14="http://schemas.microsoft.com/office/powerpoint/2010/main" val="134953427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dirty="0"/>
              <a:t>Judicial System- Enforcing </a:t>
            </a:r>
            <a:r>
              <a:rPr lang="en-US" sz="2000" dirty="0" err="1"/>
              <a:t>Yehovah’s</a:t>
            </a:r>
            <a:r>
              <a:rPr lang="en-US" sz="2000" dirty="0"/>
              <a:t> Law</a:t>
            </a:r>
          </a:p>
          <a:p>
            <a:pPr lvl="2"/>
            <a:endParaRPr lang="en-US" dirty="0"/>
          </a:p>
          <a:p>
            <a:pPr marL="914400" lvl="2" indent="0">
              <a:buNone/>
            </a:pPr>
            <a:r>
              <a:rPr lang="en-US" dirty="0"/>
              <a:t>First Tithe -7 statutes</a:t>
            </a:r>
          </a:p>
          <a:p>
            <a:pPr lvl="3"/>
            <a:r>
              <a:rPr lang="en-US" sz="2000" dirty="0"/>
              <a:t>Tithes are given to the Levites</a:t>
            </a:r>
          </a:p>
          <a:p>
            <a:pPr lvl="3"/>
            <a:r>
              <a:rPr lang="en-US" sz="2000" dirty="0"/>
              <a:t>A tenth part of all your produce is given</a:t>
            </a:r>
          </a:p>
          <a:p>
            <a:pPr lvl="3"/>
            <a:r>
              <a:rPr lang="en-US" sz="2000" dirty="0"/>
              <a:t>A tenth part of all your animals is given</a:t>
            </a:r>
          </a:p>
          <a:p>
            <a:pPr lvl="3"/>
            <a:r>
              <a:rPr lang="en-US" sz="2000" dirty="0"/>
              <a:t>Only the Priests shall eat the tithe</a:t>
            </a:r>
          </a:p>
          <a:p>
            <a:pPr lvl="3"/>
            <a:r>
              <a:rPr lang="en-US" sz="2000" dirty="0"/>
              <a:t>If a man wishes to redeem part of his tithe he shall add a fifth part to it</a:t>
            </a:r>
          </a:p>
          <a:p>
            <a:pPr lvl="3"/>
            <a:r>
              <a:rPr lang="en-US" sz="2000" dirty="0"/>
              <a:t>If you eat the tithe accidently you shall give one fifth more to the tithe</a:t>
            </a:r>
          </a:p>
          <a:p>
            <a:pPr lvl="3"/>
            <a:r>
              <a:rPr lang="en-US" sz="2000" dirty="0"/>
              <a:t>Pass your animals under the rod to determine the tithe. The tenth is the tithe</a:t>
            </a:r>
          </a:p>
          <a:p>
            <a:pPr lvl="3"/>
            <a:r>
              <a:rPr lang="en-US" sz="2000" dirty="0"/>
              <a:t>The Levites are to give a tenth of the tithes to the Aaronic Priesthood</a:t>
            </a:r>
          </a:p>
          <a:p>
            <a:pPr lvl="3"/>
            <a:endParaRPr lang="en-US" sz="2000" dirty="0"/>
          </a:p>
          <a:p>
            <a:pPr marL="914400" lvl="2"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1828800" lvl="4" indent="0">
              <a:buNone/>
            </a:pPr>
            <a:endParaRPr lang="en-US" sz="2000" dirty="0"/>
          </a:p>
          <a:p>
            <a:pPr lvl="3"/>
            <a:endParaRPr lang="en-US" sz="2000" dirty="0"/>
          </a:p>
          <a:p>
            <a:pPr lvl="3"/>
            <a:endParaRPr lang="en-US" sz="2000" dirty="0"/>
          </a:p>
          <a:p>
            <a:pPr lvl="3"/>
            <a:endParaRPr lang="en-US" sz="2000" dirty="0"/>
          </a:p>
          <a:p>
            <a:pPr lvl="2"/>
            <a:endParaRPr lang="en-US" dirty="0"/>
          </a:p>
          <a:p>
            <a:pPr lvl="2"/>
            <a:endParaRPr lang="en-US" dirty="0"/>
          </a:p>
        </p:txBody>
      </p:sp>
    </p:spTree>
    <p:extLst>
      <p:ext uri="{BB962C8B-B14F-4D97-AF65-F5344CB8AC3E}">
        <p14:creationId xmlns:p14="http://schemas.microsoft.com/office/powerpoint/2010/main" val="356176769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CC130C-5EBC-3DBB-4178-0C0517852DE3}"/>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Num 18:26  Thus speak unto the Levites, and say unto them, When ye take of the children of Israel the tithes which I have given you from them for your inheritance, then ye shall offer up an heave offering of it for </a:t>
            </a:r>
            <a:r>
              <a:rPr lang="en-US" sz="2200" b="0" i="0" u="none" strike="noStrike" baseline="0" dirty="0" err="1"/>
              <a:t>Yehovah</a:t>
            </a:r>
            <a:r>
              <a:rPr lang="en-US" sz="2200" b="0" i="0" u="none" strike="noStrike" baseline="0" dirty="0"/>
              <a:t>, </a:t>
            </a:r>
            <a:r>
              <a:rPr lang="en-US" sz="2200" b="0" i="1" u="none" strike="noStrike" baseline="0" dirty="0"/>
              <a:t>even</a:t>
            </a:r>
            <a:r>
              <a:rPr lang="en-US" sz="2200" b="0" i="0" u="none" strike="noStrike" baseline="0" dirty="0"/>
              <a:t> a tenth </a:t>
            </a:r>
            <a:r>
              <a:rPr lang="en-US" sz="2200" b="0" i="1" u="none" strike="noStrike" baseline="0" dirty="0"/>
              <a:t>part</a:t>
            </a:r>
            <a:r>
              <a:rPr lang="en-US" sz="2200" b="0" i="0" u="none" strike="noStrike" baseline="0" dirty="0"/>
              <a:t> of the tithe. </a:t>
            </a:r>
          </a:p>
          <a:p>
            <a:pPr marR="0" indent="-228600">
              <a:lnSpc>
                <a:spcPct val="90000"/>
              </a:lnSpc>
              <a:spcAft>
                <a:spcPts val="600"/>
              </a:spcAft>
              <a:buFont typeface="Arial" panose="020B0604020202020204" pitchFamily="34" charset="0"/>
              <a:buChar char="•"/>
            </a:pPr>
            <a:r>
              <a:rPr lang="en-US" sz="2200" b="0" i="0" u="none" strike="noStrike" baseline="0" dirty="0"/>
              <a:t>Num 18:27  And </a:t>
            </a:r>
            <a:r>
              <a:rPr lang="en-US" sz="2200" b="0" i="1" u="none" strike="noStrike" baseline="0" dirty="0"/>
              <a:t>this</a:t>
            </a:r>
            <a:r>
              <a:rPr lang="en-US" sz="2200" b="0" i="0" u="none" strike="noStrike" baseline="0" dirty="0"/>
              <a:t> your heave offering shall be reckoned unto you, as though </a:t>
            </a:r>
            <a:r>
              <a:rPr lang="en-US" sz="2200" b="0" i="1" u="none" strike="noStrike" baseline="0" dirty="0"/>
              <a:t>it were</a:t>
            </a:r>
            <a:r>
              <a:rPr lang="en-US" sz="2200" b="0" i="0" u="none" strike="noStrike" baseline="0" dirty="0"/>
              <a:t> the corn of the </a:t>
            </a:r>
            <a:r>
              <a:rPr lang="en-US" sz="2200" b="0" i="0" u="none" strike="noStrike" baseline="0" dirty="0" err="1"/>
              <a:t>threshingfloor</a:t>
            </a:r>
            <a:r>
              <a:rPr lang="en-US" sz="2200" b="0" i="0" u="none" strike="noStrike" baseline="0" dirty="0"/>
              <a:t>, and as the fulness of the winepress. </a:t>
            </a:r>
          </a:p>
          <a:p>
            <a:pPr marR="0" indent="-228600">
              <a:lnSpc>
                <a:spcPct val="90000"/>
              </a:lnSpc>
              <a:spcAft>
                <a:spcPts val="600"/>
              </a:spcAft>
              <a:buFont typeface="Arial" panose="020B0604020202020204" pitchFamily="34" charset="0"/>
              <a:buChar char="•"/>
            </a:pPr>
            <a:r>
              <a:rPr lang="en-US" sz="2200" b="0" i="0" u="none" strike="noStrike" baseline="0" dirty="0"/>
              <a:t>Num 18:28  </a:t>
            </a:r>
            <a:r>
              <a:rPr lang="en-US" sz="2200" b="1" i="0" u="none" strike="noStrike" baseline="0" dirty="0"/>
              <a:t>Thus ye also shall offer an heave offering unto </a:t>
            </a:r>
            <a:r>
              <a:rPr lang="en-US" sz="2200" b="1" i="0" u="none" strike="noStrike" baseline="0" dirty="0" err="1"/>
              <a:t>Yehovah</a:t>
            </a:r>
            <a:r>
              <a:rPr lang="en-US" sz="2200" b="1" i="0" u="none" strike="noStrike" baseline="0" dirty="0"/>
              <a:t> of all your tithes, which ye receive of the children of Israel; and ye shall give thereof </a:t>
            </a:r>
            <a:r>
              <a:rPr lang="en-US" sz="2200" b="1" i="0" u="none" strike="noStrike" baseline="0" dirty="0" err="1"/>
              <a:t>Yehovah’s</a:t>
            </a:r>
            <a:r>
              <a:rPr lang="en-US" sz="2200" b="1" i="0" u="none" strike="noStrike" baseline="0" dirty="0"/>
              <a:t> heave offering to Aaron the priest</a:t>
            </a:r>
            <a:r>
              <a:rPr lang="en-US" sz="2200" b="0" i="0" u="none" strike="noStrike" baseline="0" dirty="0"/>
              <a:t>. </a:t>
            </a:r>
            <a:endParaRPr lang="en-US" sz="2200" dirty="0"/>
          </a:p>
        </p:txBody>
      </p:sp>
    </p:spTree>
    <p:extLst>
      <p:ext uri="{BB962C8B-B14F-4D97-AF65-F5344CB8AC3E}">
        <p14:creationId xmlns:p14="http://schemas.microsoft.com/office/powerpoint/2010/main" val="99826401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000" dirty="0"/>
              <a:t>Judicial System- Enforcing </a:t>
            </a:r>
            <a:r>
              <a:rPr lang="en-US" sz="2000" dirty="0" err="1"/>
              <a:t>Yehovah’s</a:t>
            </a:r>
            <a:r>
              <a:rPr lang="en-US" sz="2000" dirty="0"/>
              <a:t> Law</a:t>
            </a:r>
          </a:p>
          <a:p>
            <a:pPr lvl="2"/>
            <a:endParaRPr lang="en-US" dirty="0"/>
          </a:p>
          <a:p>
            <a:pPr marL="914400" lvl="2" indent="0">
              <a:buNone/>
            </a:pPr>
            <a:r>
              <a:rPr lang="en-US" dirty="0"/>
              <a:t>First Tithe -7 statutes</a:t>
            </a:r>
          </a:p>
          <a:p>
            <a:pPr lvl="3"/>
            <a:r>
              <a:rPr lang="en-US" sz="2000" dirty="0"/>
              <a:t>Tithes are given to the Levites</a:t>
            </a:r>
          </a:p>
          <a:p>
            <a:pPr lvl="3"/>
            <a:r>
              <a:rPr lang="en-US" sz="2000" dirty="0"/>
              <a:t>A tenth part of all your produce is given</a:t>
            </a:r>
          </a:p>
          <a:p>
            <a:pPr lvl="3"/>
            <a:r>
              <a:rPr lang="en-US" sz="2000" dirty="0"/>
              <a:t>A tenth part of all your animals is given</a:t>
            </a:r>
          </a:p>
          <a:p>
            <a:pPr lvl="3"/>
            <a:r>
              <a:rPr lang="en-US" sz="2000" dirty="0"/>
              <a:t>Only the Priests shall eat the tithe</a:t>
            </a:r>
          </a:p>
          <a:p>
            <a:pPr lvl="3"/>
            <a:r>
              <a:rPr lang="en-US" sz="2000" dirty="0"/>
              <a:t>If a man wishes to redeem part of his tithe he shall add a fifth part to it</a:t>
            </a:r>
          </a:p>
          <a:p>
            <a:pPr lvl="3"/>
            <a:r>
              <a:rPr lang="en-US" sz="2000" dirty="0"/>
              <a:t>If you eat the tithe accidently you shall give one fifth more to the tithe</a:t>
            </a:r>
          </a:p>
          <a:p>
            <a:pPr lvl="3"/>
            <a:r>
              <a:rPr lang="en-US" sz="2000" dirty="0"/>
              <a:t>Pass your animals under the rod to determine the tithe. The tenth is the tithe</a:t>
            </a:r>
          </a:p>
          <a:p>
            <a:pPr lvl="3"/>
            <a:r>
              <a:rPr lang="en-US" sz="2000" b="1" dirty="0"/>
              <a:t>The Levites are to give a tenth of the tithes to the Aaronic Priesthood</a:t>
            </a:r>
          </a:p>
          <a:p>
            <a:pPr marL="1371600" lvl="3" indent="0">
              <a:buNone/>
            </a:pPr>
            <a:r>
              <a:rPr lang="en-US" sz="2000" b="1" dirty="0"/>
              <a:t>Our State Courts give ten percent to the Federal Courts</a:t>
            </a:r>
          </a:p>
          <a:p>
            <a:pPr lvl="3"/>
            <a:endParaRPr lang="en-US" sz="2000" dirty="0"/>
          </a:p>
          <a:p>
            <a:pPr marL="914400" lvl="2"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1828800" lvl="4" indent="0">
              <a:buNone/>
            </a:pPr>
            <a:endParaRPr lang="en-US" sz="2000" dirty="0"/>
          </a:p>
          <a:p>
            <a:pPr lvl="3"/>
            <a:endParaRPr lang="en-US" sz="2000" dirty="0"/>
          </a:p>
          <a:p>
            <a:pPr lvl="3"/>
            <a:endParaRPr lang="en-US" sz="2000" dirty="0"/>
          </a:p>
          <a:p>
            <a:pPr lvl="3"/>
            <a:endParaRPr lang="en-US" sz="2000" dirty="0"/>
          </a:p>
          <a:p>
            <a:pPr lvl="2"/>
            <a:endParaRPr lang="en-US" dirty="0"/>
          </a:p>
          <a:p>
            <a:pPr lvl="2"/>
            <a:endParaRPr lang="en-US" dirty="0"/>
          </a:p>
        </p:txBody>
      </p:sp>
    </p:spTree>
    <p:extLst>
      <p:ext uri="{BB962C8B-B14F-4D97-AF65-F5344CB8AC3E}">
        <p14:creationId xmlns:p14="http://schemas.microsoft.com/office/powerpoint/2010/main" val="300226808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15E649-1947-E783-A2DC-9F16805804D6}"/>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Luk</a:t>
            </a:r>
            <a:r>
              <a:rPr lang="en-US" sz="2200" b="0" i="0" u="none" strike="noStrike" baseline="0" dirty="0"/>
              <a:t> 18:12  I fast twice a week; </a:t>
            </a:r>
            <a:r>
              <a:rPr lang="en-US" sz="2200" b="1" i="0" u="none" strike="noStrike" baseline="0" dirty="0"/>
              <a:t>I give tithes of all that I get</a:t>
            </a:r>
            <a:r>
              <a:rPr lang="en-US" sz="2200" b="0" i="0" u="none" strike="noStrike" baseline="0" dirty="0"/>
              <a:t>.’</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b="0" i="0" u="none" strike="noStrike" baseline="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b="0" i="0" u="none" strike="noStrike" baseline="0" dirty="0"/>
          </a:p>
          <a:p>
            <a:pPr indent="-228600">
              <a:lnSpc>
                <a:spcPct val="90000"/>
              </a:lnSpc>
              <a:spcAft>
                <a:spcPts val="600"/>
              </a:spcAft>
              <a:buFont typeface="Arial" panose="020B0604020202020204" pitchFamily="34" charset="0"/>
              <a:buChar char="•"/>
            </a:pPr>
            <a:r>
              <a:rPr lang="en-US" sz="2200" b="0" i="0" u="none" strike="noStrike" baseline="0" dirty="0"/>
              <a:t> Mat 23:23  “Woe to you, scribes and Pharisees, hypocrites! For you tithe </a:t>
            </a:r>
            <a:r>
              <a:rPr lang="en-US" sz="2200" b="1" i="0" u="none" strike="noStrike" baseline="0" dirty="0"/>
              <a:t>mint</a:t>
            </a:r>
            <a:r>
              <a:rPr lang="en-US" sz="2200" b="0" i="0" u="none" strike="noStrike" baseline="0" dirty="0"/>
              <a:t> and </a:t>
            </a:r>
            <a:r>
              <a:rPr lang="en-US" sz="2200" b="1" i="0" u="none" strike="noStrike" baseline="0" dirty="0"/>
              <a:t>dill</a:t>
            </a:r>
            <a:r>
              <a:rPr lang="en-US" sz="2200" b="0" i="0" u="none" strike="noStrike" baseline="0" dirty="0"/>
              <a:t> and </a:t>
            </a:r>
            <a:r>
              <a:rPr lang="en-US" sz="2200" b="1" i="0" u="none" strike="noStrike" baseline="0" dirty="0"/>
              <a:t>cumin</a:t>
            </a:r>
            <a:r>
              <a:rPr lang="en-US" sz="2200" b="0" i="0" u="none" strike="noStrike" baseline="0" dirty="0"/>
              <a:t>, and have </a:t>
            </a:r>
            <a:r>
              <a:rPr lang="en-US" sz="2200" b="1" i="0" u="none" strike="noStrike" baseline="0" dirty="0"/>
              <a:t>neglected the weightier matters of the law</a:t>
            </a:r>
            <a:r>
              <a:rPr lang="en-US" sz="2200" b="0" i="0" u="none" strike="noStrike" baseline="0" dirty="0"/>
              <a:t>: justice and mercy and faithfulness. These you ought to have done, without neglecting the others. </a:t>
            </a:r>
            <a:endParaRPr lang="en-US" sz="2200" dirty="0"/>
          </a:p>
        </p:txBody>
      </p:sp>
    </p:spTree>
    <p:extLst>
      <p:ext uri="{BB962C8B-B14F-4D97-AF65-F5344CB8AC3E}">
        <p14:creationId xmlns:p14="http://schemas.microsoft.com/office/powerpoint/2010/main" val="4676164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Tithing</a:t>
            </a:r>
          </a:p>
          <a:p>
            <a:pPr lvl="1"/>
            <a:r>
              <a:rPr lang="en-US" sz="2200"/>
              <a:t>Property Tax</a:t>
            </a:r>
          </a:p>
          <a:p>
            <a:pPr lvl="2"/>
            <a:r>
              <a:rPr lang="en-US" sz="2200"/>
              <a:t>Heaven and earth and all there in belongs to Yehovah </a:t>
            </a:r>
          </a:p>
          <a:p>
            <a:pPr lvl="3"/>
            <a:r>
              <a:rPr lang="en-US" sz="2200"/>
              <a:t>Crops</a:t>
            </a:r>
          </a:p>
          <a:p>
            <a:pPr lvl="3"/>
            <a:r>
              <a:rPr lang="en-US" sz="2200"/>
              <a:t>Animals</a:t>
            </a:r>
          </a:p>
          <a:p>
            <a:pPr lvl="3"/>
            <a:r>
              <a:rPr lang="en-US" sz="2200"/>
              <a:t>Property- (Gen 14:20)</a:t>
            </a:r>
          </a:p>
          <a:p>
            <a:pPr lvl="3"/>
            <a:endParaRPr lang="en-US" sz="2200"/>
          </a:p>
          <a:p>
            <a:pPr lvl="3"/>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42115226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2" name="Rectangle 655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DD63C2-BF54-1E49-3DE6-B3F589BB9B3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a:t>Gen 14:20</a:t>
            </a:r>
            <a:r>
              <a:rPr lang="en-US" sz="2200" b="0" i="0" u="none" strike="noStrike" baseline="0"/>
              <a:t>  and blessed be </a:t>
            </a:r>
            <a:r>
              <a:rPr lang="en-US" sz="2200"/>
              <a:t>EL</a:t>
            </a:r>
            <a:r>
              <a:rPr lang="en-US" sz="2200" b="0" i="0" u="none" strike="noStrike" baseline="0"/>
              <a:t> Most High, who has delivered your enemies into your hand!” And Abram gave him a tenth of everything. </a:t>
            </a:r>
            <a:endParaRPr lang="en-US" sz="2200"/>
          </a:p>
        </p:txBody>
      </p:sp>
      <p:pic>
        <p:nvPicPr>
          <p:cNvPr id="65540" name="Picture 4" descr="The Meeting of Abraham and Melchizedek, c (Photos Framed, Prints,  Puzzles,...) #12944868">
            <a:extLst>
              <a:ext uri="{FF2B5EF4-FFF2-40B4-BE49-F238E27FC236}">
                <a16:creationId xmlns:a16="http://schemas.microsoft.com/office/drawing/2014/main" id="{BF8BDB83-17D5-C8F5-2F80-678F39C0F9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38" r="3" b="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4811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Tithing</a:t>
            </a:r>
          </a:p>
          <a:p>
            <a:pPr lvl="1"/>
            <a:r>
              <a:rPr lang="en-US" sz="2200" dirty="0"/>
              <a:t>Property Tax- meaning any income</a:t>
            </a:r>
          </a:p>
          <a:p>
            <a:pPr lvl="2"/>
            <a:r>
              <a:rPr lang="en-US" sz="2200" dirty="0"/>
              <a:t>Heaven and earth and all there in belongs to </a:t>
            </a:r>
            <a:r>
              <a:rPr lang="en-US" sz="2200" dirty="0" err="1"/>
              <a:t>Yehovah</a:t>
            </a:r>
            <a:r>
              <a:rPr lang="en-US" sz="2200" dirty="0"/>
              <a:t> </a:t>
            </a:r>
          </a:p>
          <a:p>
            <a:pPr lvl="3"/>
            <a:r>
              <a:rPr lang="en-US" sz="2200" dirty="0"/>
              <a:t>Crops</a:t>
            </a:r>
          </a:p>
          <a:p>
            <a:pPr lvl="3"/>
            <a:r>
              <a:rPr lang="en-US" sz="2200" dirty="0"/>
              <a:t>Animals</a:t>
            </a:r>
          </a:p>
          <a:p>
            <a:pPr lvl="3"/>
            <a:r>
              <a:rPr lang="en-US" sz="2200" dirty="0"/>
              <a:t>Property</a:t>
            </a:r>
          </a:p>
          <a:p>
            <a:pPr lvl="2"/>
            <a:r>
              <a:rPr lang="en-US" sz="2200" dirty="0"/>
              <a:t>Goes to the Levites- Judicial System</a:t>
            </a:r>
          </a:p>
          <a:p>
            <a:pPr lvl="3"/>
            <a:endParaRPr lang="en-US" sz="2200" dirty="0"/>
          </a:p>
          <a:p>
            <a:pPr lvl="3"/>
            <a:endParaRPr lang="en-US" sz="2200" dirty="0"/>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30478830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519" name="Rectangle 645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572493" y="238539"/>
            <a:ext cx="11018520" cy="1434415"/>
          </a:xfrm>
        </p:spPr>
        <p:txBody>
          <a:bodyPr anchor="b">
            <a:normAutofit/>
          </a:bodyPr>
          <a:lstStyle/>
          <a:p>
            <a:r>
              <a:rPr lang="en-US" sz="5400"/>
              <a:t>Tabernacle/Temple</a:t>
            </a:r>
          </a:p>
        </p:txBody>
      </p:sp>
      <p:sp>
        <p:nvSpPr>
          <p:cNvPr id="645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572493" y="2071316"/>
            <a:ext cx="6713552" cy="4119172"/>
          </a:xfrm>
        </p:spPr>
        <p:txBody>
          <a:bodyPr anchor="t">
            <a:normAutofit/>
          </a:bodyPr>
          <a:lstStyle/>
          <a:p>
            <a:r>
              <a:rPr lang="en-US" sz="2200" dirty="0"/>
              <a:t>Judicial System- Enforcing </a:t>
            </a:r>
            <a:r>
              <a:rPr lang="en-US" sz="2200"/>
              <a:t>Yehovah’s</a:t>
            </a:r>
            <a:r>
              <a:rPr lang="en-US" sz="2200" dirty="0"/>
              <a:t> Law</a:t>
            </a:r>
          </a:p>
          <a:p>
            <a:pPr lvl="2"/>
            <a:endParaRPr lang="en-US" sz="2200" dirty="0"/>
          </a:p>
          <a:p>
            <a:pPr marL="914400" lvl="2" indent="0">
              <a:buNone/>
            </a:pPr>
            <a:r>
              <a:rPr lang="en-US" sz="2200"/>
              <a:t>Firstfruits</a:t>
            </a:r>
            <a:r>
              <a:rPr lang="en-US" sz="2200" dirty="0"/>
              <a:t> -5 statutes</a:t>
            </a:r>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pic>
        <p:nvPicPr>
          <p:cNvPr id="64514" name="Picture 2" descr="Fruit basket. On white background , #spon, #basket, #Fruit, #background,  #white #ad | Fruit gifts, Fruit basket, Fresh fruit">
            <a:extLst>
              <a:ext uri="{FF2B5EF4-FFF2-40B4-BE49-F238E27FC236}">
                <a16:creationId xmlns:a16="http://schemas.microsoft.com/office/drawing/2014/main" id="{6D461D09-1331-4ED4-39EB-64E5D6E61E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59" r="7576"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15593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err="1"/>
              <a:t>Firstfruits</a:t>
            </a:r>
            <a:r>
              <a:rPr lang="en-US" sz="2200" dirty="0"/>
              <a:t> -5 statutes</a:t>
            </a:r>
          </a:p>
          <a:p>
            <a:pPr lvl="3"/>
            <a:r>
              <a:rPr lang="en-US" sz="2200" dirty="0"/>
              <a:t>All </a:t>
            </a:r>
            <a:r>
              <a:rPr lang="en-US" sz="2200" dirty="0" err="1"/>
              <a:t>firstfruits</a:t>
            </a:r>
            <a:r>
              <a:rPr lang="en-US" sz="2200" dirty="0"/>
              <a:t> of your crops shall be offered to </a:t>
            </a:r>
            <a:r>
              <a:rPr lang="en-US" sz="2200" dirty="0" err="1"/>
              <a:t>Yehovah</a:t>
            </a:r>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88554068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5" name="Rectangle 6349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D25052-FCFD-AF9B-45D9-5BF7CFDC02C4}"/>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dirty="0"/>
              <a:t>Exo 23:19  “The best of the </a:t>
            </a:r>
            <a:r>
              <a:rPr lang="en-US" sz="2200" b="1" i="0" u="none" strike="noStrike" baseline="0"/>
              <a:t>firstfruits</a:t>
            </a:r>
            <a:r>
              <a:rPr lang="en-US" sz="2200" b="1" i="0" u="none" strike="noStrike" baseline="0" dirty="0"/>
              <a:t> of your ground </a:t>
            </a:r>
            <a:r>
              <a:rPr lang="en-US" sz="2200" b="0" i="0" u="none" strike="noStrike" baseline="0" dirty="0"/>
              <a:t>you shall bring into the house of </a:t>
            </a:r>
            <a:r>
              <a:rPr lang="en-US" sz="2200" b="0" i="0" u="none" strike="noStrike" baseline="0"/>
              <a:t>Yehovah</a:t>
            </a:r>
            <a:r>
              <a:rPr lang="en-US" sz="2200" b="0" i="0" u="none" strike="noStrike" baseline="0" dirty="0"/>
              <a:t> your God. </a:t>
            </a:r>
            <a:endParaRPr lang="en-US" sz="2200" dirty="0"/>
          </a:p>
        </p:txBody>
      </p:sp>
      <p:pic>
        <p:nvPicPr>
          <p:cNvPr id="63490" name="Picture 2" descr="Big Bowl Of Wheat Grains Isolated On White Background Stock Photo, Picture  And Royalty Free Image. Image 93720194.">
            <a:extLst>
              <a:ext uri="{FF2B5EF4-FFF2-40B4-BE49-F238E27FC236}">
                <a16:creationId xmlns:a16="http://schemas.microsoft.com/office/drawing/2014/main" id="{9B08194C-032D-76B2-DAC6-10A175A9BC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41" r="1299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74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Hospital</a:t>
            </a:r>
          </a:p>
          <a:p>
            <a:pPr lvl="1"/>
            <a:r>
              <a:rPr lang="en-US" sz="2200"/>
              <a:t>Sick were brought to the Temple- Leviticus 13:2-6</a:t>
            </a:r>
          </a:p>
          <a:p>
            <a:r>
              <a:rPr lang="en-US" sz="2200"/>
              <a:t>Food Regulations- Numbers 15:6-7</a:t>
            </a:r>
          </a:p>
          <a:p>
            <a:pPr lvl="1"/>
            <a:r>
              <a:rPr lang="en-US" sz="2200"/>
              <a:t>Peace Offerings- Leviticus 3:17</a:t>
            </a:r>
          </a:p>
          <a:p>
            <a:pPr lvl="1"/>
            <a:r>
              <a:rPr lang="en-US" sz="2200"/>
              <a:t>Meal Offerings- Leviticus 2:1-16</a:t>
            </a:r>
          </a:p>
          <a:p>
            <a:r>
              <a:rPr lang="en-US" sz="2200"/>
              <a:t>Judicial System- Enforcing Yehovah’s Law</a:t>
            </a:r>
          </a:p>
          <a:p>
            <a:pPr lvl="1"/>
            <a:r>
              <a:rPr lang="en-US" sz="2200"/>
              <a:t>Sin Offering- Leviticus 4:2-3</a:t>
            </a:r>
          </a:p>
          <a:p>
            <a:pPr lvl="2"/>
            <a:r>
              <a:rPr lang="en-US" sz="2200"/>
              <a:t>Sins of ignorance. This is a fine</a:t>
            </a:r>
          </a:p>
          <a:p>
            <a:pPr lvl="1"/>
            <a:r>
              <a:rPr lang="en-US" sz="2200"/>
              <a:t>Trespass Offering- Lev 5:15,  6:2-5</a:t>
            </a:r>
          </a:p>
          <a:p>
            <a:pPr lvl="2"/>
            <a:r>
              <a:rPr lang="en-US" sz="2200"/>
              <a:t>Sins of ignorance and intent. Pay a fine with punitive damages</a:t>
            </a:r>
          </a:p>
          <a:p>
            <a:pPr lvl="1"/>
            <a:r>
              <a:rPr lang="en-US" sz="2200"/>
              <a:t>Burnt Offering- Lev 1:6</a:t>
            </a:r>
          </a:p>
        </p:txBody>
      </p:sp>
    </p:spTree>
    <p:extLst>
      <p:ext uri="{BB962C8B-B14F-4D97-AF65-F5344CB8AC3E}">
        <p14:creationId xmlns:p14="http://schemas.microsoft.com/office/powerpoint/2010/main" val="417874030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err="1"/>
              <a:t>Firstfruits</a:t>
            </a:r>
            <a:r>
              <a:rPr lang="en-US" sz="2200" dirty="0"/>
              <a:t> -5 statutes</a:t>
            </a:r>
          </a:p>
          <a:p>
            <a:pPr lvl="3"/>
            <a:r>
              <a:rPr lang="en-US" sz="2200" dirty="0"/>
              <a:t>All </a:t>
            </a:r>
            <a:r>
              <a:rPr lang="en-US" sz="2200" dirty="0" err="1"/>
              <a:t>firstfruits</a:t>
            </a:r>
            <a:r>
              <a:rPr lang="en-US" sz="2200" dirty="0"/>
              <a:t> of your crops shall be offered to </a:t>
            </a:r>
            <a:r>
              <a:rPr lang="en-US" sz="2200" dirty="0" err="1"/>
              <a:t>Yehovah</a:t>
            </a:r>
            <a:endParaRPr lang="en-US" sz="2200" dirty="0"/>
          </a:p>
          <a:p>
            <a:pPr lvl="3"/>
            <a:r>
              <a:rPr lang="en-US" sz="2200" dirty="0"/>
              <a:t>The </a:t>
            </a:r>
            <a:r>
              <a:rPr lang="en-US" sz="2200" dirty="0" err="1"/>
              <a:t>firstfruits</a:t>
            </a:r>
            <a:r>
              <a:rPr lang="en-US" sz="2200" dirty="0"/>
              <a:t> of your offering shall not be burnt on the altar</a:t>
            </a:r>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2687740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1" name="Rectangle 624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A28ED2-9999-C3F3-B95F-BA5A021709D8}"/>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Lev 2:12  As an offering of </a:t>
            </a:r>
            <a:r>
              <a:rPr lang="en-US" sz="2200" b="0" i="0" u="none" strike="noStrike" baseline="0"/>
              <a:t>firstfruits</a:t>
            </a:r>
            <a:r>
              <a:rPr lang="en-US" sz="2200" b="0" i="0" u="none" strike="noStrike" baseline="0" dirty="0"/>
              <a:t> you may bring them to </a:t>
            </a:r>
            <a:r>
              <a:rPr lang="en-US" sz="2200" b="0" i="0" u="none" strike="noStrike" baseline="0"/>
              <a:t>Yehovah</a:t>
            </a:r>
            <a:r>
              <a:rPr lang="en-US" sz="2200" b="0" i="0" u="none" strike="noStrike" baseline="0" dirty="0"/>
              <a:t>, but they </a:t>
            </a:r>
            <a:r>
              <a:rPr lang="en-US" sz="2200" b="1" i="0" u="none" strike="noStrike" baseline="0" dirty="0"/>
              <a:t>shall not be offered on the altar </a:t>
            </a:r>
            <a:r>
              <a:rPr lang="en-US" sz="2200" b="0" i="0" u="none" strike="noStrike" baseline="0" dirty="0"/>
              <a:t>for a pleasing aroma. </a:t>
            </a:r>
            <a:endParaRPr lang="en-US" sz="2200" dirty="0"/>
          </a:p>
        </p:txBody>
      </p:sp>
      <p:pic>
        <p:nvPicPr>
          <p:cNvPr id="62466" name="Picture 2" descr="Sheep on a Leash | Have you any wool? | maozed | Flickr">
            <a:extLst>
              <a:ext uri="{FF2B5EF4-FFF2-40B4-BE49-F238E27FC236}">
                <a16:creationId xmlns:a16="http://schemas.microsoft.com/office/drawing/2014/main" id="{D66E2933-1F8F-9683-46A5-D58E9C13E5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0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88615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err="1"/>
              <a:t>Firstfruits</a:t>
            </a:r>
            <a:r>
              <a:rPr lang="en-US" sz="2200" dirty="0"/>
              <a:t> -5 statutes</a:t>
            </a:r>
          </a:p>
          <a:p>
            <a:pPr lvl="3"/>
            <a:r>
              <a:rPr lang="en-US" sz="2200" dirty="0"/>
              <a:t>All </a:t>
            </a:r>
            <a:r>
              <a:rPr lang="en-US" sz="2200" dirty="0" err="1"/>
              <a:t>firstfruits</a:t>
            </a:r>
            <a:r>
              <a:rPr lang="en-US" sz="2200" dirty="0"/>
              <a:t> of your crops shall be offered to </a:t>
            </a:r>
            <a:r>
              <a:rPr lang="en-US" sz="2200" dirty="0" err="1"/>
              <a:t>Yehovah</a:t>
            </a:r>
            <a:endParaRPr lang="en-US" sz="2200" dirty="0"/>
          </a:p>
          <a:p>
            <a:pPr lvl="3"/>
            <a:r>
              <a:rPr lang="en-US" sz="2200" dirty="0"/>
              <a:t>The </a:t>
            </a:r>
            <a:r>
              <a:rPr lang="en-US" sz="2200" dirty="0" err="1"/>
              <a:t>firstfruits</a:t>
            </a:r>
            <a:r>
              <a:rPr lang="en-US" sz="2200" dirty="0"/>
              <a:t> of your offering shall not be burnt on the altar</a:t>
            </a:r>
          </a:p>
          <a:p>
            <a:pPr lvl="3"/>
            <a:r>
              <a:rPr lang="en-US" sz="2200" dirty="0"/>
              <a:t>The </a:t>
            </a:r>
            <a:r>
              <a:rPr lang="en-US" sz="2200" dirty="0" err="1"/>
              <a:t>firstfruits</a:t>
            </a:r>
            <a:r>
              <a:rPr lang="en-US" sz="2200" dirty="0"/>
              <a:t> are for heave and wave offerings as payment to the priests</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64295540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49" name="Rectangle 6144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44" name="Picture 4" descr="Challah Bread - Our Best Bites">
            <a:extLst>
              <a:ext uri="{FF2B5EF4-FFF2-40B4-BE49-F238E27FC236}">
                <a16:creationId xmlns:a16="http://schemas.microsoft.com/office/drawing/2014/main" id="{38904DF9-69D6-C946-33BB-25C859A630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4" b="175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1F5819-B3D4-EB52-1D6B-EE5B4AC9F73D}"/>
              </a:ext>
            </a:extLst>
          </p:cNvPr>
          <p:cNvSpPr txBox="1"/>
          <p:nvPr/>
        </p:nvSpPr>
        <p:spPr>
          <a:xfrm>
            <a:off x="4905955" y="2071316"/>
            <a:ext cx="6713552" cy="411480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dirty="0"/>
              <a:t>Num 15:20  Of the </a:t>
            </a:r>
            <a:r>
              <a:rPr lang="en-US" sz="2200" b="1" i="0" u="none" strike="noStrike" baseline="0" dirty="0"/>
              <a:t>first of your dough you shall present </a:t>
            </a:r>
            <a:r>
              <a:rPr lang="en-US" sz="2200" b="0" i="0" u="none" strike="noStrike" baseline="0" dirty="0"/>
              <a:t>a loaf as a contribution; like a contribution from the threshing floor, so shall you present it. </a:t>
            </a:r>
            <a:endParaRPr lang="en-US" sz="2200" dirty="0"/>
          </a:p>
        </p:txBody>
      </p:sp>
    </p:spTree>
    <p:extLst>
      <p:ext uri="{BB962C8B-B14F-4D97-AF65-F5344CB8AC3E}">
        <p14:creationId xmlns:p14="http://schemas.microsoft.com/office/powerpoint/2010/main" val="123286697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err="1"/>
              <a:t>Firstfruits</a:t>
            </a:r>
            <a:r>
              <a:rPr lang="en-US" sz="2200" dirty="0"/>
              <a:t> -5 statutes</a:t>
            </a:r>
          </a:p>
          <a:p>
            <a:pPr lvl="3"/>
            <a:r>
              <a:rPr lang="en-US" sz="2200" dirty="0"/>
              <a:t>All </a:t>
            </a:r>
            <a:r>
              <a:rPr lang="en-US" sz="2200" dirty="0" err="1"/>
              <a:t>firstfruits</a:t>
            </a:r>
            <a:r>
              <a:rPr lang="en-US" sz="2200" dirty="0"/>
              <a:t> of your crops shall be offered to </a:t>
            </a:r>
            <a:r>
              <a:rPr lang="en-US" sz="2200" dirty="0" err="1"/>
              <a:t>Yehovah</a:t>
            </a:r>
            <a:endParaRPr lang="en-US" sz="2200" dirty="0"/>
          </a:p>
          <a:p>
            <a:pPr lvl="3"/>
            <a:r>
              <a:rPr lang="en-US" sz="2200" dirty="0"/>
              <a:t>The </a:t>
            </a:r>
            <a:r>
              <a:rPr lang="en-US" sz="2200" dirty="0" err="1"/>
              <a:t>firstfruits</a:t>
            </a:r>
            <a:r>
              <a:rPr lang="en-US" sz="2200" dirty="0"/>
              <a:t> of your offering shall not be burnt on the altar</a:t>
            </a:r>
          </a:p>
          <a:p>
            <a:pPr lvl="3"/>
            <a:r>
              <a:rPr lang="en-US" sz="2200" dirty="0"/>
              <a:t>The </a:t>
            </a:r>
            <a:r>
              <a:rPr lang="en-US" sz="2200" dirty="0" err="1"/>
              <a:t>firstfruits</a:t>
            </a:r>
            <a:r>
              <a:rPr lang="en-US" sz="2200" dirty="0"/>
              <a:t> are for heave and wave offerings as payment to the priests</a:t>
            </a:r>
          </a:p>
          <a:p>
            <a:pPr lvl="3"/>
            <a:r>
              <a:rPr lang="en-US" sz="2200" dirty="0"/>
              <a:t>You shall not eat of your crops until the </a:t>
            </a:r>
            <a:r>
              <a:rPr lang="en-US" sz="2200" dirty="0" err="1"/>
              <a:t>firstfruits</a:t>
            </a:r>
            <a:r>
              <a:rPr lang="en-US" sz="2200" dirty="0"/>
              <a:t> have been offered</a:t>
            </a:r>
          </a:p>
          <a:p>
            <a:pPr lvl="3"/>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75051802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399" name="Rectangle 5939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0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394" name="Picture 2" descr="64,759+ Best Free Wheat field Stock Photos &amp; Images · 100% Royalty-Free HD  Downloads">
            <a:extLst>
              <a:ext uri="{FF2B5EF4-FFF2-40B4-BE49-F238E27FC236}">
                <a16:creationId xmlns:a16="http://schemas.microsoft.com/office/drawing/2014/main" id="{C85A1B71-C708-928E-70F5-CFF48080B9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94" r="23202" b="-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0E117C-6864-228A-D372-F8DF5F79B38E}"/>
              </a:ext>
            </a:extLst>
          </p:cNvPr>
          <p:cNvSpPr txBox="1"/>
          <p:nvPr/>
        </p:nvSpPr>
        <p:spPr>
          <a:xfrm>
            <a:off x="4905955" y="2071316"/>
            <a:ext cx="6713552" cy="411480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Lev 23:14  And you shall eat neither bread nor grain parched or fresh until this same day, until you have brought the offering of Yehovah: it is a statute forever throughout your generations in all your dwellings. </a:t>
            </a:r>
            <a:endParaRPr lang="en-US" sz="2200"/>
          </a:p>
        </p:txBody>
      </p:sp>
    </p:spTree>
    <p:extLst>
      <p:ext uri="{BB962C8B-B14F-4D97-AF65-F5344CB8AC3E}">
        <p14:creationId xmlns:p14="http://schemas.microsoft.com/office/powerpoint/2010/main" val="375097873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Firstfruits -5 statutes</a:t>
            </a:r>
          </a:p>
          <a:p>
            <a:pPr lvl="3"/>
            <a:r>
              <a:rPr lang="en-US" sz="2200"/>
              <a:t>All firstfruits of your crops shall be offered to Yehovah</a:t>
            </a:r>
          </a:p>
          <a:p>
            <a:pPr lvl="3"/>
            <a:r>
              <a:rPr lang="en-US" sz="2200"/>
              <a:t>The firstfruits of your offering shall not be burnt on the altar</a:t>
            </a:r>
          </a:p>
          <a:p>
            <a:pPr lvl="3"/>
            <a:r>
              <a:rPr lang="en-US" sz="2200"/>
              <a:t>The firstfruits are for heave and wave offerings as payment to the priests</a:t>
            </a:r>
          </a:p>
          <a:p>
            <a:pPr lvl="3"/>
            <a:r>
              <a:rPr lang="en-US" sz="2200"/>
              <a:t>You shall not eat of your crops until the firstfruits have been offered</a:t>
            </a:r>
          </a:p>
          <a:p>
            <a:pPr lvl="3"/>
            <a:r>
              <a:rPr lang="en-US" sz="2200"/>
              <a:t>You shall give the first shearing of sheep to the Priest</a:t>
            </a:r>
          </a:p>
          <a:p>
            <a:pPr lvl="3"/>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6224568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23" name="Rectangle 6042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2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18" name="Picture 2" descr="4,753 Sheep Shearing Stock Photos, Pictures &amp; Royalty-Free Images - iStock">
            <a:extLst>
              <a:ext uri="{FF2B5EF4-FFF2-40B4-BE49-F238E27FC236}">
                <a16:creationId xmlns:a16="http://schemas.microsoft.com/office/drawing/2014/main" id="{614D0446-8CF8-8D51-A895-387ADA7A51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71" r="17113"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2DF5FF-726B-BF07-45ED-4C2486710FED}"/>
              </a:ext>
            </a:extLst>
          </p:cNvPr>
          <p:cNvSpPr txBox="1"/>
          <p:nvPr/>
        </p:nvSpPr>
        <p:spPr>
          <a:xfrm>
            <a:off x="4905955" y="2071316"/>
            <a:ext cx="6713552" cy="411480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0" u="none" strike="noStrike" baseline="0"/>
              <a:t>Deu</a:t>
            </a:r>
            <a:r>
              <a:rPr lang="en-US" sz="2200" b="1" i="0" u="none" strike="noStrike" baseline="0" dirty="0"/>
              <a:t> 18:4</a:t>
            </a:r>
            <a:r>
              <a:rPr lang="en-US" sz="2200" b="0" i="0" u="none" strike="noStrike" baseline="0" dirty="0"/>
              <a:t>  The </a:t>
            </a:r>
            <a:r>
              <a:rPr lang="en-US" sz="2200" b="0" i="0" u="none" strike="noStrike" baseline="0"/>
              <a:t>firstfruits</a:t>
            </a:r>
            <a:r>
              <a:rPr lang="en-US" sz="2200" b="0" i="0" u="none" strike="noStrike" baseline="0" dirty="0"/>
              <a:t> of your grain, of your wine and of your oil, and the </a:t>
            </a:r>
            <a:r>
              <a:rPr lang="en-US" sz="2200" b="1" i="0" u="none" strike="noStrike" baseline="0" dirty="0"/>
              <a:t>first fleece of your sheep</a:t>
            </a:r>
            <a:r>
              <a:rPr lang="en-US" sz="2200" b="0" i="0" u="none" strike="noStrike" baseline="0" dirty="0"/>
              <a:t>, you shall give him. </a:t>
            </a:r>
            <a:endParaRPr lang="en-US" sz="2200" dirty="0"/>
          </a:p>
        </p:txBody>
      </p:sp>
    </p:spTree>
    <p:extLst>
      <p:ext uri="{BB962C8B-B14F-4D97-AF65-F5344CB8AC3E}">
        <p14:creationId xmlns:p14="http://schemas.microsoft.com/office/powerpoint/2010/main" val="315376098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55086085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3774720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E55F0D-F2A2-826F-7962-812B0C16B900}"/>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a:t>Lev 1:6  ‘And he shall skin the ascending offering and </a:t>
            </a:r>
            <a:r>
              <a:rPr lang="en-US" sz="2200" b="1" i="0" u="none" strike="noStrike" baseline="0" dirty="0"/>
              <a:t>cut it into its pieces</a:t>
            </a:r>
            <a:r>
              <a:rPr lang="en-US" sz="2200" b="0" i="0" u="none" strike="noStrike" baseline="0" dirty="0"/>
              <a:t>. </a:t>
            </a:r>
            <a:endParaRPr lang="en-US" sz="2200" dirty="0"/>
          </a:p>
        </p:txBody>
      </p:sp>
    </p:spTree>
    <p:extLst>
      <p:ext uri="{BB962C8B-B14F-4D97-AF65-F5344CB8AC3E}">
        <p14:creationId xmlns:p14="http://schemas.microsoft.com/office/powerpoint/2010/main" val="383501444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0FA431-2D55-5D58-EB92-DF5FE10757E9}"/>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Exo 13:2  “Consecrate to me </a:t>
            </a:r>
            <a:r>
              <a:rPr lang="en-US" sz="2200" b="1" i="0" u="none" strike="noStrike" baseline="0"/>
              <a:t>all the firstborn</a:t>
            </a:r>
            <a:r>
              <a:rPr lang="en-US" sz="2200" b="0" i="0" u="none" strike="noStrike" baseline="0"/>
              <a:t>. Whatever is the first to open the womb among the people of Israel, both of man and of beast, is mine.” </a:t>
            </a:r>
            <a:endParaRPr lang="en-US" sz="2200"/>
          </a:p>
        </p:txBody>
      </p:sp>
    </p:spTree>
    <p:extLst>
      <p:ext uri="{BB962C8B-B14F-4D97-AF65-F5344CB8AC3E}">
        <p14:creationId xmlns:p14="http://schemas.microsoft.com/office/powerpoint/2010/main" val="271603707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endParaRPr lang="en-US" sz="2200" dirty="0"/>
          </a:p>
          <a:p>
            <a:pPr lvl="3"/>
            <a:endParaRPr lang="en-US" sz="2200" dirty="0"/>
          </a:p>
          <a:p>
            <a:pPr lvl="3"/>
            <a:endParaRPr lang="en-US" sz="2200" dirty="0"/>
          </a:p>
          <a:p>
            <a:pPr marL="914400" lvl="2" indent="0">
              <a:buNone/>
            </a:pPr>
            <a:r>
              <a:rPr lang="en-US" sz="2200" dirty="0"/>
              <a:t>Did </a:t>
            </a:r>
            <a:r>
              <a:rPr lang="en-US" sz="2200" dirty="0" err="1"/>
              <a:t>Yehovah</a:t>
            </a:r>
            <a:r>
              <a:rPr lang="en-US" sz="2200" dirty="0"/>
              <a:t> change this statute and now the Levites are to be accepted as the firstborn?</a:t>
            </a:r>
          </a:p>
          <a:p>
            <a:pPr lvl="3"/>
            <a:r>
              <a:rPr lang="en-US" sz="2200" dirty="0"/>
              <a:t>Most likely because they stood with Moses after the golden calf idolatry</a:t>
            </a:r>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30241072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83E7F7-A480-7CB5-E240-4A769456964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a:t>Num 3:12  “Behold, </a:t>
            </a:r>
            <a:r>
              <a:rPr lang="en-US" sz="2200" b="1" i="0" u="none" strike="noStrike" baseline="0" dirty="0"/>
              <a:t>I have taken the Levites from among the people of Israel instead of every firstborn </a:t>
            </a:r>
            <a:r>
              <a:rPr lang="en-US" sz="2200" b="0" i="0" u="none" strike="noStrike" baseline="0" dirty="0"/>
              <a:t>who opens the womb among the people of Israel. The Levites shall be mine, </a:t>
            </a:r>
            <a:endParaRPr lang="en-US" sz="2200" dirty="0"/>
          </a:p>
        </p:txBody>
      </p:sp>
    </p:spTree>
    <p:extLst>
      <p:ext uri="{BB962C8B-B14F-4D97-AF65-F5344CB8AC3E}">
        <p14:creationId xmlns:p14="http://schemas.microsoft.com/office/powerpoint/2010/main" val="381079269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r>
              <a:rPr lang="en-US" sz="2200" dirty="0"/>
              <a:t>First born males of men are redeemed</a:t>
            </a:r>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300193682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7" name="Rectangle 5632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4D8421C-B863-0192-C290-93B5EE7C3A08}"/>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Exo 13:13  Every firstborn of a donkey you shall redeem with a lamb, or if you will not redeem it you shall break its neck. </a:t>
            </a:r>
            <a:r>
              <a:rPr lang="en-US" sz="2200" b="1" i="0" u="none" strike="noStrike" baseline="0"/>
              <a:t>Every firstborn of man among your sons you shall redeem</a:t>
            </a:r>
            <a:r>
              <a:rPr lang="en-US" sz="2200" b="0" i="0" u="none" strike="noStrike" baseline="0"/>
              <a:t>. </a:t>
            </a:r>
            <a:endParaRPr lang="en-US" sz="2200"/>
          </a:p>
        </p:txBody>
      </p:sp>
      <p:pic>
        <p:nvPicPr>
          <p:cNvPr id="56322" name="Picture 2" descr="World's first baby born from 3-parent technique: report - Life &amp; Style -  Business Recorder">
            <a:extLst>
              <a:ext uri="{FF2B5EF4-FFF2-40B4-BE49-F238E27FC236}">
                <a16:creationId xmlns:a16="http://schemas.microsoft.com/office/drawing/2014/main" id="{40C8FE61-AC7F-B66D-113F-C72E9C2CF0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612652"/>
            <a:ext cx="5458968" cy="363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45357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r>
              <a:rPr lang="en-US" sz="2200" dirty="0"/>
              <a:t>First born males of men are redeemed</a:t>
            </a:r>
          </a:p>
          <a:p>
            <a:pPr lvl="3"/>
            <a:r>
              <a:rPr lang="en-US" sz="2200" dirty="0"/>
              <a:t>Unclean animals first born are to be redeemed with a lamb</a:t>
            </a:r>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56148977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85876B-4430-4A43-940E-1374BBCBCF51}"/>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0" i="0" u="none" strike="noStrike" kern="1200" baseline="0">
                <a:solidFill>
                  <a:schemeClr val="tx1"/>
                </a:solidFill>
                <a:latin typeface="+mj-lt"/>
                <a:ea typeface="+mj-ea"/>
                <a:cs typeface="+mj-cs"/>
              </a:rPr>
              <a:t>Exo 13:13  Every firstborn of a donkey you shall redeem with a lamb</a:t>
            </a:r>
            <a:endParaRPr lang="en-US" sz="6600" kern="1200">
              <a:solidFill>
                <a:schemeClr val="tx1"/>
              </a:solidFill>
              <a:latin typeface="+mj-lt"/>
              <a:ea typeface="+mj-ea"/>
              <a:cs typeface="+mj-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52887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r>
              <a:rPr lang="en-US" sz="2200" dirty="0"/>
              <a:t>First born males of men are redeemed</a:t>
            </a:r>
          </a:p>
          <a:p>
            <a:pPr lvl="3"/>
            <a:r>
              <a:rPr lang="en-US" sz="2200" dirty="0"/>
              <a:t>Unclean animals first born are to be redeemed with a lamb</a:t>
            </a:r>
          </a:p>
          <a:p>
            <a:pPr lvl="3"/>
            <a:r>
              <a:rPr lang="en-US" sz="2200" dirty="0"/>
              <a:t>The unclean animals neck is to be broken if the owner doesn’t redeem it</a:t>
            </a:r>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37151209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A46BC4E-7CED-CDAC-B5F2-1B03F474C03C}"/>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Exo 13:13  Every firstborn of a donkey you shall redeem with a lamb, or </a:t>
            </a:r>
            <a:r>
              <a:rPr lang="en-US" sz="2200" b="1" i="0" u="none" strike="noStrike" baseline="0"/>
              <a:t>if you will not redeem it you shall break its neck</a:t>
            </a:r>
            <a:r>
              <a:rPr lang="en-US" sz="2200" b="0" i="0" u="none" strike="noStrike" baseline="0"/>
              <a:t>.</a:t>
            </a:r>
            <a:endParaRPr lang="en-US" sz="2200"/>
          </a:p>
        </p:txBody>
      </p:sp>
      <p:pic>
        <p:nvPicPr>
          <p:cNvPr id="21" name="Picture 20" descr="The cloud above a donkey">
            <a:extLst>
              <a:ext uri="{FF2B5EF4-FFF2-40B4-BE49-F238E27FC236}">
                <a16:creationId xmlns:a16="http://schemas.microsoft.com/office/drawing/2014/main" id="{8AB3C7A3-7547-54F5-614C-38F7D1E653FD}"/>
              </a:ext>
            </a:extLst>
          </p:cNvPr>
          <p:cNvPicPr>
            <a:picLocks noChangeAspect="1"/>
          </p:cNvPicPr>
          <p:nvPr/>
        </p:nvPicPr>
        <p:blipFill rotWithShape="1">
          <a:blip r:embed="rId2"/>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853203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r>
              <a:rPr lang="en-US" sz="2200" dirty="0"/>
              <a:t>First born males of men are redeemed</a:t>
            </a:r>
          </a:p>
          <a:p>
            <a:pPr lvl="3"/>
            <a:r>
              <a:rPr lang="en-US" sz="2200" dirty="0"/>
              <a:t>Unclean animals first born are to be redeemed with a lamb</a:t>
            </a:r>
          </a:p>
          <a:p>
            <a:pPr lvl="3"/>
            <a:r>
              <a:rPr lang="en-US" sz="2200" dirty="0"/>
              <a:t>The unclean animals neck is to be broken if the owner doesn’t redeem it</a:t>
            </a:r>
          </a:p>
          <a:p>
            <a:pPr lvl="3"/>
            <a:r>
              <a:rPr lang="en-US" sz="2200" dirty="0"/>
              <a:t>Redemption price is 5 shekels</a:t>
            </a:r>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05608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C6BF72-5E98-364D-0AE1-C3452C50487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3600" b="0" i="0" kern="1200">
                <a:solidFill>
                  <a:schemeClr val="tx1"/>
                </a:solidFill>
                <a:effectLst/>
                <a:latin typeface="+mj-lt"/>
                <a:ea typeface="+mj-ea"/>
                <a:cs typeface="+mj-cs"/>
              </a:rPr>
              <a:t>was a “custom used in making and confirming covenants; a calf, or some other creature, were cut in pieces, and the parts laid in order, and the covenantees passed between these parts; signifying thereby, that if they did not fulfil the engagements they entered into, they imprecated </a:t>
            </a:r>
            <a:r>
              <a:rPr lang="en-US" sz="3600" b="1" i="0" kern="1200">
                <a:solidFill>
                  <a:schemeClr val="tx1"/>
                </a:solidFill>
                <a:effectLst/>
                <a:latin typeface="+mj-lt"/>
                <a:ea typeface="+mj-ea"/>
                <a:cs typeface="+mj-cs"/>
              </a:rPr>
              <a:t>to be cut to pieces as that creature was</a:t>
            </a:r>
            <a:r>
              <a:rPr lang="en-US" sz="3600" b="0" i="0" kern="1200">
                <a:solidFill>
                  <a:schemeClr val="tx1"/>
                </a:solidFill>
                <a:effectLst/>
                <a:latin typeface="+mj-lt"/>
                <a:ea typeface="+mj-ea"/>
                <a:cs typeface="+mj-cs"/>
              </a:rPr>
              <a:t>.”</a:t>
            </a:r>
            <a:br>
              <a:rPr lang="en-US" sz="3600" kern="1200">
                <a:solidFill>
                  <a:schemeClr val="tx1"/>
                </a:solidFill>
                <a:latin typeface="+mj-lt"/>
                <a:ea typeface="+mj-ea"/>
                <a:cs typeface="+mj-cs"/>
              </a:rPr>
            </a:br>
            <a:endParaRPr lang="en-US" sz="36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60D46B56-5EF6-63C5-E1D4-0FC4EA8B0557}"/>
              </a:ext>
            </a:extLst>
          </p:cNvPr>
          <p:cNvSpPr>
            <a:spLocks noGrp="1"/>
          </p:cNvSpPr>
          <p:nvPr>
            <p:ph type="body" idx="1"/>
          </p:nvPr>
        </p:nvSpPr>
        <p:spPr>
          <a:xfrm>
            <a:off x="838199" y="4983276"/>
            <a:ext cx="10512552" cy="1126680"/>
          </a:xfrm>
        </p:spPr>
        <p:txBody>
          <a:bodyPr vert="horz" lIns="91440" tIns="45720" rIns="91440" bIns="45720" rtlCol="0">
            <a:normAutofit/>
          </a:bodyPr>
          <a:lstStyle/>
          <a:p>
            <a:r>
              <a:rPr lang="en-US" kern="1200" dirty="0">
                <a:solidFill>
                  <a:schemeClr val="tx1"/>
                </a:solidFill>
                <a:latin typeface="+mn-lt"/>
                <a:ea typeface="+mn-ea"/>
                <a:cs typeface="+mn-cs"/>
              </a:rPr>
              <a:t>John  Dill, Exposition of the Whole Bible, Jeremiah 34:18</a:t>
            </a: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46877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The shekel: A journey through history – The Australian Jewish News">
            <a:extLst>
              <a:ext uri="{FF2B5EF4-FFF2-40B4-BE49-F238E27FC236}">
                <a16:creationId xmlns:a16="http://schemas.microsoft.com/office/drawing/2014/main" id="{4D157BDA-EA0E-BE0A-63EC-54FFEABAB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24" r="3103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912F5F-4656-A917-3AD5-BE3B264C3858}"/>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Num 18:16  And their </a:t>
            </a:r>
            <a:r>
              <a:rPr lang="en-US" sz="2200" b="1" i="0" u="none" strike="noStrike" baseline="0"/>
              <a:t>redemption price </a:t>
            </a:r>
            <a:r>
              <a:rPr lang="en-US" sz="2200" b="0" i="0" u="none" strike="noStrike" baseline="0"/>
              <a:t>(at a month old you shall redeem them) </a:t>
            </a:r>
            <a:r>
              <a:rPr lang="en-US" sz="2200" b="1" i="0" u="none" strike="noStrike" baseline="0"/>
              <a:t>you shall fix at five shekels </a:t>
            </a:r>
            <a:r>
              <a:rPr lang="en-US" sz="2200" b="0" i="0" u="none" strike="noStrike" baseline="0"/>
              <a:t>in silver, according to the shekel of the sanctuary, which is twenty gerahs. </a:t>
            </a:r>
            <a:endParaRPr lang="en-US" sz="2200"/>
          </a:p>
        </p:txBody>
      </p:sp>
    </p:spTree>
    <p:extLst>
      <p:ext uri="{BB962C8B-B14F-4D97-AF65-F5344CB8AC3E}">
        <p14:creationId xmlns:p14="http://schemas.microsoft.com/office/powerpoint/2010/main" val="411933935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r>
              <a:rPr lang="en-US" sz="2200" dirty="0"/>
              <a:t>First born males of men are redeemed</a:t>
            </a:r>
          </a:p>
          <a:p>
            <a:pPr lvl="3"/>
            <a:r>
              <a:rPr lang="en-US" sz="2200" dirty="0"/>
              <a:t>Unclean animals first born are to be redeemed with a lamb</a:t>
            </a:r>
          </a:p>
          <a:p>
            <a:pPr lvl="3"/>
            <a:r>
              <a:rPr lang="en-US" sz="2200" dirty="0"/>
              <a:t>The unclean animals neck is to be broken if the owner doesn’t redeem it</a:t>
            </a:r>
          </a:p>
          <a:p>
            <a:pPr lvl="3"/>
            <a:r>
              <a:rPr lang="en-US" sz="2200" dirty="0"/>
              <a:t>Redemption price is 5 shekels</a:t>
            </a:r>
          </a:p>
          <a:p>
            <a:pPr lvl="3"/>
            <a:r>
              <a:rPr lang="en-US" sz="2200" dirty="0"/>
              <a:t>First born clean animals are not to be redeemed</a:t>
            </a:r>
          </a:p>
          <a:p>
            <a:pPr lvl="3"/>
            <a:endParaRPr lang="en-US" sz="2200" dirty="0"/>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2676721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16D306-D0B8-7C61-9170-865CD636128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a:t>Num 18:17</a:t>
            </a:r>
            <a:r>
              <a:rPr lang="en-US" sz="2200" b="0" i="0" u="none" strike="noStrike" baseline="0"/>
              <a:t>  But the </a:t>
            </a:r>
            <a:r>
              <a:rPr lang="en-US" sz="2200" b="1" i="0" u="none" strike="noStrike" baseline="0"/>
              <a:t>firstborn of a cow, or the firstborn of a sheep, or the firstborn of a goat, you shall not redeem</a:t>
            </a:r>
            <a:r>
              <a:rPr lang="en-US" sz="2200" b="0" i="0" u="none" strike="noStrike" baseline="0"/>
              <a:t>; they are holy. You shall sprinkle their blood on the altar and shall burn their fat as a food offering, with a pleasing aroma to Yehovah. </a:t>
            </a:r>
            <a:endParaRPr lang="en-US" sz="2200"/>
          </a:p>
        </p:txBody>
      </p:sp>
    </p:spTree>
    <p:extLst>
      <p:ext uri="{BB962C8B-B14F-4D97-AF65-F5344CB8AC3E}">
        <p14:creationId xmlns:p14="http://schemas.microsoft.com/office/powerpoint/2010/main" val="63998712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r>
              <a:rPr lang="en-US" sz="2200" dirty="0"/>
              <a:t>First born males of men are redeemed</a:t>
            </a:r>
          </a:p>
          <a:p>
            <a:pPr lvl="3"/>
            <a:r>
              <a:rPr lang="en-US" sz="2200" dirty="0"/>
              <a:t>Unclean animals first born are to be redeemed with a lamb</a:t>
            </a:r>
          </a:p>
          <a:p>
            <a:pPr lvl="3"/>
            <a:r>
              <a:rPr lang="en-US" sz="2200" dirty="0"/>
              <a:t>The unclean animals neck is to be broken if the owner doesn’t redeem it</a:t>
            </a:r>
          </a:p>
          <a:p>
            <a:pPr lvl="3"/>
            <a:r>
              <a:rPr lang="en-US" sz="2200" dirty="0"/>
              <a:t>Redemption price is 5 shekels</a:t>
            </a:r>
          </a:p>
          <a:p>
            <a:pPr lvl="3"/>
            <a:r>
              <a:rPr lang="en-US" sz="2200" dirty="0"/>
              <a:t>First born clean animals are not to be redeemed</a:t>
            </a:r>
          </a:p>
          <a:p>
            <a:pPr lvl="3"/>
            <a:r>
              <a:rPr lang="en-US" sz="2200" dirty="0"/>
              <a:t>First born clean animals are offered</a:t>
            </a:r>
          </a:p>
          <a:p>
            <a:pPr lvl="3"/>
            <a:endParaRPr lang="en-US" sz="2200" dirty="0"/>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341393143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5" name="Rectangle 532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250" name="Picture 2" descr="Law - Leviticus 1-3 - Closer Day By Day">
            <a:extLst>
              <a:ext uri="{FF2B5EF4-FFF2-40B4-BE49-F238E27FC236}">
                <a16:creationId xmlns:a16="http://schemas.microsoft.com/office/drawing/2014/main" id="{FDB89AA0-8240-CE6F-EB82-052425AE8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12" r="29707"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325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16D306-D0B8-7C61-9170-865CD6361281}"/>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a:t>Num 18:17</a:t>
            </a:r>
            <a:r>
              <a:rPr lang="en-US" sz="2200" b="0" i="0" u="none" strike="noStrike" baseline="0"/>
              <a:t>  But the </a:t>
            </a:r>
            <a:r>
              <a:rPr lang="en-US" sz="2200" b="1" i="0" u="none" strike="noStrike" baseline="0"/>
              <a:t>firstborn of a cow, or the firstborn of a sheep, or the firstborn of a goat, you shall not redeem</a:t>
            </a:r>
            <a:r>
              <a:rPr lang="en-US" sz="2200" b="0" i="0" u="none" strike="noStrike" baseline="0"/>
              <a:t>; they are holy. You shall sprinkle their blood on the altar and </a:t>
            </a:r>
            <a:r>
              <a:rPr lang="en-US" sz="2200" b="1" i="0" u="none" strike="noStrike" baseline="0"/>
              <a:t>shall burn their fat as a food offering</a:t>
            </a:r>
            <a:r>
              <a:rPr lang="en-US" sz="2200" b="0" i="0" u="none" strike="noStrike" baseline="0"/>
              <a:t>, with a pleasing aroma to Yehovah. </a:t>
            </a:r>
            <a:endParaRPr lang="en-US" sz="2200"/>
          </a:p>
        </p:txBody>
      </p:sp>
    </p:spTree>
    <p:extLst>
      <p:ext uri="{BB962C8B-B14F-4D97-AF65-F5344CB8AC3E}">
        <p14:creationId xmlns:p14="http://schemas.microsoft.com/office/powerpoint/2010/main" val="399043848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Firstborn -8 statutes</a:t>
            </a:r>
          </a:p>
          <a:p>
            <a:pPr lvl="3"/>
            <a:r>
              <a:rPr lang="en-US" sz="2200" dirty="0"/>
              <a:t>Firstborn are to be set apart for </a:t>
            </a:r>
            <a:r>
              <a:rPr lang="en-US" sz="2200" dirty="0" err="1"/>
              <a:t>Yehovah</a:t>
            </a:r>
            <a:endParaRPr lang="en-US" sz="2200" dirty="0"/>
          </a:p>
          <a:p>
            <a:pPr lvl="3"/>
            <a:r>
              <a:rPr lang="en-US" sz="2200" dirty="0"/>
              <a:t>First born males of men are redeemed</a:t>
            </a:r>
          </a:p>
          <a:p>
            <a:pPr lvl="3"/>
            <a:r>
              <a:rPr lang="en-US" sz="2200" dirty="0"/>
              <a:t>Unclean animals first born are to be redeemed with a lamb</a:t>
            </a:r>
          </a:p>
          <a:p>
            <a:pPr lvl="3"/>
            <a:r>
              <a:rPr lang="en-US" sz="2200" dirty="0"/>
              <a:t>The unclean animals neck is to be broken if the owner doesn’t redeem it</a:t>
            </a:r>
          </a:p>
          <a:p>
            <a:pPr lvl="3"/>
            <a:r>
              <a:rPr lang="en-US" sz="2200" dirty="0"/>
              <a:t>Redemption price is 5 shekels</a:t>
            </a:r>
          </a:p>
          <a:p>
            <a:pPr lvl="3"/>
            <a:r>
              <a:rPr lang="en-US" sz="2200" dirty="0"/>
              <a:t>First born clean animals are not to be redeemed</a:t>
            </a:r>
          </a:p>
          <a:p>
            <a:pPr lvl="3"/>
            <a:r>
              <a:rPr lang="en-US" sz="2200" dirty="0"/>
              <a:t>First born clean animals are offered</a:t>
            </a:r>
          </a:p>
          <a:p>
            <a:pPr lvl="3"/>
            <a:r>
              <a:rPr lang="en-US" sz="2200" dirty="0"/>
              <a:t>You must make the redemption with in one month</a:t>
            </a:r>
          </a:p>
          <a:p>
            <a:pPr lvl="3"/>
            <a:endParaRPr lang="en-US" sz="2200" dirty="0"/>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50299369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1" name="Rectangle 573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5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4D8776-4689-7A41-B3F6-C25B4BAF0095}"/>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0" u="none" strike="noStrike" baseline="0" dirty="0"/>
              <a:t>Num 18:16</a:t>
            </a:r>
            <a:r>
              <a:rPr lang="en-US" sz="2200" b="0" i="0" u="none" strike="noStrike" baseline="0" dirty="0"/>
              <a:t>  And those that </a:t>
            </a:r>
            <a:r>
              <a:rPr lang="en-US" sz="2200" b="1" i="0" u="none" strike="noStrike" baseline="0" dirty="0"/>
              <a:t>are to be redeemed from a month old </a:t>
            </a:r>
            <a:r>
              <a:rPr lang="en-US" sz="2200" b="0" i="0" u="none" strike="noStrike" baseline="0" dirty="0"/>
              <a:t>shalt thou redeem, according to thine estimation, for the money of five shekels, after the shekel of the sanctuary, which </a:t>
            </a:r>
            <a:r>
              <a:rPr lang="en-US" sz="2200" b="0" i="1" u="none" strike="noStrike" baseline="0" dirty="0"/>
              <a:t>is</a:t>
            </a:r>
            <a:r>
              <a:rPr lang="en-US" sz="2200" b="0" i="0" u="none" strike="noStrike" baseline="0" dirty="0"/>
              <a:t> twenty gerahs. </a:t>
            </a:r>
            <a:endParaRPr lang="en-US" sz="2200" dirty="0"/>
          </a:p>
        </p:txBody>
      </p:sp>
      <p:pic>
        <p:nvPicPr>
          <p:cNvPr id="57346" name="Picture 2" descr="Cute Baby Lamb Standing In A Field by Suzi Marshall">
            <a:extLst>
              <a:ext uri="{FF2B5EF4-FFF2-40B4-BE49-F238E27FC236}">
                <a16:creationId xmlns:a16="http://schemas.microsoft.com/office/drawing/2014/main" id="{3BBF2C07-7F29-E988-B030-C4E7F019BA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0" r="29479"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3CA7F9-55B5-C319-3A4D-6E39DB42973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6520695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Head Tax -4 statutes</a:t>
            </a:r>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22227706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Head Tax -4 statutes</a:t>
            </a:r>
          </a:p>
          <a:p>
            <a:pPr lvl="3"/>
            <a:r>
              <a:rPr lang="en-US" sz="2200" dirty="0"/>
              <a:t>Annual payment of a fixed flat weight of half shekel- ½ ounce silver</a:t>
            </a:r>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57521655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The shekel: A journey through history – The Australian Jewish News">
            <a:extLst>
              <a:ext uri="{FF2B5EF4-FFF2-40B4-BE49-F238E27FC236}">
                <a16:creationId xmlns:a16="http://schemas.microsoft.com/office/drawing/2014/main" id="{8901F2F5-2C38-8C0A-52C5-2C3E53DBB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24" r="3103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93708C-7344-892F-F3B2-AAB47F885267}"/>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a:t>Exo 30:13</a:t>
            </a:r>
            <a:r>
              <a:rPr lang="en-US" sz="2200" b="0" i="0" u="none" strike="noStrike" baseline="0"/>
              <a:t>  Each one who is numbered in the census shall give this: half a shekel according to the shekel of the sanctuary (the shekel is twenty gerahs), </a:t>
            </a:r>
            <a:r>
              <a:rPr lang="en-US" sz="2200" b="1" i="0" u="none" strike="noStrike" baseline="0"/>
              <a:t>half a shekel as an offering to Yehovah</a:t>
            </a:r>
            <a:r>
              <a:rPr lang="en-US" sz="2200" b="0" i="0" u="none" strike="noStrike" baseline="0"/>
              <a:t>.</a:t>
            </a:r>
            <a:endParaRPr lang="en-US" sz="2200"/>
          </a:p>
        </p:txBody>
      </p:sp>
    </p:spTree>
    <p:extLst>
      <p:ext uri="{BB962C8B-B14F-4D97-AF65-F5344CB8AC3E}">
        <p14:creationId xmlns:p14="http://schemas.microsoft.com/office/powerpoint/2010/main" val="3317474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975" name="Rectangle 8397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572493" y="238539"/>
            <a:ext cx="11018520" cy="1434415"/>
          </a:xfrm>
        </p:spPr>
        <p:txBody>
          <a:bodyPr anchor="b">
            <a:normAutofit/>
          </a:bodyPr>
          <a:lstStyle/>
          <a:p>
            <a:r>
              <a:rPr lang="en-US" sz="5400"/>
              <a:t>Tabernacle/Temple</a:t>
            </a:r>
          </a:p>
        </p:txBody>
      </p:sp>
      <p:sp>
        <p:nvSpPr>
          <p:cNvPr id="8397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572493" y="2071316"/>
            <a:ext cx="6713552" cy="4119172"/>
          </a:xfrm>
        </p:spPr>
        <p:txBody>
          <a:bodyPr anchor="t">
            <a:normAutofit/>
          </a:bodyPr>
          <a:lstStyle/>
          <a:p>
            <a:r>
              <a:rPr lang="en-US" sz="1700"/>
              <a:t>Hospital</a:t>
            </a:r>
          </a:p>
          <a:p>
            <a:pPr lvl="1"/>
            <a:r>
              <a:rPr lang="en-US" sz="1700"/>
              <a:t>Sick were brought to the Temple- Leviticus 13:2-6</a:t>
            </a:r>
          </a:p>
          <a:p>
            <a:r>
              <a:rPr lang="en-US" sz="1700"/>
              <a:t>Food Regulations- Numbers 15:6-7</a:t>
            </a:r>
          </a:p>
          <a:p>
            <a:pPr lvl="1"/>
            <a:r>
              <a:rPr lang="en-US" sz="1700"/>
              <a:t>Peace Offerings- Leviticus 3:17</a:t>
            </a:r>
          </a:p>
          <a:p>
            <a:pPr lvl="1"/>
            <a:r>
              <a:rPr lang="en-US" sz="1700"/>
              <a:t>Meal Offerings- Leviticus 2:1-16</a:t>
            </a:r>
          </a:p>
          <a:p>
            <a:r>
              <a:rPr lang="en-US" sz="1700"/>
              <a:t>Judicial System- Enforcing Yehovah’s Law</a:t>
            </a:r>
          </a:p>
          <a:p>
            <a:pPr lvl="1"/>
            <a:r>
              <a:rPr lang="en-US" sz="1700"/>
              <a:t>Sin Offering- Leviticus 4:2-3</a:t>
            </a:r>
          </a:p>
          <a:p>
            <a:pPr lvl="2"/>
            <a:r>
              <a:rPr lang="en-US" sz="1700"/>
              <a:t>Sins of ignorance. This is a fine</a:t>
            </a:r>
          </a:p>
          <a:p>
            <a:pPr lvl="1"/>
            <a:r>
              <a:rPr lang="en-US" sz="1700"/>
              <a:t>Trespass Offering- Lev 5:15,  6:2-5</a:t>
            </a:r>
          </a:p>
          <a:p>
            <a:pPr lvl="2"/>
            <a:r>
              <a:rPr lang="en-US" sz="1700"/>
              <a:t>Sins of ignorance and intent. Pay a fine with punitive damages</a:t>
            </a:r>
          </a:p>
          <a:p>
            <a:pPr lvl="1"/>
            <a:r>
              <a:rPr lang="en-US" sz="1700"/>
              <a:t>Burnt Offering- Lev 1:6</a:t>
            </a:r>
          </a:p>
          <a:p>
            <a:pPr lvl="2"/>
            <a:r>
              <a:rPr lang="en-US" sz="1700"/>
              <a:t>Contract Ratification- Notary</a:t>
            </a:r>
          </a:p>
        </p:txBody>
      </p:sp>
      <p:pic>
        <p:nvPicPr>
          <p:cNvPr id="83970" name="Picture 2" descr="What is Proper Handshake Etiquette Around the World? | Mental Floss">
            <a:extLst>
              <a:ext uri="{FF2B5EF4-FFF2-40B4-BE49-F238E27FC236}">
                <a16:creationId xmlns:a16="http://schemas.microsoft.com/office/drawing/2014/main" id="{BA012B28-D8DC-EDCD-FDA0-3DAB8FBD5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24" r="24861"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064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Head Tax -4 statutes</a:t>
            </a:r>
          </a:p>
          <a:p>
            <a:pPr lvl="3"/>
            <a:r>
              <a:rPr lang="en-US" sz="2200"/>
              <a:t>Annual payment of a fixed flat weight of half shekel- ½ ounce silver</a:t>
            </a:r>
          </a:p>
          <a:p>
            <a:pPr lvl="3"/>
            <a:r>
              <a:rPr lang="en-US" sz="2200"/>
              <a:t>This was always measured by Tabernacle/Temple weights</a:t>
            </a:r>
          </a:p>
          <a:p>
            <a:pPr lvl="3"/>
            <a:endParaRPr lang="en-US" sz="2200"/>
          </a:p>
          <a:p>
            <a:pPr marL="1371600" lvl="3"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27012630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1" name="Rectangle 522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6" name="Picture 2" descr="The shekel: A journey through history – The Australian Jewish News">
            <a:extLst>
              <a:ext uri="{FF2B5EF4-FFF2-40B4-BE49-F238E27FC236}">
                <a16:creationId xmlns:a16="http://schemas.microsoft.com/office/drawing/2014/main" id="{A7DA18BE-55A1-8998-7C12-21CBE9374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24" r="3103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22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3C2191-D6E1-D743-CEC9-440447BB8832}"/>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a:t>Exo 30:13</a:t>
            </a:r>
            <a:r>
              <a:rPr lang="en-US" sz="2200" b="0" i="0" u="none" strike="noStrike" baseline="0"/>
              <a:t>  Each one who is numbered in the census shall give this: half a shekel </a:t>
            </a:r>
            <a:r>
              <a:rPr lang="en-US" sz="2200" b="1" i="0" u="none" strike="noStrike" baseline="0"/>
              <a:t>according to the shekel of the sanctuary </a:t>
            </a:r>
            <a:r>
              <a:rPr lang="en-US" sz="2200" b="0" i="0" u="none" strike="noStrike" baseline="0"/>
              <a:t>(the shekel is twenty gerahs), half a shekel as an offering to Yehovah.</a:t>
            </a:r>
            <a:endParaRPr lang="en-US" sz="2200"/>
          </a:p>
        </p:txBody>
      </p:sp>
    </p:spTree>
    <p:extLst>
      <p:ext uri="{BB962C8B-B14F-4D97-AF65-F5344CB8AC3E}">
        <p14:creationId xmlns:p14="http://schemas.microsoft.com/office/powerpoint/2010/main" val="136838733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Head Tax -4 statutes</a:t>
            </a:r>
          </a:p>
          <a:p>
            <a:pPr lvl="3"/>
            <a:r>
              <a:rPr lang="en-US" sz="2200" dirty="0"/>
              <a:t>Annual payment of a fixed flat weight of half shekel- ½ ounce silver</a:t>
            </a:r>
          </a:p>
          <a:p>
            <a:pPr lvl="3"/>
            <a:r>
              <a:rPr lang="en-US" sz="2200" dirty="0"/>
              <a:t>This was always measured by Tabernacle/Temple weights</a:t>
            </a:r>
          </a:p>
          <a:p>
            <a:pPr lvl="3"/>
            <a:r>
              <a:rPr lang="en-US" sz="2200" dirty="0"/>
              <a:t>Every male age 20 or older has to pay</a:t>
            </a:r>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8121306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808572-B586-D73F-8B79-F594237946C3}"/>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a:t>Exo 30:14  Everyone who is numbered in the census, from </a:t>
            </a:r>
            <a:r>
              <a:rPr lang="en-US" sz="2200" b="1" i="0" u="none" strike="noStrike" baseline="0"/>
              <a:t>twenty years old and upward</a:t>
            </a:r>
            <a:r>
              <a:rPr lang="en-US" sz="2200" b="0" i="0" u="none" strike="noStrike" baseline="0"/>
              <a:t>, shall give Yehovah’s offering. </a:t>
            </a:r>
            <a:endParaRPr lang="en-US" sz="2200"/>
          </a:p>
        </p:txBody>
      </p:sp>
    </p:spTree>
    <p:extLst>
      <p:ext uri="{BB962C8B-B14F-4D97-AF65-F5344CB8AC3E}">
        <p14:creationId xmlns:p14="http://schemas.microsoft.com/office/powerpoint/2010/main" val="348807438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Head Tax -4 statutes</a:t>
            </a:r>
          </a:p>
          <a:p>
            <a:pPr lvl="3"/>
            <a:r>
              <a:rPr lang="en-US" sz="2200" dirty="0"/>
              <a:t>Annual payment of a fixed flat weight of half shekel- ½ ounce silver</a:t>
            </a:r>
          </a:p>
          <a:p>
            <a:pPr lvl="3"/>
            <a:r>
              <a:rPr lang="en-US" sz="2200" dirty="0"/>
              <a:t>This was always measured by Tabernacle/Temple weights</a:t>
            </a:r>
          </a:p>
          <a:p>
            <a:pPr lvl="3"/>
            <a:r>
              <a:rPr lang="en-US" sz="2200" dirty="0"/>
              <a:t>Every male age 20 or older has to pay</a:t>
            </a:r>
          </a:p>
          <a:p>
            <a:pPr lvl="3"/>
            <a:r>
              <a:rPr lang="en-US" sz="2200" dirty="0"/>
              <a:t>Used for repair and service to the Tabernacle/Temple</a:t>
            </a:r>
          </a:p>
          <a:p>
            <a:pPr lvl="3"/>
            <a:endParaRPr lang="en-US" sz="2200" dirty="0"/>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19615159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7" name="Rectangle 5120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2" name="Picture 2" descr="Marshall County Courthouse Requires Structural Repairs">
            <a:extLst>
              <a:ext uri="{FF2B5EF4-FFF2-40B4-BE49-F238E27FC236}">
                <a16:creationId xmlns:a16="http://schemas.microsoft.com/office/drawing/2014/main" id="{3FB60F92-A4B2-7E58-0787-099F163D57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74" r="23999"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120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C9A37D-F0F9-2E1E-CCF7-789AAA4C707E}"/>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Exo 30:16  You shall take the atonement money from the people of Israel and shall </a:t>
            </a:r>
            <a:r>
              <a:rPr lang="en-US" sz="2200" b="1" i="0" u="none" strike="noStrike" baseline="0"/>
              <a:t>give it for the service of the tent of meeting</a:t>
            </a:r>
            <a:r>
              <a:rPr lang="en-US" sz="2200" b="0" i="0" u="none" strike="noStrike" baseline="0"/>
              <a:t>, that it may bring the people of Israel to remembrance before Yehovah, so as to make atonement for your lives.” </a:t>
            </a:r>
            <a:endParaRPr lang="en-US" sz="2200"/>
          </a:p>
        </p:txBody>
      </p:sp>
    </p:spTree>
    <p:extLst>
      <p:ext uri="{BB962C8B-B14F-4D97-AF65-F5344CB8AC3E}">
        <p14:creationId xmlns:p14="http://schemas.microsoft.com/office/powerpoint/2010/main" val="417021047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9E7F5C-C12C-FF95-AE9B-C098D176DA42}"/>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2Ch 24:5  And he gathered the priests and the Levites, and said to them, “</a:t>
            </a:r>
            <a:r>
              <a:rPr lang="en-US" sz="2200" b="1" i="0" u="none" strike="noStrike" baseline="0" dirty="0"/>
              <a:t>Go out to the cities of </a:t>
            </a:r>
            <a:r>
              <a:rPr lang="en-US" sz="2200" b="1" dirty="0" err="1"/>
              <a:t>Ju</a:t>
            </a:r>
            <a:r>
              <a:rPr lang="en-US" sz="2200" b="1" i="0" u="none" strike="noStrike" baseline="0" dirty="0" err="1"/>
              <a:t>ḏah</a:t>
            </a:r>
            <a:r>
              <a:rPr lang="en-US" sz="2200" b="1" i="0" u="none" strike="noStrike" baseline="0" dirty="0"/>
              <a:t>, and gather from all </a:t>
            </a:r>
            <a:r>
              <a:rPr lang="en-US" sz="2200" b="1" i="0" u="none" strike="noStrike" baseline="0" dirty="0" err="1"/>
              <a:t>Yisra’ěl</a:t>
            </a:r>
            <a:r>
              <a:rPr lang="en-US" sz="2200" b="1" i="0" u="none" strike="noStrike" baseline="0" dirty="0"/>
              <a:t> silver to repair the House of your Elohim </a:t>
            </a:r>
            <a:r>
              <a:rPr lang="en-US" sz="2200" b="0" i="0" u="none" strike="noStrike" baseline="0" dirty="0"/>
              <a:t>from year to year, and see that you hurry the matter.” But the Levites did not hurry it. </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b="0" i="0" u="none" strike="noStrike" baseline="0" dirty="0" err="1"/>
              <a:t>Neh</a:t>
            </a:r>
            <a:r>
              <a:rPr lang="en-US" sz="2200" b="0" i="0" u="none" strike="noStrike" baseline="0" dirty="0"/>
              <a:t> 10:32  And we imposed commands on ourselves, </a:t>
            </a:r>
            <a:r>
              <a:rPr lang="en-US" sz="2200" b="1" i="0" u="none" strike="noStrike" baseline="0" dirty="0"/>
              <a:t>to give from ourselves yearly one-third of a shekel for the service of the House of our Elohim</a:t>
            </a:r>
            <a:r>
              <a:rPr lang="en-US" sz="2200" b="0" i="0" u="none" strike="noStrike" baseline="0" dirty="0"/>
              <a:t>: </a:t>
            </a:r>
            <a:endParaRPr lang="en-US" sz="2200" dirty="0"/>
          </a:p>
        </p:txBody>
      </p:sp>
    </p:spTree>
    <p:extLst>
      <p:ext uri="{BB962C8B-B14F-4D97-AF65-F5344CB8AC3E}">
        <p14:creationId xmlns:p14="http://schemas.microsoft.com/office/powerpoint/2010/main" val="302418701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46" name="Rectangle 48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640080" y="325369"/>
            <a:ext cx="4368602" cy="1956841"/>
          </a:xfrm>
        </p:spPr>
        <p:txBody>
          <a:bodyPr anchor="b">
            <a:normAutofit/>
          </a:bodyPr>
          <a:lstStyle/>
          <a:p>
            <a:r>
              <a:rPr lang="en-US" sz="4200"/>
              <a:t>Tabernacle/Temple</a:t>
            </a:r>
          </a:p>
        </p:txBody>
      </p:sp>
      <p:sp>
        <p:nvSpPr>
          <p:cNvPr id="481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640080" y="2872899"/>
            <a:ext cx="4243589" cy="3320668"/>
          </a:xfrm>
        </p:spPr>
        <p:txBody>
          <a:bodyPr>
            <a:normAutofit/>
          </a:bodyPr>
          <a:lstStyle/>
          <a:p>
            <a:r>
              <a:rPr lang="en-US" sz="2200"/>
              <a:t>Judicial System- Enforcing Yehovah’s Law</a:t>
            </a:r>
          </a:p>
          <a:p>
            <a:pPr lvl="2"/>
            <a:endParaRPr lang="en-US" sz="2200"/>
          </a:p>
          <a:p>
            <a:pPr marL="914400" lvl="2" indent="0">
              <a:buNone/>
            </a:pPr>
            <a:r>
              <a:rPr lang="en-US" sz="2200"/>
              <a:t>Funding the Levites</a:t>
            </a:r>
          </a:p>
          <a:p>
            <a:pPr lvl="3"/>
            <a:endParaRPr lang="en-US" sz="2200"/>
          </a:p>
          <a:p>
            <a:pPr marL="1371600" lvl="3"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pic>
        <p:nvPicPr>
          <p:cNvPr id="48130" name="Picture 2" descr="FreeBibleimages :: The widow who gave everything :: The widow who gave  everything she had (Mark 12:41-44, Luke 21:1-4)">
            <a:extLst>
              <a:ext uri="{FF2B5EF4-FFF2-40B4-BE49-F238E27FC236}">
                <a16:creationId xmlns:a16="http://schemas.microsoft.com/office/drawing/2014/main" id="{45DE864E-E881-6CCC-5949-7C5B9AFE59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0" r="1875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8983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Funding the Levites </a:t>
            </a:r>
          </a:p>
          <a:p>
            <a:pPr lvl="3"/>
            <a:r>
              <a:rPr lang="en-US" sz="2200"/>
              <a:t>First Tithe- 10% of all property</a:t>
            </a:r>
          </a:p>
          <a:p>
            <a:pPr lvl="3"/>
            <a:endParaRPr lang="en-US" sz="2200"/>
          </a:p>
          <a:p>
            <a:pPr marL="1371600" lvl="3"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49663915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Funding the Levites </a:t>
            </a:r>
          </a:p>
          <a:p>
            <a:pPr lvl="3"/>
            <a:r>
              <a:rPr lang="en-US" sz="2200"/>
              <a:t>First Tithe- 10% of all property</a:t>
            </a:r>
          </a:p>
          <a:p>
            <a:pPr lvl="3"/>
            <a:r>
              <a:rPr lang="en-US" sz="2200"/>
              <a:t>First Fruits- first harvest of crops</a:t>
            </a:r>
          </a:p>
          <a:p>
            <a:pPr lvl="3"/>
            <a:endParaRPr lang="en-US" sz="2200"/>
          </a:p>
          <a:p>
            <a:pPr lvl="3"/>
            <a:endParaRPr lang="en-US" sz="2200"/>
          </a:p>
          <a:p>
            <a:pPr marL="1371600" lvl="3"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689696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Government- 9 statutes</a:t>
            </a:r>
          </a:p>
        </p:txBody>
      </p:sp>
    </p:spTree>
    <p:extLst>
      <p:ext uri="{BB962C8B-B14F-4D97-AF65-F5344CB8AC3E}">
        <p14:creationId xmlns:p14="http://schemas.microsoft.com/office/powerpoint/2010/main" val="167421471"/>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Funding the Levites </a:t>
            </a:r>
          </a:p>
          <a:p>
            <a:pPr lvl="3"/>
            <a:r>
              <a:rPr lang="en-US" sz="2200"/>
              <a:t>First Tithe- 10% of all property</a:t>
            </a:r>
          </a:p>
          <a:p>
            <a:pPr lvl="3"/>
            <a:r>
              <a:rPr lang="en-US" sz="2200"/>
              <a:t>First Fruits- first harvest of crops</a:t>
            </a:r>
          </a:p>
          <a:p>
            <a:pPr lvl="3"/>
            <a:r>
              <a:rPr lang="en-US" sz="2200"/>
              <a:t>First born- firstborn males of all</a:t>
            </a:r>
          </a:p>
          <a:p>
            <a:pPr lvl="3"/>
            <a:endParaRPr lang="en-US" sz="2200"/>
          </a:p>
          <a:p>
            <a:pPr lvl="3"/>
            <a:endParaRPr lang="en-US" sz="2200"/>
          </a:p>
          <a:p>
            <a:pPr marL="1371600" lvl="3"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1752770675"/>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2"/>
            <a:endParaRPr lang="en-US" sz="2200"/>
          </a:p>
          <a:p>
            <a:pPr marL="914400" lvl="2" indent="0">
              <a:buNone/>
            </a:pPr>
            <a:r>
              <a:rPr lang="en-US" sz="2200"/>
              <a:t>Funding the Levites </a:t>
            </a:r>
          </a:p>
          <a:p>
            <a:pPr lvl="3"/>
            <a:r>
              <a:rPr lang="en-US" sz="2200"/>
              <a:t>First Tithe- 10% of all property</a:t>
            </a:r>
          </a:p>
          <a:p>
            <a:pPr lvl="3"/>
            <a:r>
              <a:rPr lang="en-US" sz="2200"/>
              <a:t>First Fruits- first harvest of crops</a:t>
            </a:r>
          </a:p>
          <a:p>
            <a:pPr lvl="3"/>
            <a:r>
              <a:rPr lang="en-US" sz="2200"/>
              <a:t>First born- firstborn males of all</a:t>
            </a:r>
          </a:p>
          <a:p>
            <a:pPr lvl="3"/>
            <a:r>
              <a:rPr lang="en-US" sz="2200"/>
              <a:t>Head Tax- for Tabernacle and Temple repairs</a:t>
            </a:r>
          </a:p>
          <a:p>
            <a:pPr lvl="3"/>
            <a:endParaRPr lang="en-US" sz="2200"/>
          </a:p>
          <a:p>
            <a:pPr lvl="3"/>
            <a:endParaRPr lang="en-US" sz="2200"/>
          </a:p>
          <a:p>
            <a:pPr lvl="3"/>
            <a:endParaRPr lang="en-US" sz="2200"/>
          </a:p>
          <a:p>
            <a:pPr marL="1371600" lvl="3" indent="0">
              <a:buNone/>
            </a:pPr>
            <a:endParaRPr lang="en-US" sz="2200"/>
          </a:p>
          <a:p>
            <a:pPr marL="914400" lvl="2" indent="0">
              <a:buNone/>
            </a:pPr>
            <a:endParaRPr lang="en-US" sz="2200"/>
          </a:p>
          <a:p>
            <a:pPr lvl="2"/>
            <a:endParaRPr lang="en-US" sz="2200"/>
          </a:p>
          <a:p>
            <a:pPr lvl="2"/>
            <a:endParaRPr lang="en-US" sz="2200"/>
          </a:p>
          <a:p>
            <a:pPr lvl="2"/>
            <a:endParaRPr lang="en-US" sz="2200"/>
          </a:p>
          <a:p>
            <a:pPr lvl="2"/>
            <a:endParaRPr lang="en-US" sz="2200"/>
          </a:p>
          <a:p>
            <a:pPr lvl="2"/>
            <a:endParaRPr lang="en-US" sz="2200"/>
          </a:p>
          <a:p>
            <a:pPr lvl="2"/>
            <a:endParaRPr lang="en-US" sz="2200"/>
          </a:p>
          <a:p>
            <a:pPr marL="1828800" lvl="4" indent="0">
              <a:buNone/>
            </a:pPr>
            <a:endParaRPr lang="en-US" sz="2200"/>
          </a:p>
          <a:p>
            <a:pPr lvl="3"/>
            <a:endParaRPr lang="en-US" sz="2200"/>
          </a:p>
          <a:p>
            <a:pPr lvl="3"/>
            <a:endParaRPr lang="en-US" sz="2200"/>
          </a:p>
          <a:p>
            <a:pPr lvl="3"/>
            <a:endParaRPr lang="en-US" sz="2200"/>
          </a:p>
          <a:p>
            <a:pPr lvl="2"/>
            <a:endParaRPr lang="en-US" sz="2200"/>
          </a:p>
          <a:p>
            <a:pPr lvl="2"/>
            <a:endParaRPr lang="en-US" sz="2200"/>
          </a:p>
        </p:txBody>
      </p:sp>
    </p:spTree>
    <p:extLst>
      <p:ext uri="{BB962C8B-B14F-4D97-AF65-F5344CB8AC3E}">
        <p14:creationId xmlns:p14="http://schemas.microsoft.com/office/powerpoint/2010/main" val="203145370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1" name="Rectangle 471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572493" y="238539"/>
            <a:ext cx="11018520" cy="1434415"/>
          </a:xfrm>
        </p:spPr>
        <p:txBody>
          <a:bodyPr anchor="b">
            <a:normAutofit/>
          </a:bodyPr>
          <a:lstStyle/>
          <a:p>
            <a:r>
              <a:rPr lang="en-US" sz="5400" dirty="0"/>
              <a:t>Tabernacle/Temple</a:t>
            </a:r>
          </a:p>
        </p:txBody>
      </p:sp>
      <p:sp>
        <p:nvSpPr>
          <p:cNvPr id="471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572493" y="2071316"/>
            <a:ext cx="6713552" cy="4119172"/>
          </a:xfrm>
        </p:spPr>
        <p:txBody>
          <a:bodyPr anchor="t">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Kings -6 statutes</a:t>
            </a:r>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pic>
        <p:nvPicPr>
          <p:cNvPr id="47106" name="Picture 2" descr="1 Kings 10:18 Moreover the king made a great throne of ivory, and overlaid  it with the best gold. 19 T… | Kings of israel, Ancient israel, Ancient  civilizations">
            <a:extLst>
              <a:ext uri="{FF2B5EF4-FFF2-40B4-BE49-F238E27FC236}">
                <a16:creationId xmlns:a16="http://schemas.microsoft.com/office/drawing/2014/main" id="{512680F9-3171-DF21-02BC-66C4E5DFF3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7" r="18623"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3859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572493" y="238539"/>
            <a:ext cx="11018520" cy="1434415"/>
          </a:xfrm>
        </p:spPr>
        <p:txBody>
          <a:bodyPr anchor="b">
            <a:normAutofit/>
          </a:bodyPr>
          <a:lstStyle/>
          <a:p>
            <a:r>
              <a:rPr lang="en-US" sz="5400" dirty="0"/>
              <a:t>Tabernacle/Temple</a:t>
            </a:r>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572493" y="2071316"/>
            <a:ext cx="6713552" cy="4119172"/>
          </a:xfrm>
        </p:spPr>
        <p:txBody>
          <a:bodyPr anchor="t">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Kings -6 statutes</a:t>
            </a:r>
          </a:p>
          <a:p>
            <a:pPr lvl="3"/>
            <a:r>
              <a:rPr lang="en-US" sz="2200" dirty="0" err="1"/>
              <a:t>Yehovah</a:t>
            </a:r>
            <a:r>
              <a:rPr lang="en-US" sz="2200" dirty="0"/>
              <a:t> will choose</a:t>
            </a:r>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pic>
        <p:nvPicPr>
          <p:cNvPr id="9" name="Picture 2" descr="1 Kings 10:18 Moreover the king made a great throne of ivory, and overlaid  it with the best gold. 19 T… | Kings of israel, Ancient israel, Ancient  civilizations">
            <a:extLst>
              <a:ext uri="{FF2B5EF4-FFF2-40B4-BE49-F238E27FC236}">
                <a16:creationId xmlns:a16="http://schemas.microsoft.com/office/drawing/2014/main" id="{756CEF3B-4AF9-544D-555D-64DE6A2F36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7" r="18623"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75953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3" name="Rectangle 5018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78" name="Picture 2" descr="Israel's First King—Saul | Bible Story">
            <a:extLst>
              <a:ext uri="{FF2B5EF4-FFF2-40B4-BE49-F238E27FC236}">
                <a16:creationId xmlns:a16="http://schemas.microsoft.com/office/drawing/2014/main" id="{BD64322E-21D7-1EB7-623A-529813635B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28" r="2581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018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9BE54F-4278-BDBC-047D-FA4D9F124E7E}"/>
              </a:ext>
            </a:extLst>
          </p:cNvPr>
          <p:cNvSpPr txBox="1"/>
          <p:nvPr/>
        </p:nvSpPr>
        <p:spPr>
          <a:xfrm>
            <a:off x="5297762" y="2706624"/>
            <a:ext cx="6251110" cy="3483864"/>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17:14  “When you come to the land which </a:t>
            </a:r>
            <a:r>
              <a:rPr lang="en-US" sz="2200" b="0" i="0" u="none" strike="noStrike" baseline="0"/>
              <a:t>יהוה</a:t>
            </a:r>
            <a:r>
              <a:rPr lang="en-US" sz="2200" b="0" i="0" u="none" strike="noStrike" baseline="0" dirty="0"/>
              <a:t> your Elohim is giving you, and shall possess it and shall dwell in it, and you shall say, ‘Let me set a sovereign over me like all the nations that are around me,’ </a:t>
            </a:r>
          </a:p>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17:15  </a:t>
            </a:r>
            <a:r>
              <a:rPr lang="en-US" sz="2200" b="1" i="0" u="none" strike="noStrike" baseline="0" dirty="0"/>
              <a:t>you shall certainly set a sovereign over you whom </a:t>
            </a:r>
            <a:r>
              <a:rPr lang="en-US" sz="2200" b="1" i="0" u="none" strike="noStrike" baseline="0"/>
              <a:t>יהוה</a:t>
            </a:r>
            <a:r>
              <a:rPr lang="en-US" sz="2200" b="1" i="0" u="none" strike="noStrike" baseline="0" dirty="0"/>
              <a:t> your Elohim shall choose</a:t>
            </a:r>
            <a:r>
              <a:rPr lang="en-US" sz="2200" b="0" i="0" u="none" strike="noStrike" baseline="0" dirty="0"/>
              <a:t>. Set a sovereign over you from among your brothers, you are not allowed to set a foreigner over you, who is not your brother. </a:t>
            </a:r>
            <a:endParaRPr lang="en-US" sz="2200" dirty="0"/>
          </a:p>
        </p:txBody>
      </p:sp>
    </p:spTree>
    <p:extLst>
      <p:ext uri="{BB962C8B-B14F-4D97-AF65-F5344CB8AC3E}">
        <p14:creationId xmlns:p14="http://schemas.microsoft.com/office/powerpoint/2010/main" val="147802632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Kings -6 statutes</a:t>
            </a:r>
          </a:p>
          <a:p>
            <a:pPr lvl="3"/>
            <a:r>
              <a:rPr lang="en-US" sz="2200" dirty="0" err="1"/>
              <a:t>Yehovah</a:t>
            </a:r>
            <a:r>
              <a:rPr lang="en-US" sz="2200" dirty="0"/>
              <a:t> will choose</a:t>
            </a:r>
          </a:p>
          <a:p>
            <a:pPr lvl="3"/>
            <a:r>
              <a:rPr lang="en-US" sz="2200" dirty="0"/>
              <a:t>The king shall be from your brethren</a:t>
            </a:r>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38449296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87" name="Rectangle 4608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Enemy Pictures | Download Free Images on Unsplash">
            <a:extLst>
              <a:ext uri="{FF2B5EF4-FFF2-40B4-BE49-F238E27FC236}">
                <a16:creationId xmlns:a16="http://schemas.microsoft.com/office/drawing/2014/main" id="{598E1925-FEE1-51A0-FE2C-DD9B0D685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03" r="3076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608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70958A-049E-2C05-3875-FB3C5C671292}"/>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Deu 17:15  you shall certainly set a sovereign over you whom יהוה your Elohim shall choose. Set a sovereign over you from among your brothers, </a:t>
            </a:r>
            <a:r>
              <a:rPr lang="en-US" sz="2200" b="1" i="0" u="none" strike="noStrike" baseline="0"/>
              <a:t>you are not allowed to set a foreigner over you, who is not your brother</a:t>
            </a:r>
            <a:r>
              <a:rPr lang="en-US" sz="2200" b="0" i="0" u="none" strike="noStrike" baseline="0"/>
              <a:t>.</a:t>
            </a:r>
            <a:endParaRPr lang="en-US" sz="2200"/>
          </a:p>
        </p:txBody>
      </p:sp>
    </p:spTree>
    <p:extLst>
      <p:ext uri="{BB962C8B-B14F-4D97-AF65-F5344CB8AC3E}">
        <p14:creationId xmlns:p14="http://schemas.microsoft.com/office/powerpoint/2010/main" val="391110925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Kings -6 statutes</a:t>
            </a:r>
          </a:p>
          <a:p>
            <a:pPr lvl="3"/>
            <a:r>
              <a:rPr lang="en-US" sz="2200" dirty="0" err="1"/>
              <a:t>Yehovah</a:t>
            </a:r>
            <a:r>
              <a:rPr lang="en-US" sz="2200" dirty="0"/>
              <a:t> will choose</a:t>
            </a:r>
          </a:p>
          <a:p>
            <a:pPr lvl="3"/>
            <a:r>
              <a:rPr lang="en-US" sz="2200" dirty="0"/>
              <a:t>The king shall be from your brethren</a:t>
            </a:r>
          </a:p>
          <a:p>
            <a:pPr lvl="3"/>
            <a:r>
              <a:rPr lang="en-US" sz="2200" dirty="0"/>
              <a:t>The king shall not multiply horses to himself</a:t>
            </a:r>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76472699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70" name="Rectangle 4506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7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50DFE1-EA07-0E9C-81AA-F9D7AB60381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a:t>Deu 17:16</a:t>
            </a:r>
            <a:r>
              <a:rPr lang="en-US" sz="2200" b="0" i="0" u="none" strike="noStrike" baseline="0"/>
              <a:t>  “Only, </a:t>
            </a:r>
            <a:r>
              <a:rPr lang="en-US" sz="2200" b="1" i="0" u="none" strike="noStrike" baseline="0"/>
              <a:t>he is not to increase horses for himself</a:t>
            </a:r>
            <a:r>
              <a:rPr lang="en-US" sz="2200" b="0" i="0" u="none" strike="noStrike" baseline="0"/>
              <a:t>, nor cause the people to return to Mitsrayim to increase horses, for יהוה has said to you, ‘Do not return that way again.’ </a:t>
            </a:r>
            <a:endParaRPr lang="en-US" sz="2200"/>
          </a:p>
        </p:txBody>
      </p:sp>
      <p:pic>
        <p:nvPicPr>
          <p:cNvPr id="45058" name="Picture 2">
            <a:extLst>
              <a:ext uri="{FF2B5EF4-FFF2-40B4-BE49-F238E27FC236}">
                <a16:creationId xmlns:a16="http://schemas.microsoft.com/office/drawing/2014/main" id="{D014AF3B-DC28-8A43-9C8F-31BB48453AAB}"/>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649" r="1664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63948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Kings -6 statutes</a:t>
            </a:r>
          </a:p>
          <a:p>
            <a:pPr lvl="3"/>
            <a:r>
              <a:rPr lang="en-US" sz="2200" dirty="0" err="1"/>
              <a:t>Yehovah</a:t>
            </a:r>
            <a:r>
              <a:rPr lang="en-US" sz="2200" dirty="0"/>
              <a:t> will choose</a:t>
            </a:r>
          </a:p>
          <a:p>
            <a:pPr lvl="3"/>
            <a:r>
              <a:rPr lang="en-US" sz="2200" dirty="0"/>
              <a:t>The king shall be from your brethren</a:t>
            </a:r>
          </a:p>
          <a:p>
            <a:pPr lvl="3"/>
            <a:r>
              <a:rPr lang="en-US" sz="2200" dirty="0"/>
              <a:t>The king shall not multiply horses to himself</a:t>
            </a:r>
          </a:p>
          <a:p>
            <a:pPr lvl="3"/>
            <a:r>
              <a:rPr lang="en-US" sz="2200" dirty="0"/>
              <a:t>The king shall not multiply wives to himself</a:t>
            </a:r>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2866591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Government- 9 statutes</a:t>
            </a:r>
          </a:p>
          <a:p>
            <a:pPr lvl="2"/>
            <a:r>
              <a:rPr lang="en-US" sz="2200"/>
              <a:t>You shall appoint judges and officers in all your cities. Deut 16:18</a:t>
            </a:r>
          </a:p>
          <a:p>
            <a:pPr lvl="2"/>
            <a:endParaRPr lang="en-US" sz="2200"/>
          </a:p>
        </p:txBody>
      </p:sp>
    </p:spTree>
    <p:extLst>
      <p:ext uri="{BB962C8B-B14F-4D97-AF65-F5344CB8AC3E}">
        <p14:creationId xmlns:p14="http://schemas.microsoft.com/office/powerpoint/2010/main" val="20632975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9" name="Rectangle 440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FE1514-B0C8-6295-F9FD-146BBDFA16E9}"/>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Deu 17:17  “And he is </a:t>
            </a:r>
            <a:r>
              <a:rPr lang="en-US" sz="2200" b="1" i="0" u="none" strike="noStrike" baseline="0"/>
              <a:t>not to increase wives for himself</a:t>
            </a:r>
            <a:r>
              <a:rPr lang="en-US" sz="2200" b="0" i="0" u="none" strike="noStrike" baseline="0"/>
              <a:t>, lest his heart turn away, nor is he to greatly increase silver and gold for himself. </a:t>
            </a:r>
            <a:endParaRPr lang="en-US" sz="2200"/>
          </a:p>
        </p:txBody>
      </p:sp>
      <p:pic>
        <p:nvPicPr>
          <p:cNvPr id="44034" name="Picture 2" descr="Jung Deckel Genial harem s visuell Ventil Aufzählen">
            <a:extLst>
              <a:ext uri="{FF2B5EF4-FFF2-40B4-BE49-F238E27FC236}">
                <a16:creationId xmlns:a16="http://schemas.microsoft.com/office/drawing/2014/main" id="{011F6F8F-94BF-E3CA-7854-4216803221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02" r="1998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54915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Kings -6 statutes</a:t>
            </a:r>
          </a:p>
          <a:p>
            <a:pPr lvl="3"/>
            <a:r>
              <a:rPr lang="en-US" sz="2200" dirty="0" err="1"/>
              <a:t>Yehovah</a:t>
            </a:r>
            <a:r>
              <a:rPr lang="en-US" sz="2200" dirty="0"/>
              <a:t> will choose</a:t>
            </a:r>
          </a:p>
          <a:p>
            <a:pPr lvl="3"/>
            <a:r>
              <a:rPr lang="en-US" sz="2200" dirty="0"/>
              <a:t>The king shall be from your brethren</a:t>
            </a:r>
          </a:p>
          <a:p>
            <a:pPr lvl="3"/>
            <a:r>
              <a:rPr lang="en-US" sz="2200" dirty="0"/>
              <a:t>The king shall not multiply horses to himself</a:t>
            </a:r>
          </a:p>
          <a:p>
            <a:pPr lvl="3"/>
            <a:r>
              <a:rPr lang="en-US" sz="2200" dirty="0"/>
              <a:t>The king shall not multiply wives to himself</a:t>
            </a:r>
          </a:p>
          <a:p>
            <a:pPr lvl="3"/>
            <a:r>
              <a:rPr lang="en-US" sz="2200" dirty="0"/>
              <a:t>The king shall not multiply gold and silver to himself</a:t>
            </a:r>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1529412442"/>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4" name="Rectangle 430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39ED88-7BCB-ACBB-B2D5-4CC4034E8BAF}"/>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a:t>Deu 17:17  “And he is not to increase wives for himself, lest his heart turn away, </a:t>
            </a:r>
            <a:r>
              <a:rPr lang="en-US" sz="2200" b="1" i="0" u="none" strike="noStrike" baseline="0"/>
              <a:t>nor is he to greatly increase silver and gold for himself</a:t>
            </a:r>
            <a:r>
              <a:rPr lang="en-US" sz="2200" b="0" i="0" u="none" strike="noStrike" baseline="0"/>
              <a:t>. </a:t>
            </a:r>
            <a:endParaRPr lang="en-US" sz="2200"/>
          </a:p>
        </p:txBody>
      </p:sp>
      <p:pic>
        <p:nvPicPr>
          <p:cNvPr id="43012" name="Picture 4" descr="Ouro apaga ganhos de Janeiro">
            <a:extLst>
              <a:ext uri="{FF2B5EF4-FFF2-40B4-BE49-F238E27FC236}">
                <a16:creationId xmlns:a16="http://schemas.microsoft.com/office/drawing/2014/main" id="{BF5821A9-83A6-20FA-6FCC-0ED798D9FB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60" r="27483"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55460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2"/>
            <a:endParaRPr lang="en-US" sz="2200" dirty="0"/>
          </a:p>
          <a:p>
            <a:pPr marL="914400" lvl="2" indent="0">
              <a:buNone/>
            </a:pPr>
            <a:r>
              <a:rPr lang="en-US" sz="2200" dirty="0"/>
              <a:t>Kings -6 statutes</a:t>
            </a:r>
          </a:p>
          <a:p>
            <a:pPr lvl="3"/>
            <a:r>
              <a:rPr lang="en-US" sz="2200" dirty="0" err="1"/>
              <a:t>Yehovah</a:t>
            </a:r>
            <a:r>
              <a:rPr lang="en-US" sz="2200" dirty="0"/>
              <a:t> will choose</a:t>
            </a:r>
          </a:p>
          <a:p>
            <a:pPr lvl="3"/>
            <a:r>
              <a:rPr lang="en-US" sz="2200" dirty="0"/>
              <a:t>The king shall be from your brethren</a:t>
            </a:r>
          </a:p>
          <a:p>
            <a:pPr lvl="3"/>
            <a:r>
              <a:rPr lang="en-US" sz="2200" dirty="0"/>
              <a:t>The king shall not multiply horses to himself</a:t>
            </a:r>
          </a:p>
          <a:p>
            <a:pPr lvl="3"/>
            <a:r>
              <a:rPr lang="en-US" sz="2200" dirty="0"/>
              <a:t>The king shall not multiply wives to himself</a:t>
            </a:r>
          </a:p>
          <a:p>
            <a:pPr lvl="3"/>
            <a:r>
              <a:rPr lang="en-US" sz="2200" dirty="0"/>
              <a:t>The king shall not multiply gold and silver to himself</a:t>
            </a:r>
          </a:p>
          <a:p>
            <a:pPr lvl="3"/>
            <a:r>
              <a:rPr lang="en-US" sz="2200" dirty="0"/>
              <a:t>The king shall write a copy of </a:t>
            </a:r>
            <a:r>
              <a:rPr lang="en-US" sz="2200" dirty="0" err="1"/>
              <a:t>Yehovah’s</a:t>
            </a:r>
            <a:r>
              <a:rPr lang="en-US" sz="2200" dirty="0"/>
              <a:t> law for himself and read daily to learn to fear Him</a:t>
            </a:r>
          </a:p>
          <a:p>
            <a:pPr lvl="3"/>
            <a:endParaRPr lang="en-US" sz="2200" dirty="0"/>
          </a:p>
          <a:p>
            <a:pPr lvl="3"/>
            <a:endParaRPr lang="en-US" sz="2200" dirty="0"/>
          </a:p>
          <a:p>
            <a:pPr marL="1371600" lvl="3" indent="0">
              <a:buNone/>
            </a:pPr>
            <a:endParaRPr lang="en-US" sz="2200" dirty="0"/>
          </a:p>
          <a:p>
            <a:pPr marL="914400" lvl="2" indent="0">
              <a:buNone/>
            </a:pPr>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lvl="2"/>
            <a:endParaRPr lang="en-US" sz="2200" dirty="0"/>
          </a:p>
          <a:p>
            <a:pPr marL="1828800" lvl="4" indent="0">
              <a:buNone/>
            </a:pPr>
            <a:endParaRPr lang="en-US" sz="2200" dirty="0"/>
          </a:p>
          <a:p>
            <a:pPr lvl="3"/>
            <a:endParaRPr lang="en-US" sz="2200" dirty="0"/>
          </a:p>
          <a:p>
            <a:pPr lvl="3"/>
            <a:endParaRPr lang="en-US" sz="2200" dirty="0"/>
          </a:p>
          <a:p>
            <a:pPr lvl="3"/>
            <a:endParaRPr lang="en-US" sz="2200" dirty="0"/>
          </a:p>
          <a:p>
            <a:pPr lvl="2"/>
            <a:endParaRPr lang="en-US" sz="2200" dirty="0"/>
          </a:p>
          <a:p>
            <a:pPr lvl="2"/>
            <a:endParaRPr lang="en-US" sz="2200" dirty="0"/>
          </a:p>
        </p:txBody>
      </p:sp>
    </p:spTree>
    <p:extLst>
      <p:ext uri="{BB962C8B-B14F-4D97-AF65-F5344CB8AC3E}">
        <p14:creationId xmlns:p14="http://schemas.microsoft.com/office/powerpoint/2010/main" val="354305185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4199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The Power of the Written Word | House to House Heart to Heart">
            <a:extLst>
              <a:ext uri="{FF2B5EF4-FFF2-40B4-BE49-F238E27FC236}">
                <a16:creationId xmlns:a16="http://schemas.microsoft.com/office/drawing/2014/main" id="{4D6AA2FA-7EB7-30C1-294C-304EB6909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03" r="18981"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AA6743-5ADE-0D4E-DAD6-7F2D94B9EAA8}"/>
              </a:ext>
            </a:extLst>
          </p:cNvPr>
          <p:cNvSpPr txBox="1"/>
          <p:nvPr/>
        </p:nvSpPr>
        <p:spPr>
          <a:xfrm>
            <a:off x="4905955" y="2071316"/>
            <a:ext cx="6713552" cy="4114800"/>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17:18  “And it shall be, when he sits on the throne of his reign, that </a:t>
            </a:r>
            <a:r>
              <a:rPr lang="en-US" sz="2200" b="1" i="0" u="none" strike="noStrike" baseline="0" dirty="0"/>
              <a:t>he shall write for himself a copy of this Torah </a:t>
            </a:r>
            <a:r>
              <a:rPr lang="en-US" sz="2200" b="0" i="0" u="none" strike="noStrike" baseline="0" dirty="0"/>
              <a:t>in a book, from the one before the priests, the Levites. </a:t>
            </a:r>
          </a:p>
          <a:p>
            <a:pPr marR="0" indent="-228600">
              <a:lnSpc>
                <a:spcPct val="90000"/>
              </a:lnSpc>
              <a:spcAft>
                <a:spcPts val="600"/>
              </a:spcAft>
              <a:buFont typeface="Arial" panose="020B0604020202020204" pitchFamily="34" charset="0"/>
              <a:buChar char="•"/>
            </a:pPr>
            <a:r>
              <a:rPr lang="en-US" sz="2200" b="0" i="0" u="none" strike="noStrike" baseline="0"/>
              <a:t>Deu</a:t>
            </a:r>
            <a:r>
              <a:rPr lang="en-US" sz="2200" b="0" i="0" u="none" strike="noStrike" baseline="0" dirty="0"/>
              <a:t> 17:19  “And it shall be with him, and </a:t>
            </a:r>
            <a:r>
              <a:rPr lang="en-US" sz="2200" b="1" i="0" u="none" strike="noStrike" baseline="0" dirty="0"/>
              <a:t>he shall read it all the days of his life, so that he learns to fear </a:t>
            </a:r>
            <a:r>
              <a:rPr lang="en-US" sz="2200" b="1" i="0" u="none" strike="noStrike" baseline="0"/>
              <a:t>יהוה</a:t>
            </a:r>
            <a:r>
              <a:rPr lang="en-US" sz="2200" b="1" i="0" u="none" strike="noStrike" baseline="0" dirty="0"/>
              <a:t> his Elohim and guard all the Words of this Torah and these laws, to do them</a:t>
            </a:r>
            <a:r>
              <a:rPr lang="en-US" sz="2200" b="0" i="0" u="none" strike="noStrike" baseline="0" dirty="0"/>
              <a:t>, </a:t>
            </a:r>
            <a:endParaRPr lang="en-US" sz="2200" dirty="0"/>
          </a:p>
        </p:txBody>
      </p:sp>
    </p:spTree>
    <p:extLst>
      <p:ext uri="{BB962C8B-B14F-4D97-AF65-F5344CB8AC3E}">
        <p14:creationId xmlns:p14="http://schemas.microsoft.com/office/powerpoint/2010/main" val="116607590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838200" y="365125"/>
            <a:ext cx="10515600" cy="1325563"/>
          </a:xfrm>
        </p:spPr>
        <p:txBody>
          <a:bodyPr>
            <a:normAutofit/>
          </a:bodyPr>
          <a:lstStyle/>
          <a:p>
            <a:r>
              <a:rPr lang="en-US" sz="5400"/>
              <a:t>Spirit of the Law Today</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838200" y="1929384"/>
            <a:ext cx="8319655" cy="1055264"/>
          </a:xfrm>
        </p:spPr>
        <p:txBody>
          <a:bodyPr>
            <a:normAutofit/>
          </a:bodyPr>
          <a:lstStyle/>
          <a:p>
            <a:r>
              <a:rPr lang="en-US" sz="2200" dirty="0"/>
              <a:t>Temple Advancements</a:t>
            </a:r>
          </a:p>
          <a:p>
            <a:pPr lvl="1"/>
            <a:r>
              <a:rPr lang="en-US" sz="2200" dirty="0"/>
              <a:t>Tabernacle- it was for a small civilization on the move</a:t>
            </a:r>
          </a:p>
          <a:p>
            <a:pPr lvl="1"/>
            <a:endParaRPr lang="en-US" sz="2200" dirty="0"/>
          </a:p>
          <a:p>
            <a:pPr lvl="1"/>
            <a:endParaRPr lang="en-US" sz="2200" dirty="0"/>
          </a:p>
          <a:p>
            <a:pPr lvl="1"/>
            <a:endParaRPr lang="en-US" sz="2200" dirty="0"/>
          </a:p>
        </p:txBody>
      </p:sp>
      <p:pic>
        <p:nvPicPr>
          <p:cNvPr id="15362" name="Picture 2" descr="Will the real Tabernacle of Moses please stand up | OpentheWord.org">
            <a:extLst>
              <a:ext uri="{FF2B5EF4-FFF2-40B4-BE49-F238E27FC236}">
                <a16:creationId xmlns:a16="http://schemas.microsoft.com/office/drawing/2014/main" id="{9239EFE2-CF35-BBA6-B4CA-DD537405B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937" y="3295288"/>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63816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572493" y="238539"/>
            <a:ext cx="11018520" cy="1434415"/>
          </a:xfrm>
        </p:spPr>
        <p:txBody>
          <a:bodyPr anchor="b">
            <a:normAutofit/>
          </a:bodyPr>
          <a:lstStyle/>
          <a:p>
            <a:r>
              <a:rPr lang="en-US" sz="5400"/>
              <a:t>Spirit of the Law Today</a:t>
            </a:r>
          </a:p>
        </p:txBody>
      </p:sp>
      <p:sp>
        <p:nvSpPr>
          <p:cNvPr id="133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572493" y="2071316"/>
            <a:ext cx="6713552" cy="4119172"/>
          </a:xfrm>
        </p:spPr>
        <p:txBody>
          <a:bodyPr anchor="t">
            <a:normAutofit/>
          </a:bodyPr>
          <a:lstStyle/>
          <a:p>
            <a:r>
              <a:rPr lang="en-US" sz="2200" dirty="0"/>
              <a:t>Temple Advancements</a:t>
            </a:r>
          </a:p>
          <a:p>
            <a:pPr lvl="1"/>
            <a:r>
              <a:rPr lang="en-US" sz="2200" dirty="0"/>
              <a:t>Tabernacle- for a small civilization on the move</a:t>
            </a:r>
          </a:p>
          <a:p>
            <a:pPr lvl="1"/>
            <a:r>
              <a:rPr lang="en-US" sz="2200" dirty="0"/>
              <a:t>Solomon’s Temple- was for a permanent civilization settled in the land</a:t>
            </a:r>
          </a:p>
          <a:p>
            <a:pPr lvl="1"/>
            <a:endParaRPr lang="en-US" sz="2200" dirty="0"/>
          </a:p>
          <a:p>
            <a:pPr lvl="1"/>
            <a:endParaRPr lang="en-US" sz="2200" dirty="0"/>
          </a:p>
        </p:txBody>
      </p:sp>
      <p:pic>
        <p:nvPicPr>
          <p:cNvPr id="13314" name="Picture 2" descr="King Solomon Temple Isolated on White Background Stock Illustration -  Illustration of stone, background: 147007866">
            <a:extLst>
              <a:ext uri="{FF2B5EF4-FFF2-40B4-BE49-F238E27FC236}">
                <a16:creationId xmlns:a16="http://schemas.microsoft.com/office/drawing/2014/main" id="{D19C579D-2A18-9B68-38FC-95060874DD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13" r="7944"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5839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40080" y="325369"/>
            <a:ext cx="4368602" cy="1956841"/>
          </a:xfrm>
        </p:spPr>
        <p:txBody>
          <a:bodyPr anchor="b">
            <a:normAutofit/>
          </a:bodyPr>
          <a:lstStyle/>
          <a:p>
            <a:r>
              <a:rPr lang="en-US" sz="5400"/>
              <a:t>Spirit of the Law Today</a:t>
            </a:r>
          </a:p>
        </p:txBody>
      </p:sp>
      <p:sp>
        <p:nvSpPr>
          <p:cNvPr id="112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40080" y="2872899"/>
            <a:ext cx="4243589" cy="3320668"/>
          </a:xfrm>
        </p:spPr>
        <p:txBody>
          <a:bodyPr>
            <a:normAutofit/>
          </a:bodyPr>
          <a:lstStyle/>
          <a:p>
            <a:r>
              <a:rPr lang="en-US" sz="2200" dirty="0"/>
              <a:t>Temple Advancements</a:t>
            </a:r>
          </a:p>
          <a:p>
            <a:pPr lvl="1"/>
            <a:r>
              <a:rPr lang="en-US" sz="2200" dirty="0"/>
              <a:t>Tabernacle- for a small civilization on the move</a:t>
            </a:r>
          </a:p>
          <a:p>
            <a:pPr lvl="1"/>
            <a:r>
              <a:rPr lang="en-US" sz="2200" dirty="0"/>
              <a:t>Solomon’s Temple- was for a permanent civilization settled in the land</a:t>
            </a:r>
          </a:p>
          <a:p>
            <a:pPr lvl="2"/>
            <a:r>
              <a:rPr lang="en-US" sz="2200" dirty="0"/>
              <a:t>Had many chambers</a:t>
            </a:r>
          </a:p>
          <a:p>
            <a:pPr lvl="1"/>
            <a:endParaRPr lang="en-US" sz="2200" dirty="0"/>
          </a:p>
          <a:p>
            <a:pPr lvl="1"/>
            <a:endParaRPr lang="en-US" sz="2200" dirty="0"/>
          </a:p>
          <a:p>
            <a:pPr lvl="1"/>
            <a:endParaRPr lang="en-US" sz="2200" dirty="0"/>
          </a:p>
        </p:txBody>
      </p:sp>
      <p:pic>
        <p:nvPicPr>
          <p:cNvPr id="11268" name="Picture 4" descr="King Solomon Temple Isolated on White Background Stock Illustration -  Illustration of stone, background: 147007866">
            <a:extLst>
              <a:ext uri="{FF2B5EF4-FFF2-40B4-BE49-F238E27FC236}">
                <a16:creationId xmlns:a16="http://schemas.microsoft.com/office/drawing/2014/main" id="{A5B62A2F-1DFE-13A0-2C8A-F481C7DB78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0" r="6132"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84195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757E0E-9BA2-182F-E079-640F7E33DCA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dirty="0"/>
              <a:t>1Ch 9:26</a:t>
            </a:r>
            <a:r>
              <a:rPr lang="en-US" sz="2200" b="0" i="0" u="none" strike="noStrike" baseline="0" dirty="0"/>
              <a:t>  For these Levites, the four chief porters, were in </a:t>
            </a:r>
            <a:r>
              <a:rPr lang="en-US" sz="2200" b="0" i="1" u="none" strike="noStrike" baseline="0" dirty="0"/>
              <a:t>their</a:t>
            </a:r>
            <a:r>
              <a:rPr lang="en-US" sz="2200" b="0" i="0" u="none" strike="noStrike" baseline="0" dirty="0"/>
              <a:t> set office, and were over </a:t>
            </a:r>
            <a:r>
              <a:rPr lang="en-US" sz="2200" b="1" i="0" u="none" strike="noStrike" baseline="0" dirty="0"/>
              <a:t>the chambers </a:t>
            </a:r>
            <a:r>
              <a:rPr lang="en-US" sz="2200" b="0" i="0" u="none" strike="noStrike" baseline="0" dirty="0"/>
              <a:t>and treasuries of the house of God. </a:t>
            </a:r>
            <a:endParaRPr lang="en-US" sz="2200" dirty="0"/>
          </a:p>
        </p:txBody>
      </p:sp>
      <p:pic>
        <p:nvPicPr>
          <p:cNvPr id="6" name="Picture 4" descr="King Solomon Temple Isolated on White Background Stock Illustration -  Illustration of stone, background: 147007866">
            <a:extLst>
              <a:ext uri="{FF2B5EF4-FFF2-40B4-BE49-F238E27FC236}">
                <a16:creationId xmlns:a16="http://schemas.microsoft.com/office/drawing/2014/main" id="{D82CDAA6-AF88-6DC5-449D-4372ED5D2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7" y="1642357"/>
            <a:ext cx="3675584" cy="324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96706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40080" y="329184"/>
            <a:ext cx="6894576" cy="1783080"/>
          </a:xfrm>
        </p:spPr>
        <p:txBody>
          <a:bodyPr anchor="b">
            <a:normAutofit/>
          </a:bodyPr>
          <a:lstStyle/>
          <a:p>
            <a:r>
              <a:rPr lang="en-US" sz="5400"/>
              <a:t>Spirit of the Law Today</a:t>
            </a:r>
          </a:p>
        </p:txBody>
      </p:sp>
      <p:sp>
        <p:nvSpPr>
          <p:cNvPr id="1434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40080" y="2706624"/>
            <a:ext cx="6894576" cy="3483864"/>
          </a:xfrm>
        </p:spPr>
        <p:txBody>
          <a:bodyPr>
            <a:normAutofit/>
          </a:bodyPr>
          <a:lstStyle/>
          <a:p>
            <a:r>
              <a:rPr lang="en-US" sz="2200" dirty="0"/>
              <a:t>Temple Advancements</a:t>
            </a:r>
          </a:p>
          <a:p>
            <a:pPr lvl="1"/>
            <a:r>
              <a:rPr lang="en-US" sz="2200" dirty="0"/>
              <a:t>Tabernacle- for a small civilization on the move</a:t>
            </a:r>
          </a:p>
          <a:p>
            <a:pPr lvl="1"/>
            <a:r>
              <a:rPr lang="en-US" sz="2200" dirty="0"/>
              <a:t>Solomon’s Temple- was for a permanent civilization settled in the land</a:t>
            </a:r>
          </a:p>
          <a:p>
            <a:pPr lvl="2"/>
            <a:r>
              <a:rPr lang="en-US" sz="2200" dirty="0"/>
              <a:t>Had many chambers</a:t>
            </a:r>
          </a:p>
          <a:p>
            <a:pPr lvl="2"/>
            <a:r>
              <a:rPr lang="en-US" sz="2200" dirty="0"/>
              <a:t>Had many High Places</a:t>
            </a:r>
          </a:p>
          <a:p>
            <a:pPr lvl="1"/>
            <a:endParaRPr lang="en-US" sz="2200" dirty="0"/>
          </a:p>
          <a:p>
            <a:pPr lvl="1"/>
            <a:endParaRPr lang="en-US" sz="2200" dirty="0"/>
          </a:p>
          <a:p>
            <a:pPr lvl="1"/>
            <a:endParaRPr lang="en-US" sz="2200" dirty="0"/>
          </a:p>
        </p:txBody>
      </p:sp>
      <p:pic>
        <p:nvPicPr>
          <p:cNvPr id="7" name="Picture 2" descr="Origin of the Synagogue | Did You Know?">
            <a:extLst>
              <a:ext uri="{FF2B5EF4-FFF2-40B4-BE49-F238E27FC236}">
                <a16:creationId xmlns:a16="http://schemas.microsoft.com/office/drawing/2014/main" id="{F5C04C92-139A-3C7E-A7D4-E24E468F51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5963" y="329183"/>
            <a:ext cx="3429969" cy="342996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Front View of Court House, Bank, University or Governmental Institution.  Stock Vector - Illustration of institute, government: 184735039">
            <a:extLst>
              <a:ext uri="{FF2B5EF4-FFF2-40B4-BE49-F238E27FC236}">
                <a16:creationId xmlns:a16="http://schemas.microsoft.com/office/drawing/2014/main" id="{F865ADAE-3327-0E2F-D077-242EE26B7FF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1591" y="4079193"/>
            <a:ext cx="3400425"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95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2" name="Rectangle 41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E2A2F-1854-D9FE-6247-289BA89AD17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3100" b="0" i="0" u="none" strike="noStrike" baseline="0" dirty="0" err="1"/>
              <a:t>Deu</a:t>
            </a:r>
            <a:r>
              <a:rPr lang="en-US" sz="3100" b="0" i="0" u="none" strike="noStrike" baseline="0" dirty="0"/>
              <a:t> 16:18  “</a:t>
            </a:r>
            <a:r>
              <a:rPr lang="en-US" sz="3100" b="1" i="0" u="none" strike="noStrike" baseline="0" dirty="0"/>
              <a:t>Appoint judges and officers </a:t>
            </a:r>
            <a:r>
              <a:rPr lang="en-US" sz="3100" b="0" i="0" u="none" strike="noStrike" baseline="0" dirty="0"/>
              <a:t>within all your gates, which </a:t>
            </a:r>
            <a:r>
              <a:rPr lang="en-US" sz="3100" b="0" i="0" u="none" strike="noStrike" baseline="0" dirty="0" err="1"/>
              <a:t>יהוה</a:t>
            </a:r>
            <a:r>
              <a:rPr lang="en-US" sz="3100" b="0" i="0" u="none" strike="noStrike" baseline="0" dirty="0"/>
              <a:t> your Elohim is giving you, according to your tribes. And they shall judge the people with righteous right-ruling. </a:t>
            </a:r>
            <a:endParaRPr lang="en-US" sz="3100" dirty="0"/>
          </a:p>
        </p:txBody>
      </p:sp>
      <p:sp>
        <p:nvSpPr>
          <p:cNvPr id="41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ow To Judge A Judge: Understanding Judicial Retention On The Utah Ballot |  KUER">
            <a:extLst>
              <a:ext uri="{FF2B5EF4-FFF2-40B4-BE49-F238E27FC236}">
                <a16:creationId xmlns:a16="http://schemas.microsoft.com/office/drawing/2014/main" id="{2C67C945-974C-27FE-A45F-CA1E9DE2D6F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23794" y="2642616"/>
            <a:ext cx="5206908" cy="3605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69,345 Policemen Images, Stock Photos &amp; Vectors | Shutterstock">
            <a:extLst>
              <a:ext uri="{FF2B5EF4-FFF2-40B4-BE49-F238E27FC236}">
                <a16:creationId xmlns:a16="http://schemas.microsoft.com/office/drawing/2014/main" id="{74498390-FEB9-87B1-7EEB-36EBD319BB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254496" y="2812744"/>
            <a:ext cx="5614416" cy="326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1535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Origin of the Synagogue | Did You Know?">
            <a:extLst>
              <a:ext uri="{FF2B5EF4-FFF2-40B4-BE49-F238E27FC236}">
                <a16:creationId xmlns:a16="http://schemas.microsoft.com/office/drawing/2014/main" id="{D2A2370D-2B38-D00F-617A-4A4ABD9DC6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3" r="1574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946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E8767A-E50B-5571-A296-A35293381D9A}"/>
              </a:ext>
            </a:extLst>
          </p:cNvPr>
          <p:cNvSpPr txBox="1"/>
          <p:nvPr/>
        </p:nvSpPr>
        <p:spPr>
          <a:xfrm>
            <a:off x="5297762" y="2706624"/>
            <a:ext cx="6251110" cy="3483864"/>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1Sa 7:15  Samuel judged Israel all the days of his life. </a:t>
            </a:r>
          </a:p>
          <a:p>
            <a:pPr marR="0" indent="-228600">
              <a:lnSpc>
                <a:spcPct val="90000"/>
              </a:lnSpc>
              <a:spcAft>
                <a:spcPts val="600"/>
              </a:spcAft>
              <a:buFont typeface="Arial" panose="020B0604020202020204" pitchFamily="34" charset="0"/>
              <a:buChar char="•"/>
            </a:pPr>
            <a:r>
              <a:rPr lang="en-US" sz="2200" b="0" i="0" u="none" strike="noStrike" baseline="0" dirty="0"/>
              <a:t>1Sa 7:16  And he went on a circuit year by year to </a:t>
            </a:r>
            <a:r>
              <a:rPr lang="en-US" sz="2200" b="1" i="0" u="none" strike="noStrike" baseline="0" dirty="0"/>
              <a:t>Bethe</a:t>
            </a:r>
            <a:r>
              <a:rPr lang="en-US" sz="2200" b="0" i="0" u="none" strike="noStrike" baseline="0" dirty="0"/>
              <a:t>l, </a:t>
            </a:r>
            <a:r>
              <a:rPr lang="en-US" sz="2200" b="1" i="0" u="none" strike="noStrike" baseline="0" dirty="0"/>
              <a:t>Gilgal</a:t>
            </a:r>
            <a:r>
              <a:rPr lang="en-US" sz="2200" b="0" i="0" u="none" strike="noStrike" baseline="0" dirty="0"/>
              <a:t>, and </a:t>
            </a:r>
            <a:r>
              <a:rPr lang="en-US" sz="2200" b="1" i="0" u="none" strike="noStrike" baseline="0" dirty="0"/>
              <a:t>Mizpah</a:t>
            </a:r>
            <a:r>
              <a:rPr lang="en-US" sz="2200" b="0" i="0" u="none" strike="noStrike" baseline="0" dirty="0"/>
              <a:t>. And he </a:t>
            </a:r>
            <a:r>
              <a:rPr lang="en-US" sz="2200" b="1" i="0" u="none" strike="noStrike" baseline="0" dirty="0"/>
              <a:t>judged Israel in all these places. </a:t>
            </a:r>
          </a:p>
          <a:p>
            <a:pPr marR="0" indent="-228600">
              <a:lnSpc>
                <a:spcPct val="90000"/>
              </a:lnSpc>
              <a:spcAft>
                <a:spcPts val="600"/>
              </a:spcAft>
              <a:buFont typeface="Arial" panose="020B0604020202020204" pitchFamily="34" charset="0"/>
              <a:buChar char="•"/>
            </a:pPr>
            <a:r>
              <a:rPr lang="en-US" sz="2200" b="0" i="0" u="none" strike="noStrike" baseline="0" dirty="0"/>
              <a:t>1Sa 7:17  Then he would return to </a:t>
            </a:r>
            <a:r>
              <a:rPr lang="en-US" sz="2200" b="1" i="0" u="none" strike="noStrike" baseline="0" dirty="0"/>
              <a:t>Ramah</a:t>
            </a:r>
            <a:r>
              <a:rPr lang="en-US" sz="2200" b="0" i="0" u="none" strike="noStrike" baseline="0" dirty="0"/>
              <a:t>, for his home was there, and </a:t>
            </a:r>
            <a:r>
              <a:rPr lang="en-US" sz="2200" b="1" i="0" u="none" strike="noStrike" baseline="0" dirty="0"/>
              <a:t>there also he judged Israel</a:t>
            </a:r>
            <a:r>
              <a:rPr lang="en-US" sz="2200" b="0" i="0" u="none" strike="noStrike" baseline="0" dirty="0"/>
              <a:t>. And he built there an altar to </a:t>
            </a:r>
            <a:r>
              <a:rPr lang="en-US" sz="2200"/>
              <a:t>Yehovah</a:t>
            </a:r>
            <a:r>
              <a:rPr lang="en-US" sz="2200" b="0" i="0" u="none" strike="noStrike" baseline="0" dirty="0"/>
              <a:t>.</a:t>
            </a:r>
            <a:endParaRPr lang="en-US" sz="2200" dirty="0"/>
          </a:p>
        </p:txBody>
      </p:sp>
    </p:spTree>
    <p:extLst>
      <p:ext uri="{BB962C8B-B14F-4D97-AF65-F5344CB8AC3E}">
        <p14:creationId xmlns:p14="http://schemas.microsoft.com/office/powerpoint/2010/main" val="293248894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Origin of the Synagogue | Did You Know?">
            <a:extLst>
              <a:ext uri="{FF2B5EF4-FFF2-40B4-BE49-F238E27FC236}">
                <a16:creationId xmlns:a16="http://schemas.microsoft.com/office/drawing/2014/main" id="{FC8E1C03-E0CB-3DBD-E0A5-688E0C845C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53" r="20155"/>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C4785E-5749-9112-4071-A56C25D15A8D}"/>
              </a:ext>
            </a:extLst>
          </p:cNvPr>
          <p:cNvSpPr txBox="1"/>
          <p:nvPr/>
        </p:nvSpPr>
        <p:spPr>
          <a:xfrm>
            <a:off x="4654296"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1Sa 9:14  So they went up to the city. As they were entering the city, they saw Samuel coming out toward them on his way up to the </a:t>
            </a:r>
            <a:r>
              <a:rPr lang="en-US" sz="2200" b="1" i="0" u="none" strike="noStrike" baseline="0" dirty="0"/>
              <a:t>high place</a:t>
            </a:r>
            <a:r>
              <a:rPr lang="en-US" sz="2200" b="0" i="0" u="none" strike="noStrike" baseline="0" dirty="0"/>
              <a:t>. </a:t>
            </a:r>
            <a:endParaRPr lang="en-US" sz="2200" dirty="0"/>
          </a:p>
        </p:txBody>
      </p:sp>
    </p:spTree>
    <p:extLst>
      <p:ext uri="{BB962C8B-B14F-4D97-AF65-F5344CB8AC3E}">
        <p14:creationId xmlns:p14="http://schemas.microsoft.com/office/powerpoint/2010/main" val="115470773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Origin of the Synagogue | Did You Know?">
            <a:extLst>
              <a:ext uri="{FF2B5EF4-FFF2-40B4-BE49-F238E27FC236}">
                <a16:creationId xmlns:a16="http://schemas.microsoft.com/office/drawing/2014/main" id="{3EECB11E-8E97-B688-8851-3145F00F20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53" r="20155"/>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844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713544-546A-D434-6D7F-C97628ED0B35}"/>
              </a:ext>
            </a:extLst>
          </p:cNvPr>
          <p:cNvSpPr txBox="1"/>
          <p:nvPr/>
        </p:nvSpPr>
        <p:spPr>
          <a:xfrm>
            <a:off x="4654296"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0" u="none" strike="noStrike" baseline="0" dirty="0"/>
              <a:t>1Ki 3:2</a:t>
            </a:r>
            <a:r>
              <a:rPr lang="en-US" sz="2200" b="0" i="0" u="none" strike="noStrike" baseline="0" dirty="0"/>
              <a:t>  The people were sacrificing </a:t>
            </a:r>
            <a:r>
              <a:rPr lang="en-US" sz="2200" b="1" i="0" u="none" strike="noStrike" baseline="0" dirty="0"/>
              <a:t>at the high places</a:t>
            </a:r>
            <a:r>
              <a:rPr lang="en-US" sz="2200" b="0" i="0" u="none" strike="noStrike" baseline="0" dirty="0"/>
              <a:t>, however, because no house had yet been built for the name of </a:t>
            </a:r>
            <a:r>
              <a:rPr lang="en-US" sz="2200"/>
              <a:t>Yehovah</a:t>
            </a:r>
            <a:r>
              <a:rPr lang="en-US" sz="2200" b="0" i="0" u="none" strike="noStrike" baseline="0" dirty="0"/>
              <a:t>. </a:t>
            </a:r>
            <a:endParaRPr lang="en-US" sz="2200" dirty="0"/>
          </a:p>
        </p:txBody>
      </p:sp>
    </p:spTree>
    <p:extLst>
      <p:ext uri="{BB962C8B-B14F-4D97-AF65-F5344CB8AC3E}">
        <p14:creationId xmlns:p14="http://schemas.microsoft.com/office/powerpoint/2010/main" val="238770569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5" name="Rectangle 1639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a:extLst>
              <a:ext uri="{FF2B5EF4-FFF2-40B4-BE49-F238E27FC236}">
                <a16:creationId xmlns:a16="http://schemas.microsoft.com/office/drawing/2014/main" id="{4A0D8185-EDDD-D6C1-647F-55A8D9A159F2}"/>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727" r="3494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39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AB8D24-41D1-3B6A-10C1-9FE1E3E50132}"/>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1Ki 19:10  He said, “I have been very jealous </a:t>
            </a:r>
            <a:r>
              <a:rPr lang="en-US" sz="2200" b="0" i="0" u="none" strike="noStrike" baseline="0"/>
              <a:t>for Yehovah, </a:t>
            </a:r>
            <a:r>
              <a:rPr lang="en-US" sz="2200" b="0" i="0" u="none" strike="noStrike" baseline="0" dirty="0"/>
              <a:t>Elohim of hosts. For the people of Israel have forsaken your covenant, </a:t>
            </a:r>
            <a:r>
              <a:rPr lang="en-US" sz="2200" b="1" i="0" u="none" strike="noStrike" baseline="0" dirty="0"/>
              <a:t>thrown down your altars</a:t>
            </a:r>
            <a:r>
              <a:rPr lang="en-US" sz="2200" b="0" i="0" u="none" strike="noStrike" baseline="0" dirty="0"/>
              <a:t>, and killed your prophets with the sword, and I, even I only, am left, and they seek my life, to take it away.”</a:t>
            </a:r>
            <a:endParaRPr lang="en-US" sz="2200" dirty="0"/>
          </a:p>
        </p:txBody>
      </p:sp>
      <p:sp>
        <p:nvSpPr>
          <p:cNvPr id="4" name="TextBox 3">
            <a:extLst>
              <a:ext uri="{FF2B5EF4-FFF2-40B4-BE49-F238E27FC236}">
                <a16:creationId xmlns:a16="http://schemas.microsoft.com/office/drawing/2014/main" id="{B381FDD9-275E-B84A-2F24-FF66960B53C5}"/>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manna4u/12001091885/in/set-7215763990079635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47486159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5297762" y="329184"/>
            <a:ext cx="6251110" cy="1783080"/>
          </a:xfrm>
        </p:spPr>
        <p:txBody>
          <a:bodyPr anchor="b">
            <a:normAutofit/>
          </a:bodyPr>
          <a:lstStyle/>
          <a:p>
            <a:r>
              <a:rPr lang="en-US" sz="5400"/>
              <a:t>Spirit of the Law Today</a:t>
            </a:r>
          </a:p>
        </p:txBody>
      </p:sp>
      <p:pic>
        <p:nvPicPr>
          <p:cNvPr id="9" name="Picture 2">
            <a:extLst>
              <a:ext uri="{FF2B5EF4-FFF2-40B4-BE49-F238E27FC236}">
                <a16:creationId xmlns:a16="http://schemas.microsoft.com/office/drawing/2014/main" id="{5D8397A2-03D2-D699-6663-B5D43E9EFE88}"/>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513" r="2936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5297762" y="2706624"/>
            <a:ext cx="6251110" cy="3483864"/>
          </a:xfrm>
        </p:spPr>
        <p:txBody>
          <a:bodyPr>
            <a:normAutofit/>
          </a:bodyPr>
          <a:lstStyle/>
          <a:p>
            <a:r>
              <a:rPr lang="en-US" sz="2200"/>
              <a:t>Temple Advancements</a:t>
            </a:r>
          </a:p>
          <a:p>
            <a:pPr lvl="1"/>
            <a:r>
              <a:rPr lang="en-US" sz="2200"/>
              <a:t>Tabernacle- for a small civilization on the move</a:t>
            </a:r>
          </a:p>
          <a:p>
            <a:pPr lvl="1"/>
            <a:r>
              <a:rPr lang="en-US" sz="2200"/>
              <a:t>Solomon’s Temple- was for a permanent civilization settled in the land</a:t>
            </a:r>
          </a:p>
          <a:p>
            <a:pPr lvl="2"/>
            <a:r>
              <a:rPr lang="en-US" sz="2200"/>
              <a:t>Had many chambers</a:t>
            </a:r>
          </a:p>
          <a:p>
            <a:pPr lvl="2"/>
            <a:r>
              <a:rPr lang="en-US" sz="2200"/>
              <a:t>Had many High Places</a:t>
            </a:r>
          </a:p>
          <a:p>
            <a:pPr lvl="1"/>
            <a:r>
              <a:rPr lang="en-US" sz="2200"/>
              <a:t>United States Temple- Supreme Court</a:t>
            </a:r>
          </a:p>
          <a:p>
            <a:pPr lvl="2"/>
            <a:r>
              <a:rPr lang="en-US" sz="2200"/>
              <a:t>Has many chambers</a:t>
            </a:r>
          </a:p>
          <a:p>
            <a:pPr lvl="2"/>
            <a:r>
              <a:rPr lang="en-US" sz="2200"/>
              <a:t>Has many His Places- Lower Courts </a:t>
            </a:r>
          </a:p>
          <a:p>
            <a:pPr lvl="2"/>
            <a:endParaRPr lang="en-US" sz="2200"/>
          </a:p>
          <a:p>
            <a:pPr lvl="1"/>
            <a:endParaRPr lang="en-US" sz="2200"/>
          </a:p>
          <a:p>
            <a:pPr lvl="1"/>
            <a:endParaRPr lang="en-US" sz="2200"/>
          </a:p>
          <a:p>
            <a:pPr lvl="1"/>
            <a:endParaRPr lang="en-US" sz="2200" dirty="0"/>
          </a:p>
        </p:txBody>
      </p:sp>
      <p:sp>
        <p:nvSpPr>
          <p:cNvPr id="4" name="TextBox 3">
            <a:extLst>
              <a:ext uri="{FF2B5EF4-FFF2-40B4-BE49-F238E27FC236}">
                <a16:creationId xmlns:a16="http://schemas.microsoft.com/office/drawing/2014/main" id="{D26A8C75-2C08-D491-15E1-CB07D123D4A3}"/>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libraries.uta.edu/news-events/blog/uta-libraries-has-contributed-over-1000-images-wikimedia-common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74280981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76B3F5-4A68-1EBC-43F9-198D52470B88}"/>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a:t>Deu 12:20  “When יהוה your Elohim </a:t>
            </a:r>
            <a:r>
              <a:rPr lang="en-US" sz="2200" b="1" i="0" u="none" strike="noStrike" baseline="0"/>
              <a:t>enlarges your border </a:t>
            </a:r>
            <a:r>
              <a:rPr lang="en-US" sz="2200" b="0" i="0" u="none" strike="noStrike" baseline="0"/>
              <a:t>as He has promised you, and you say, ‘Let me eat meat,’ because you long to eat meat, you eat as much meat as your being desires. </a:t>
            </a:r>
          </a:p>
          <a:p>
            <a:pPr marR="0" indent="-228600">
              <a:lnSpc>
                <a:spcPct val="90000"/>
              </a:lnSpc>
              <a:spcAft>
                <a:spcPts val="600"/>
              </a:spcAft>
              <a:buFont typeface="Arial" panose="020B0604020202020204" pitchFamily="34" charset="0"/>
              <a:buChar char="•"/>
            </a:pPr>
            <a:r>
              <a:rPr lang="en-US" sz="2200" b="0" i="0" u="none" strike="noStrike" baseline="0"/>
              <a:t>Deu 12:21  “When the place where יהוה your Elohim chooses to put His Name is </a:t>
            </a:r>
            <a:r>
              <a:rPr lang="en-US" sz="2200" b="1" i="0" u="none" strike="noStrike" baseline="0"/>
              <a:t>too far from you</a:t>
            </a:r>
            <a:r>
              <a:rPr lang="en-US" sz="2200" b="0" i="0" u="none" strike="noStrike" baseline="0"/>
              <a:t>, then you shall slaughter from your herd and from your flock which יהוה has given you, as I have commanded you, </a:t>
            </a:r>
            <a:r>
              <a:rPr lang="en-US" sz="2200" b="1" i="0" u="none" strike="noStrike" baseline="0"/>
              <a:t>and you shall eat within your gates </a:t>
            </a:r>
            <a:r>
              <a:rPr lang="en-US" sz="2200" b="0" i="0" u="none" strike="noStrike" baseline="0"/>
              <a:t>as much as your being desires. </a:t>
            </a:r>
            <a:endParaRPr lang="en-US" sz="2200"/>
          </a:p>
        </p:txBody>
      </p:sp>
    </p:spTree>
    <p:extLst>
      <p:ext uri="{BB962C8B-B14F-4D97-AF65-F5344CB8AC3E}">
        <p14:creationId xmlns:p14="http://schemas.microsoft.com/office/powerpoint/2010/main" val="145053439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838200" y="365125"/>
            <a:ext cx="10515600" cy="1325563"/>
          </a:xfrm>
        </p:spPr>
        <p:txBody>
          <a:bodyPr>
            <a:normAutofit/>
          </a:bodyPr>
          <a:lstStyle/>
          <a:p>
            <a:r>
              <a:rPr lang="en-US" sz="5400"/>
              <a:t>Spirit of the Law Today</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838200" y="1929384"/>
            <a:ext cx="10515600" cy="4251960"/>
          </a:xfrm>
        </p:spPr>
        <p:txBody>
          <a:bodyPr>
            <a:normAutofit/>
          </a:bodyPr>
          <a:lstStyle/>
          <a:p>
            <a:r>
              <a:rPr lang="en-US" sz="2200"/>
              <a:t>Temple Advancements</a:t>
            </a:r>
          </a:p>
          <a:p>
            <a:pPr lvl="1"/>
            <a:r>
              <a:rPr lang="en-US" sz="2200"/>
              <a:t>Tabernacle- for a small civilization on the move</a:t>
            </a:r>
          </a:p>
          <a:p>
            <a:pPr lvl="1"/>
            <a:r>
              <a:rPr lang="en-US" sz="2200"/>
              <a:t>Solomon’s Temple- was for a permanent civilization settled in the land</a:t>
            </a:r>
          </a:p>
          <a:p>
            <a:pPr lvl="2"/>
            <a:r>
              <a:rPr lang="en-US" sz="2200"/>
              <a:t>Had many chambers</a:t>
            </a:r>
          </a:p>
          <a:p>
            <a:pPr lvl="2"/>
            <a:r>
              <a:rPr lang="en-US" sz="2200"/>
              <a:t>Had many High Places</a:t>
            </a:r>
          </a:p>
          <a:p>
            <a:pPr lvl="1"/>
            <a:r>
              <a:rPr lang="en-US" sz="2200"/>
              <a:t>United States Temple- Supreme Court</a:t>
            </a:r>
          </a:p>
          <a:p>
            <a:pPr lvl="2"/>
            <a:r>
              <a:rPr lang="en-US" sz="2200"/>
              <a:t>Has many chambers</a:t>
            </a:r>
          </a:p>
          <a:p>
            <a:pPr lvl="2"/>
            <a:r>
              <a:rPr lang="en-US" sz="2200"/>
              <a:t>Has many His Places</a:t>
            </a:r>
          </a:p>
          <a:p>
            <a:pPr lvl="1"/>
            <a:r>
              <a:rPr lang="en-US" sz="2200"/>
              <a:t>America is an extension of Israel</a:t>
            </a:r>
          </a:p>
          <a:p>
            <a:pPr lvl="2"/>
            <a:endParaRPr lang="en-US" sz="2200"/>
          </a:p>
          <a:p>
            <a:pPr lvl="1"/>
            <a:endParaRPr lang="en-US" sz="2200"/>
          </a:p>
          <a:p>
            <a:pPr lvl="1"/>
            <a:endParaRPr lang="en-US" sz="2200"/>
          </a:p>
          <a:p>
            <a:pPr lvl="1"/>
            <a:endParaRPr lang="en-US" sz="2200"/>
          </a:p>
        </p:txBody>
      </p:sp>
    </p:spTree>
    <p:extLst>
      <p:ext uri="{BB962C8B-B14F-4D97-AF65-F5344CB8AC3E}">
        <p14:creationId xmlns:p14="http://schemas.microsoft.com/office/powerpoint/2010/main" val="62857251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838200" y="365125"/>
            <a:ext cx="10515600" cy="1325563"/>
          </a:xfrm>
        </p:spPr>
        <p:txBody>
          <a:bodyPr>
            <a:normAutofit/>
          </a:bodyPr>
          <a:lstStyle/>
          <a:p>
            <a:r>
              <a:rPr lang="en-US" sz="5400" dirty="0"/>
              <a:t>Spirit of the Law Today</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838200" y="1929384"/>
            <a:ext cx="10515600" cy="4251960"/>
          </a:xfrm>
        </p:spPr>
        <p:txBody>
          <a:bodyPr>
            <a:normAutofit/>
          </a:bodyPr>
          <a:lstStyle/>
          <a:p>
            <a:r>
              <a:rPr lang="en-US" sz="2200"/>
              <a:t>Hebrews 7-10</a:t>
            </a:r>
          </a:p>
          <a:p>
            <a:pPr lvl="1"/>
            <a:endParaRPr lang="en-US" sz="2200"/>
          </a:p>
          <a:p>
            <a:pPr lvl="1"/>
            <a:r>
              <a:rPr lang="en-US" sz="2200" b="0" i="0" u="none" strike="noStrike" baseline="0">
                <a:latin typeface="Verdana" panose="020B0604030504040204" pitchFamily="34" charset="0"/>
              </a:rPr>
              <a:t>Heb 7:12  For the priesthood being changed, of necessity there takes place a change of law also.</a:t>
            </a:r>
          </a:p>
          <a:p>
            <a:pPr lvl="1"/>
            <a:endParaRPr lang="en-US" sz="2200">
              <a:latin typeface="Verdana" panose="020B0604030504040204" pitchFamily="34" charset="0"/>
            </a:endParaRPr>
          </a:p>
          <a:p>
            <a:pPr lvl="1"/>
            <a:endParaRPr lang="en-US" sz="2200"/>
          </a:p>
          <a:p>
            <a:pPr lvl="2"/>
            <a:endParaRPr lang="en-US" sz="2200"/>
          </a:p>
          <a:p>
            <a:pPr lvl="1"/>
            <a:endParaRPr lang="en-US" sz="2200"/>
          </a:p>
          <a:p>
            <a:pPr lvl="1"/>
            <a:endParaRPr lang="en-US" sz="2200"/>
          </a:p>
          <a:p>
            <a:pPr lvl="1"/>
            <a:endParaRPr lang="en-US" sz="2200"/>
          </a:p>
        </p:txBody>
      </p:sp>
    </p:spTree>
    <p:extLst>
      <p:ext uri="{BB962C8B-B14F-4D97-AF65-F5344CB8AC3E}">
        <p14:creationId xmlns:p14="http://schemas.microsoft.com/office/powerpoint/2010/main" val="27398907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3BF524-3A83-5547-423B-F40B46D9776E}"/>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a:t>Mal 3:6  “For I am </a:t>
            </a:r>
            <a:r>
              <a:rPr lang="en-US" sz="2200" b="0" i="0" u="none" strike="noStrike" baseline="0" dirty="0" err="1"/>
              <a:t>יהוה</a:t>
            </a:r>
            <a:r>
              <a:rPr lang="en-US" sz="2200" b="0" i="0" u="none" strike="noStrike" baseline="0" dirty="0"/>
              <a:t>, I shall not </a:t>
            </a:r>
            <a:r>
              <a:rPr lang="en-US" sz="2200" b="0" i="0" u="none" strike="noStrike" baseline="0" dirty="0" err="1"/>
              <a:t>change,</a:t>
            </a:r>
            <a:r>
              <a:rPr lang="en-US" sz="2200" b="0" i="0" u="none" strike="noStrike" baseline="30000" dirty="0" err="1"/>
              <a:t>a</a:t>
            </a:r>
            <a:r>
              <a:rPr lang="en-US" sz="2200" b="0" i="0" u="none" strike="noStrike" baseline="0" dirty="0"/>
              <a:t> and you, O sons of </a:t>
            </a:r>
            <a:r>
              <a:rPr lang="en-US" sz="2200" b="0" i="0" u="none" strike="noStrike" baseline="0" dirty="0" err="1"/>
              <a:t>Ya‛aqoḇ</a:t>
            </a:r>
            <a:r>
              <a:rPr lang="en-US" sz="2200" b="0" i="0" u="none" strike="noStrike" baseline="0" dirty="0"/>
              <a:t>, shall not come to an end.</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b="0" i="0" u="none" strike="noStrike" baseline="0" dirty="0"/>
              <a:t> </a:t>
            </a:r>
            <a:r>
              <a:rPr lang="en-US" sz="2200" i="0" u="none" strike="noStrike" baseline="0" dirty="0"/>
              <a:t>Heb 13:8  </a:t>
            </a:r>
            <a:r>
              <a:rPr lang="en-US" sz="2200" b="0" i="0" u="none" strike="noStrike" baseline="0" dirty="0" err="1"/>
              <a:t>יהושע</a:t>
            </a:r>
            <a:r>
              <a:rPr lang="en-US" sz="2200" b="0" i="0" u="none" strike="noStrike" baseline="0" dirty="0"/>
              <a:t> Messiah is the same yesterday, and today, and forever. </a:t>
            </a:r>
            <a:endParaRPr lang="en-US" sz="2200" dirty="0"/>
          </a:p>
        </p:txBody>
      </p:sp>
    </p:spTree>
    <p:extLst>
      <p:ext uri="{BB962C8B-B14F-4D97-AF65-F5344CB8AC3E}">
        <p14:creationId xmlns:p14="http://schemas.microsoft.com/office/powerpoint/2010/main" val="278230084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6AAE-3724-E628-36BE-5191C03CFA3A}"/>
              </a:ext>
            </a:extLst>
          </p:cNvPr>
          <p:cNvSpPr>
            <a:spLocks noGrp="1"/>
          </p:cNvSpPr>
          <p:nvPr>
            <p:ph type="title"/>
          </p:nvPr>
        </p:nvSpPr>
        <p:spPr/>
        <p:txBody>
          <a:bodyPr>
            <a:normAutofit/>
          </a:bodyPr>
          <a:lstStyle/>
          <a:p>
            <a:r>
              <a:rPr lang="en-US" sz="5400" dirty="0"/>
              <a:t>Spirit of the Law Today</a:t>
            </a:r>
          </a:p>
        </p:txBody>
      </p:sp>
      <p:sp>
        <p:nvSpPr>
          <p:cNvPr id="3" name="Content Placeholder 2">
            <a:extLst>
              <a:ext uri="{FF2B5EF4-FFF2-40B4-BE49-F238E27FC236}">
                <a16:creationId xmlns:a16="http://schemas.microsoft.com/office/drawing/2014/main" id="{EA581267-5912-9C07-9644-84FA58923137}"/>
              </a:ext>
            </a:extLst>
          </p:cNvPr>
          <p:cNvSpPr>
            <a:spLocks noGrp="1"/>
          </p:cNvSpPr>
          <p:nvPr>
            <p:ph sz="half" idx="1"/>
          </p:nvPr>
        </p:nvSpPr>
        <p:spPr>
          <a:xfrm>
            <a:off x="838200" y="1825625"/>
            <a:ext cx="1530927" cy="557357"/>
          </a:xfrm>
        </p:spPr>
        <p:txBody>
          <a:bodyPr/>
          <a:lstStyle/>
          <a:p>
            <a:r>
              <a:rPr lang="en-US" dirty="0"/>
              <a:t>Priest</a:t>
            </a:r>
          </a:p>
        </p:txBody>
      </p:sp>
      <p:sp>
        <p:nvSpPr>
          <p:cNvPr id="4" name="Content Placeholder 3">
            <a:extLst>
              <a:ext uri="{FF2B5EF4-FFF2-40B4-BE49-F238E27FC236}">
                <a16:creationId xmlns:a16="http://schemas.microsoft.com/office/drawing/2014/main" id="{20D87490-036A-79FA-C1F1-7FEB42D06C8C}"/>
              </a:ext>
            </a:extLst>
          </p:cNvPr>
          <p:cNvSpPr>
            <a:spLocks noGrp="1"/>
          </p:cNvSpPr>
          <p:nvPr>
            <p:ph sz="half" idx="2"/>
          </p:nvPr>
        </p:nvSpPr>
        <p:spPr>
          <a:xfrm>
            <a:off x="6172200" y="1825625"/>
            <a:ext cx="1530927" cy="654339"/>
          </a:xfrm>
        </p:spPr>
        <p:txBody>
          <a:bodyPr/>
          <a:lstStyle/>
          <a:p>
            <a:r>
              <a:rPr lang="en-US" dirty="0"/>
              <a:t>Judges</a:t>
            </a:r>
          </a:p>
        </p:txBody>
      </p:sp>
      <p:pic>
        <p:nvPicPr>
          <p:cNvPr id="10242" name="Picture 2">
            <a:extLst>
              <a:ext uri="{FF2B5EF4-FFF2-40B4-BE49-F238E27FC236}">
                <a16:creationId xmlns:a16="http://schemas.microsoft.com/office/drawing/2014/main" id="{CE500788-9A0A-2F42-D9A7-7201EED0E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441" y="2921145"/>
            <a:ext cx="1469372" cy="325581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Judge Cartoon Vector Images (over 9,700)">
            <a:extLst>
              <a:ext uri="{FF2B5EF4-FFF2-40B4-BE49-F238E27FC236}">
                <a16:creationId xmlns:a16="http://schemas.microsoft.com/office/drawing/2014/main" id="{BA13D768-343B-1C50-532A-6A2BCB672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81" y="2544330"/>
            <a:ext cx="3759015" cy="394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44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572493" y="238539"/>
            <a:ext cx="11018520" cy="1434415"/>
          </a:xfrm>
        </p:spPr>
        <p:txBody>
          <a:bodyPr anchor="b">
            <a:normAutofit/>
          </a:bodyPr>
          <a:lstStyle/>
          <a:p>
            <a:r>
              <a:rPr lang="en-US" sz="5400"/>
              <a:t>Tabernacle/Temple</a:t>
            </a:r>
          </a:p>
        </p:txBody>
      </p:sp>
      <p:sp>
        <p:nvSpPr>
          <p:cNvPr id="850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572493" y="2071316"/>
            <a:ext cx="6713552" cy="4119172"/>
          </a:xfrm>
        </p:spPr>
        <p:txBody>
          <a:bodyPr anchor="t">
            <a:normAutofit/>
          </a:bodyPr>
          <a:lstStyle/>
          <a:p>
            <a:r>
              <a:rPr lang="en-US" sz="2200"/>
              <a:t>Judicial System- Enforcing Yehovah’s Law</a:t>
            </a:r>
          </a:p>
          <a:p>
            <a:pPr lvl="1"/>
            <a:r>
              <a:rPr lang="en-US" sz="2200"/>
              <a:t>Government- 9 statutes</a:t>
            </a:r>
          </a:p>
          <a:p>
            <a:pPr lvl="2"/>
            <a:r>
              <a:rPr lang="en-US" sz="2200"/>
              <a:t>You shall appoint judges and officers in all your cities. Deut 16:18</a:t>
            </a:r>
          </a:p>
          <a:p>
            <a:pPr lvl="2"/>
            <a:r>
              <a:rPr lang="en-US" sz="2200"/>
              <a:t>The Judicial System is to run the land Exodus 18:21-22</a:t>
            </a:r>
          </a:p>
          <a:p>
            <a:pPr lvl="2"/>
            <a:endParaRPr lang="en-US" sz="2200"/>
          </a:p>
        </p:txBody>
      </p:sp>
      <p:pic>
        <p:nvPicPr>
          <p:cNvPr id="84994" name="Picture 2" descr="11 Gorgeous Texas Courthouses That Will Blow Your Mind | Tour Texas">
            <a:extLst>
              <a:ext uri="{FF2B5EF4-FFF2-40B4-BE49-F238E27FC236}">
                <a16:creationId xmlns:a16="http://schemas.microsoft.com/office/drawing/2014/main" id="{075C07BA-1C65-2B82-9279-E4ECD8C365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59" r="17652"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0638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79A20-0F5B-FE85-B610-303364EC080A}"/>
              </a:ext>
            </a:extLst>
          </p:cNvPr>
          <p:cNvSpPr>
            <a:spLocks noGrp="1"/>
          </p:cNvSpPr>
          <p:nvPr>
            <p:ph type="title"/>
          </p:nvPr>
        </p:nvSpPr>
        <p:spPr>
          <a:xfrm>
            <a:off x="838200" y="365125"/>
            <a:ext cx="10515600" cy="1435966"/>
          </a:xfrm>
        </p:spPr>
        <p:txBody>
          <a:bodyPr>
            <a:normAutofit/>
          </a:bodyPr>
          <a:lstStyle/>
          <a:p>
            <a:r>
              <a:rPr lang="en-US" sz="5200" b="1" dirty="0"/>
              <a:t>Spirit of the Law Today</a:t>
            </a:r>
          </a:p>
        </p:txBody>
      </p:sp>
      <p:sp>
        <p:nvSpPr>
          <p:cNvPr id="3" name="Content Placeholder 2">
            <a:extLst>
              <a:ext uri="{FF2B5EF4-FFF2-40B4-BE49-F238E27FC236}">
                <a16:creationId xmlns:a16="http://schemas.microsoft.com/office/drawing/2014/main" id="{0A8870C8-3EA2-BCCF-A07E-632DABBD2ED9}"/>
              </a:ext>
            </a:extLst>
          </p:cNvPr>
          <p:cNvSpPr>
            <a:spLocks noGrp="1"/>
          </p:cNvSpPr>
          <p:nvPr>
            <p:ph sz="half" idx="1"/>
          </p:nvPr>
        </p:nvSpPr>
        <p:spPr>
          <a:xfrm>
            <a:off x="838200" y="1981200"/>
            <a:ext cx="5158427" cy="4147886"/>
          </a:xfrm>
        </p:spPr>
        <p:txBody>
          <a:bodyPr>
            <a:normAutofit/>
          </a:bodyPr>
          <a:lstStyle/>
          <a:p>
            <a:pPr marL="0" indent="0">
              <a:buNone/>
            </a:pPr>
            <a:r>
              <a:rPr lang="en-US" sz="1800" dirty="0"/>
              <a:t>The Judicial System</a:t>
            </a:r>
          </a:p>
          <a:p>
            <a:pPr marL="457200" lvl="1" indent="0">
              <a:buNone/>
            </a:pPr>
            <a:r>
              <a:rPr lang="en-US" sz="1800" dirty="0"/>
              <a:t>The Police</a:t>
            </a:r>
          </a:p>
          <a:p>
            <a:pPr marL="457200" lvl="1" indent="0">
              <a:buNone/>
            </a:pPr>
            <a:r>
              <a:rPr lang="en-US" sz="1800" dirty="0"/>
              <a:t>Crimes</a:t>
            </a:r>
          </a:p>
          <a:p>
            <a:pPr marL="457200" lvl="1" indent="0">
              <a:buNone/>
            </a:pPr>
            <a:r>
              <a:rPr lang="en-US" sz="1800" dirty="0"/>
              <a:t>Criminals</a:t>
            </a:r>
          </a:p>
          <a:p>
            <a:pPr marL="457200" lvl="1" indent="0">
              <a:buNone/>
            </a:pPr>
            <a:r>
              <a:rPr lang="en-US" sz="1800" dirty="0"/>
              <a:t>Courthouse</a:t>
            </a:r>
          </a:p>
          <a:p>
            <a:pPr marL="457200" lvl="1" indent="0">
              <a:buNone/>
            </a:pPr>
            <a:r>
              <a:rPr lang="en-US" sz="1800" dirty="0"/>
              <a:t>Courtroom</a:t>
            </a:r>
          </a:p>
          <a:p>
            <a:pPr marL="457200" lvl="1" indent="0">
              <a:buNone/>
            </a:pPr>
            <a:r>
              <a:rPr lang="en-US" sz="1800" dirty="0"/>
              <a:t>The Judge</a:t>
            </a:r>
          </a:p>
          <a:p>
            <a:pPr marL="457200" lvl="1" indent="0">
              <a:buNone/>
            </a:pPr>
            <a:r>
              <a:rPr lang="en-US" sz="1800" dirty="0"/>
              <a:t>The Bench</a:t>
            </a:r>
          </a:p>
          <a:p>
            <a:pPr marL="457200" lvl="1" indent="0">
              <a:buNone/>
            </a:pPr>
            <a:r>
              <a:rPr lang="en-US" sz="1800" dirty="0"/>
              <a:t>Lawyers</a:t>
            </a:r>
          </a:p>
          <a:p>
            <a:pPr marL="457200" lvl="1" indent="0">
              <a:buNone/>
            </a:pPr>
            <a:r>
              <a:rPr lang="en-US" sz="1800" dirty="0"/>
              <a:t>Pleas</a:t>
            </a:r>
          </a:p>
          <a:p>
            <a:pPr marL="457200" lvl="1" indent="0">
              <a:buNone/>
            </a:pPr>
            <a:r>
              <a:rPr lang="en-US" sz="1800" dirty="0"/>
              <a:t>Court Costs</a:t>
            </a:r>
          </a:p>
          <a:p>
            <a:pPr marL="457200" lvl="1" indent="0">
              <a:buNone/>
            </a:pPr>
            <a:r>
              <a:rPr lang="en-US" sz="1800" dirty="0"/>
              <a:t>Fines</a:t>
            </a:r>
          </a:p>
          <a:p>
            <a:pPr marL="0" indent="0">
              <a:buNone/>
            </a:pPr>
            <a:endParaRPr lang="en-US" sz="1700" dirty="0"/>
          </a:p>
          <a:p>
            <a:pPr marL="0" indent="0">
              <a:buNone/>
            </a:pPr>
            <a:endParaRPr lang="en-US" sz="1700" dirty="0"/>
          </a:p>
          <a:p>
            <a:endParaRPr lang="en-US" sz="1700" dirty="0"/>
          </a:p>
        </p:txBody>
      </p:sp>
      <p:sp>
        <p:nvSpPr>
          <p:cNvPr id="4" name="Content Placeholder 3">
            <a:extLst>
              <a:ext uri="{FF2B5EF4-FFF2-40B4-BE49-F238E27FC236}">
                <a16:creationId xmlns:a16="http://schemas.microsoft.com/office/drawing/2014/main" id="{95401B3D-2F90-278A-0435-9D1FA94B0484}"/>
              </a:ext>
            </a:extLst>
          </p:cNvPr>
          <p:cNvSpPr>
            <a:spLocks noGrp="1"/>
          </p:cNvSpPr>
          <p:nvPr>
            <p:ph sz="half" idx="2"/>
          </p:nvPr>
        </p:nvSpPr>
        <p:spPr>
          <a:xfrm>
            <a:off x="6189154" y="1981200"/>
            <a:ext cx="5164645" cy="4147886"/>
          </a:xfrm>
        </p:spPr>
        <p:txBody>
          <a:bodyPr>
            <a:normAutofit/>
          </a:bodyPr>
          <a:lstStyle/>
          <a:p>
            <a:pPr marL="0" indent="0">
              <a:buNone/>
            </a:pPr>
            <a:r>
              <a:rPr lang="en-US" sz="1800" dirty="0"/>
              <a:t>The Levitical Priesthood</a:t>
            </a:r>
          </a:p>
          <a:p>
            <a:pPr marL="457200" lvl="1" indent="0">
              <a:buNone/>
            </a:pPr>
            <a:r>
              <a:rPr lang="en-US" sz="1800" dirty="0"/>
              <a:t>The High Priest’s Servants</a:t>
            </a:r>
          </a:p>
          <a:p>
            <a:pPr marL="457200" lvl="1" indent="0">
              <a:buNone/>
            </a:pPr>
            <a:r>
              <a:rPr lang="en-US" sz="1800" dirty="0"/>
              <a:t>Sins</a:t>
            </a:r>
          </a:p>
          <a:p>
            <a:pPr marL="457200" lvl="1" indent="0">
              <a:buNone/>
            </a:pPr>
            <a:r>
              <a:rPr lang="en-US" sz="1800" dirty="0"/>
              <a:t>Sinners</a:t>
            </a:r>
          </a:p>
          <a:p>
            <a:pPr marL="457200" lvl="1" indent="0">
              <a:buNone/>
            </a:pPr>
            <a:r>
              <a:rPr lang="en-US" sz="1800" dirty="0"/>
              <a:t>Temple</a:t>
            </a:r>
          </a:p>
          <a:p>
            <a:pPr marL="457200" lvl="1" indent="0">
              <a:buNone/>
            </a:pPr>
            <a:r>
              <a:rPr lang="en-US" sz="1800" dirty="0"/>
              <a:t>The Holy Place</a:t>
            </a:r>
          </a:p>
          <a:p>
            <a:pPr marL="457200" lvl="1" indent="0">
              <a:buNone/>
            </a:pPr>
            <a:r>
              <a:rPr lang="en-US" sz="1800" dirty="0"/>
              <a:t>The High Priest</a:t>
            </a:r>
          </a:p>
          <a:p>
            <a:pPr marL="457200" lvl="1" indent="0">
              <a:buNone/>
            </a:pPr>
            <a:r>
              <a:rPr lang="en-US" sz="1800" dirty="0"/>
              <a:t>Alter</a:t>
            </a:r>
          </a:p>
          <a:p>
            <a:pPr marL="457200" lvl="1" indent="0">
              <a:buNone/>
            </a:pPr>
            <a:r>
              <a:rPr lang="en-US" sz="1800" dirty="0"/>
              <a:t>Intercessors</a:t>
            </a:r>
          </a:p>
          <a:p>
            <a:pPr marL="457200" lvl="1" indent="0">
              <a:buNone/>
            </a:pPr>
            <a:r>
              <a:rPr lang="en-US" sz="1800" dirty="0"/>
              <a:t>Prayers</a:t>
            </a:r>
          </a:p>
          <a:p>
            <a:pPr marL="457200" lvl="1" indent="0">
              <a:buNone/>
            </a:pPr>
            <a:r>
              <a:rPr lang="en-US" sz="1800" dirty="0"/>
              <a:t>Heave Offerings</a:t>
            </a:r>
          </a:p>
          <a:p>
            <a:pPr marL="457200" lvl="1" indent="0">
              <a:buNone/>
            </a:pPr>
            <a:r>
              <a:rPr lang="en-US" sz="1800" dirty="0"/>
              <a:t>Sacrifices</a:t>
            </a:r>
          </a:p>
          <a:p>
            <a:pPr marL="457200" lvl="1" indent="0">
              <a:buNone/>
            </a:pPr>
            <a:endParaRPr lang="en-US" sz="1700" dirty="0"/>
          </a:p>
          <a:p>
            <a:pPr marL="457200" lvl="1" indent="0">
              <a:buNone/>
            </a:pPr>
            <a:endParaRPr lang="en-US" sz="1700" dirty="0"/>
          </a:p>
          <a:p>
            <a:pPr marL="457200" lvl="1" indent="0">
              <a:buNone/>
            </a:pPr>
            <a:endParaRPr lang="en-US" sz="1700" dirty="0"/>
          </a:p>
        </p:txBody>
      </p:sp>
    </p:spTree>
    <p:extLst>
      <p:ext uri="{BB962C8B-B14F-4D97-AF65-F5344CB8AC3E}">
        <p14:creationId xmlns:p14="http://schemas.microsoft.com/office/powerpoint/2010/main" val="3296183016"/>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40080" y="325369"/>
            <a:ext cx="4368602" cy="1956841"/>
          </a:xfrm>
        </p:spPr>
        <p:txBody>
          <a:bodyPr anchor="b">
            <a:normAutofit/>
          </a:bodyPr>
          <a:lstStyle/>
          <a:p>
            <a:r>
              <a:rPr lang="en-US" sz="5400"/>
              <a:t>Spirit of the Law Today</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40080" y="2872899"/>
            <a:ext cx="4243589" cy="3320668"/>
          </a:xfrm>
        </p:spPr>
        <p:txBody>
          <a:bodyPr>
            <a:normAutofit/>
          </a:bodyPr>
          <a:lstStyle/>
          <a:p>
            <a:r>
              <a:rPr lang="en-US" sz="2200"/>
              <a:t>We have many doctrines of the law still used today</a:t>
            </a:r>
            <a:endParaRPr lang="en-US" sz="2200" b="0" i="0" u="none" strike="noStrike" baseline="0">
              <a:latin typeface="Verdana" panose="020B0604030504040204" pitchFamily="34" charset="0"/>
            </a:endParaRPr>
          </a:p>
          <a:p>
            <a:pPr lvl="1"/>
            <a:endParaRPr lang="en-US" sz="2200">
              <a:latin typeface="Verdana" panose="020B0604030504040204" pitchFamily="34" charset="0"/>
            </a:endParaRPr>
          </a:p>
          <a:p>
            <a:pPr lvl="1"/>
            <a:endParaRPr lang="en-US" sz="2200"/>
          </a:p>
          <a:p>
            <a:pPr lvl="2"/>
            <a:endParaRPr lang="en-US" sz="2200"/>
          </a:p>
          <a:p>
            <a:pPr lvl="1"/>
            <a:endParaRPr lang="en-US" sz="2200"/>
          </a:p>
          <a:p>
            <a:pPr lvl="1"/>
            <a:endParaRPr lang="en-US" sz="2200"/>
          </a:p>
          <a:p>
            <a:pPr lvl="1"/>
            <a:endParaRPr lang="en-US" sz="2200"/>
          </a:p>
        </p:txBody>
      </p:sp>
      <p:pic>
        <p:nvPicPr>
          <p:cNvPr id="24" name="Picture 20" descr="A vintage weighing scales">
            <a:extLst>
              <a:ext uri="{FF2B5EF4-FFF2-40B4-BE49-F238E27FC236}">
                <a16:creationId xmlns:a16="http://schemas.microsoft.com/office/drawing/2014/main" id="{98BCB1C7-4662-B963-DA93-454055E5DDA3}"/>
              </a:ext>
            </a:extLst>
          </p:cNvPr>
          <p:cNvPicPr>
            <a:picLocks noChangeAspect="1"/>
          </p:cNvPicPr>
          <p:nvPr/>
        </p:nvPicPr>
        <p:blipFill rotWithShape="1">
          <a:blip r:embed="rId3"/>
          <a:srcRect t="4413" b="291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5419448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838200" y="365125"/>
            <a:ext cx="10515600" cy="1325563"/>
          </a:xfrm>
        </p:spPr>
        <p:txBody>
          <a:bodyPr>
            <a:normAutofit/>
          </a:bodyPr>
          <a:lstStyle/>
          <a:p>
            <a:r>
              <a:rPr lang="en-US" sz="5400"/>
              <a:t>Spirit of the Law Today</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838200" y="1929384"/>
            <a:ext cx="10515600" cy="4251960"/>
          </a:xfrm>
        </p:spPr>
        <p:txBody>
          <a:bodyPr>
            <a:normAutofit/>
          </a:bodyPr>
          <a:lstStyle/>
          <a:p>
            <a:r>
              <a:rPr lang="en-US" sz="1700" dirty="0"/>
              <a:t>We have many other doctrines of the law still used today that come from the Scriptures</a:t>
            </a:r>
          </a:p>
          <a:p>
            <a:pPr lvl="1"/>
            <a:r>
              <a:rPr lang="en-US" sz="1700" dirty="0"/>
              <a:t>Contempt of Court- Ex 22:28   Acts 23:2-5</a:t>
            </a:r>
          </a:p>
          <a:p>
            <a:pPr lvl="1"/>
            <a:r>
              <a:rPr lang="en-US" sz="1700" dirty="0"/>
              <a:t>Stare Decisis- Mal 3:6   Heb 13:8</a:t>
            </a:r>
          </a:p>
          <a:p>
            <a:pPr lvl="1"/>
            <a:r>
              <a:rPr lang="en-US" sz="1700" dirty="0"/>
              <a:t>Due Process- Ezra 7:26</a:t>
            </a:r>
          </a:p>
          <a:p>
            <a:pPr lvl="1"/>
            <a:r>
              <a:rPr lang="en-US" sz="1700" dirty="0"/>
              <a:t>Burden of Proof- Num 5-6</a:t>
            </a:r>
          </a:p>
          <a:p>
            <a:pPr lvl="1"/>
            <a:r>
              <a:rPr lang="en-US" sz="1700" dirty="0"/>
              <a:t>Bribery- Ex 23:8</a:t>
            </a:r>
          </a:p>
          <a:p>
            <a:pPr lvl="1"/>
            <a:r>
              <a:rPr lang="en-US" sz="1700" dirty="0"/>
              <a:t>Perjury- Ex 20:16</a:t>
            </a:r>
          </a:p>
          <a:p>
            <a:pPr lvl="1"/>
            <a:r>
              <a:rPr lang="en-US" sz="1700" dirty="0"/>
              <a:t>Innocent until proven guilty- </a:t>
            </a:r>
            <a:r>
              <a:rPr lang="en-US" sz="1700" dirty="0" err="1"/>
              <a:t>Deut</a:t>
            </a:r>
            <a:r>
              <a:rPr lang="en-US" sz="1700" dirty="0"/>
              <a:t> 17:6-7</a:t>
            </a:r>
          </a:p>
          <a:p>
            <a:pPr lvl="1"/>
            <a:r>
              <a:rPr lang="en-US" sz="1700" dirty="0"/>
              <a:t>Acts of God Lev 26:14-43</a:t>
            </a:r>
          </a:p>
          <a:p>
            <a:pPr lvl="1"/>
            <a:r>
              <a:rPr lang="en-US" sz="1700" dirty="0"/>
              <a:t>Damages- Lev 4-5</a:t>
            </a:r>
          </a:p>
          <a:p>
            <a:pPr lvl="1"/>
            <a:r>
              <a:rPr lang="en-US" sz="1700" dirty="0"/>
              <a:t>Freedom of Contract- </a:t>
            </a:r>
            <a:r>
              <a:rPr lang="en-US" sz="1700" dirty="0" err="1"/>
              <a:t>Deut</a:t>
            </a:r>
            <a:r>
              <a:rPr lang="en-US" sz="1700" dirty="0"/>
              <a:t> 23:21-23</a:t>
            </a:r>
          </a:p>
          <a:p>
            <a:pPr lvl="1"/>
            <a:r>
              <a:rPr lang="en-US" sz="1700" dirty="0"/>
              <a:t>Ignorance of the Law- Lev 4:13-21</a:t>
            </a:r>
          </a:p>
          <a:p>
            <a:pPr lvl="1"/>
            <a:r>
              <a:rPr lang="en-US" sz="1700" dirty="0"/>
              <a:t>Negligence- Ex 21:33-34</a:t>
            </a:r>
          </a:p>
          <a:p>
            <a:pPr lvl="1"/>
            <a:r>
              <a:rPr lang="en-US" sz="1700" dirty="0"/>
              <a:t>Accessory before and after the fact Eze 18:13</a:t>
            </a:r>
          </a:p>
          <a:p>
            <a:pPr lvl="1"/>
            <a:endParaRPr lang="en-US" sz="1700" b="0" i="0" u="none" strike="noStrike" baseline="0" dirty="0">
              <a:latin typeface="Verdana" panose="020B0604030504040204" pitchFamily="34" charset="0"/>
            </a:endParaRPr>
          </a:p>
          <a:p>
            <a:pPr lvl="1"/>
            <a:endParaRPr lang="en-US" sz="1700" dirty="0">
              <a:latin typeface="Verdana" panose="020B0604030504040204" pitchFamily="34" charset="0"/>
            </a:endParaRPr>
          </a:p>
          <a:p>
            <a:pPr lvl="1"/>
            <a:endParaRPr lang="en-US" sz="1700" dirty="0"/>
          </a:p>
          <a:p>
            <a:pPr lvl="2"/>
            <a:endParaRPr lang="en-US" sz="1700" dirty="0"/>
          </a:p>
          <a:p>
            <a:pPr lvl="1"/>
            <a:endParaRPr lang="en-US" sz="1700" dirty="0"/>
          </a:p>
          <a:p>
            <a:pPr lvl="1"/>
            <a:endParaRPr lang="en-US" sz="1700" dirty="0"/>
          </a:p>
          <a:p>
            <a:pPr lvl="1"/>
            <a:endParaRPr lang="en-US" sz="1700" dirty="0"/>
          </a:p>
        </p:txBody>
      </p:sp>
    </p:spTree>
    <p:extLst>
      <p:ext uri="{BB962C8B-B14F-4D97-AF65-F5344CB8AC3E}">
        <p14:creationId xmlns:p14="http://schemas.microsoft.com/office/powerpoint/2010/main" val="324506363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838200" y="365125"/>
            <a:ext cx="10515600" cy="1325563"/>
          </a:xfrm>
        </p:spPr>
        <p:txBody>
          <a:bodyPr>
            <a:normAutofit/>
          </a:bodyPr>
          <a:lstStyle/>
          <a:p>
            <a:r>
              <a:rPr lang="en-US" sz="5400"/>
              <a:t>Spirit of the Law Today</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838200" y="1929384"/>
            <a:ext cx="10515600" cy="4251960"/>
          </a:xfrm>
        </p:spPr>
        <p:txBody>
          <a:bodyPr>
            <a:normAutofit/>
          </a:bodyPr>
          <a:lstStyle/>
          <a:p>
            <a:r>
              <a:rPr lang="en-US" sz="2200" dirty="0"/>
              <a:t>What about today?</a:t>
            </a:r>
          </a:p>
          <a:p>
            <a:pPr lvl="1"/>
            <a:r>
              <a:rPr lang="en-US" sz="2200" b="0" i="0" u="none" strike="noStrike" baseline="0" dirty="0" err="1">
                <a:latin typeface="Verdana" panose="020B0604030504040204" pitchFamily="34" charset="0"/>
              </a:rPr>
              <a:t>Yehovah</a:t>
            </a:r>
            <a:r>
              <a:rPr lang="en-US" sz="2200" b="0" i="0" u="none" strike="noStrike" baseline="0" dirty="0">
                <a:latin typeface="Verdana" panose="020B0604030504040204" pitchFamily="34" charset="0"/>
              </a:rPr>
              <a:t> was building a nation </a:t>
            </a:r>
          </a:p>
          <a:p>
            <a:pPr lvl="1"/>
            <a:endParaRPr lang="en-US" sz="2200" dirty="0">
              <a:latin typeface="Verdana" panose="020B0604030504040204" pitchFamily="34" charset="0"/>
            </a:endParaRPr>
          </a:p>
          <a:p>
            <a:pPr lvl="1"/>
            <a:endParaRPr lang="en-US" sz="2200" dirty="0"/>
          </a:p>
          <a:p>
            <a:pPr lvl="2"/>
            <a:endParaRPr lang="en-US" sz="2200" dirty="0"/>
          </a:p>
          <a:p>
            <a:pPr lvl="1"/>
            <a:endParaRPr lang="en-US" sz="2200" dirty="0"/>
          </a:p>
          <a:p>
            <a:pPr lvl="1"/>
            <a:endParaRPr lang="en-US" sz="2200" dirty="0"/>
          </a:p>
          <a:p>
            <a:pPr lvl="1"/>
            <a:endParaRPr lang="en-US" sz="2200" dirty="0"/>
          </a:p>
        </p:txBody>
      </p:sp>
    </p:spTree>
    <p:extLst>
      <p:ext uri="{BB962C8B-B14F-4D97-AF65-F5344CB8AC3E}">
        <p14:creationId xmlns:p14="http://schemas.microsoft.com/office/powerpoint/2010/main" val="75782582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40080" y="329184"/>
            <a:ext cx="6894576" cy="1783080"/>
          </a:xfrm>
        </p:spPr>
        <p:txBody>
          <a:bodyPr anchor="b">
            <a:normAutofit/>
          </a:bodyPr>
          <a:lstStyle/>
          <a:p>
            <a:r>
              <a:rPr lang="en-US" sz="5400"/>
              <a:t>Spirit of the Law Today</a:t>
            </a:r>
          </a:p>
        </p:txBody>
      </p:sp>
      <p:sp>
        <p:nvSpPr>
          <p:cNvPr id="513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40080" y="2706624"/>
            <a:ext cx="6894576" cy="3483864"/>
          </a:xfrm>
        </p:spPr>
        <p:txBody>
          <a:bodyPr>
            <a:normAutofit/>
          </a:bodyPr>
          <a:lstStyle/>
          <a:p>
            <a:r>
              <a:rPr lang="en-US" sz="2200" dirty="0"/>
              <a:t>What about today?</a:t>
            </a:r>
          </a:p>
          <a:p>
            <a:pPr lvl="1"/>
            <a:r>
              <a:rPr lang="en-US" sz="2200" b="0" i="0" u="none" strike="noStrike" baseline="0">
                <a:latin typeface="Verdana" panose="020B0604030504040204" pitchFamily="34" charset="0"/>
              </a:rPr>
              <a:t>Yehovah</a:t>
            </a:r>
            <a:r>
              <a:rPr lang="en-US" sz="2200" b="0" i="0" u="none" strike="noStrike" baseline="0" dirty="0">
                <a:latin typeface="Verdana" panose="020B0604030504040204" pitchFamily="34" charset="0"/>
              </a:rPr>
              <a:t> was building a nation</a:t>
            </a:r>
          </a:p>
          <a:p>
            <a:r>
              <a:rPr lang="en-US" sz="2200" dirty="0">
                <a:latin typeface="Verdana" panose="020B0604030504040204" pitchFamily="34" charset="0"/>
              </a:rPr>
              <a:t>Tabernacle</a:t>
            </a:r>
          </a:p>
          <a:p>
            <a:pPr lvl="1"/>
            <a:r>
              <a:rPr lang="en-US" sz="2200" b="0" i="0" u="none" strike="noStrike" baseline="0" dirty="0">
                <a:latin typeface="Verdana" panose="020B0604030504040204" pitchFamily="34" charset="0"/>
              </a:rPr>
              <a:t>Center of the camp</a:t>
            </a:r>
          </a:p>
          <a:p>
            <a:pPr lvl="1"/>
            <a:r>
              <a:rPr lang="en-US" sz="2200" dirty="0">
                <a:latin typeface="Verdana" panose="020B0604030504040204" pitchFamily="34" charset="0"/>
              </a:rPr>
              <a:t>Where city business took place</a:t>
            </a:r>
            <a:endParaRPr lang="en-US" sz="2200" b="0" i="0" u="none" strike="noStrike" baseline="0" dirty="0">
              <a:latin typeface="Verdana" panose="020B0604030504040204" pitchFamily="34" charset="0"/>
            </a:endParaRPr>
          </a:p>
          <a:p>
            <a:pPr lvl="1"/>
            <a:endParaRPr lang="en-US" sz="2200" dirty="0">
              <a:latin typeface="Verdana" panose="020B0604030504040204" pitchFamily="34" charset="0"/>
            </a:endParaRPr>
          </a:p>
          <a:p>
            <a:pPr lvl="1"/>
            <a:endParaRPr lang="en-US" sz="2200" dirty="0"/>
          </a:p>
          <a:p>
            <a:pPr lvl="2"/>
            <a:endParaRPr lang="en-US" sz="2200" dirty="0"/>
          </a:p>
          <a:p>
            <a:pPr lvl="1"/>
            <a:endParaRPr lang="en-US" sz="2200" dirty="0"/>
          </a:p>
          <a:p>
            <a:pPr lvl="1"/>
            <a:endParaRPr lang="en-US" sz="2200" dirty="0"/>
          </a:p>
          <a:p>
            <a:pPr lvl="1"/>
            <a:endParaRPr lang="en-US" sz="2200" dirty="0"/>
          </a:p>
        </p:txBody>
      </p:sp>
      <p:pic>
        <p:nvPicPr>
          <p:cNvPr id="5124" name="Picture 4" descr="Tabernacle surrounded High Resolution Stock Photography and Images - Alamy">
            <a:extLst>
              <a:ext uri="{FF2B5EF4-FFF2-40B4-BE49-F238E27FC236}">
                <a16:creationId xmlns:a16="http://schemas.microsoft.com/office/drawing/2014/main" id="{1C293A98-8D57-6940-EE5D-F2D3EFAFBA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10966" y="329183"/>
            <a:ext cx="3919964" cy="34299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ill the real Tabernacle of Moses please stand up | OpentheWord.org">
            <a:extLst>
              <a:ext uri="{FF2B5EF4-FFF2-40B4-BE49-F238E27FC236}">
                <a16:creationId xmlns:a16="http://schemas.microsoft.com/office/drawing/2014/main" id="{95767B9E-C191-A836-163D-672C283852C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63840" y="4168347"/>
            <a:ext cx="3995928" cy="199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88431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40080" y="325369"/>
            <a:ext cx="4368602" cy="1956841"/>
          </a:xfrm>
        </p:spPr>
        <p:txBody>
          <a:bodyPr anchor="b">
            <a:normAutofit/>
          </a:bodyPr>
          <a:lstStyle/>
          <a:p>
            <a:r>
              <a:rPr lang="en-US" sz="5400"/>
              <a:t>Spirit of the Law Today</a:t>
            </a:r>
          </a:p>
        </p:txBody>
      </p:sp>
      <p:sp>
        <p:nvSpPr>
          <p:cNvPr id="61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40080" y="2872899"/>
            <a:ext cx="4243589" cy="3320668"/>
          </a:xfrm>
        </p:spPr>
        <p:txBody>
          <a:bodyPr>
            <a:normAutofit/>
          </a:bodyPr>
          <a:lstStyle/>
          <a:p>
            <a:r>
              <a:rPr lang="en-US" sz="1700"/>
              <a:t>What about today?</a:t>
            </a:r>
          </a:p>
          <a:p>
            <a:pPr lvl="1"/>
            <a:r>
              <a:rPr lang="en-US" sz="1700" b="0" i="0" u="none" strike="noStrike" baseline="0">
                <a:latin typeface="Verdana" panose="020B0604030504040204" pitchFamily="34" charset="0"/>
              </a:rPr>
              <a:t>Yehovah was building a nation</a:t>
            </a:r>
          </a:p>
          <a:p>
            <a:r>
              <a:rPr lang="en-US" sz="1700">
                <a:latin typeface="Verdana" panose="020B0604030504040204" pitchFamily="34" charset="0"/>
              </a:rPr>
              <a:t>Tabernacle</a:t>
            </a:r>
          </a:p>
          <a:p>
            <a:pPr lvl="1"/>
            <a:r>
              <a:rPr lang="en-US" sz="1700" b="0" i="0" u="none" strike="noStrike" baseline="0">
                <a:latin typeface="Verdana" panose="020B0604030504040204" pitchFamily="34" charset="0"/>
              </a:rPr>
              <a:t>Center of the city</a:t>
            </a:r>
          </a:p>
          <a:p>
            <a:pPr lvl="1"/>
            <a:r>
              <a:rPr lang="en-US" sz="1700">
                <a:latin typeface="Verdana" panose="020B0604030504040204" pitchFamily="34" charset="0"/>
              </a:rPr>
              <a:t>Where city business took place</a:t>
            </a:r>
          </a:p>
          <a:p>
            <a:r>
              <a:rPr lang="en-US" sz="1700" b="0" i="0" u="none" strike="noStrike" baseline="0">
                <a:latin typeface="Verdana" panose="020B0604030504040204" pitchFamily="34" charset="0"/>
              </a:rPr>
              <a:t>Courthouse</a:t>
            </a:r>
          </a:p>
          <a:p>
            <a:pPr lvl="1"/>
            <a:r>
              <a:rPr lang="en-US" sz="1700">
                <a:latin typeface="Verdana" panose="020B0604030504040204" pitchFamily="34" charset="0"/>
              </a:rPr>
              <a:t>Center of the city</a:t>
            </a:r>
          </a:p>
          <a:p>
            <a:pPr lvl="1"/>
            <a:r>
              <a:rPr lang="en-US" sz="1700" b="0" i="0" u="none" strike="noStrike" baseline="0">
                <a:latin typeface="Verdana" panose="020B0604030504040204" pitchFamily="34" charset="0"/>
              </a:rPr>
              <a:t>Where city business takes place</a:t>
            </a:r>
          </a:p>
          <a:p>
            <a:pPr lvl="1"/>
            <a:endParaRPr lang="en-US" sz="1700" b="0" i="0" u="none" strike="noStrike" baseline="0">
              <a:latin typeface="Verdana" panose="020B0604030504040204" pitchFamily="34" charset="0"/>
            </a:endParaRPr>
          </a:p>
          <a:p>
            <a:pPr lvl="1"/>
            <a:endParaRPr lang="en-US" sz="1700">
              <a:latin typeface="Verdana" panose="020B0604030504040204" pitchFamily="34" charset="0"/>
            </a:endParaRPr>
          </a:p>
          <a:p>
            <a:pPr lvl="1"/>
            <a:endParaRPr lang="en-US" sz="1700"/>
          </a:p>
          <a:p>
            <a:pPr lvl="2"/>
            <a:endParaRPr lang="en-US" sz="1700"/>
          </a:p>
          <a:p>
            <a:pPr lvl="1"/>
            <a:endParaRPr lang="en-US" sz="1700"/>
          </a:p>
          <a:p>
            <a:pPr lvl="1"/>
            <a:endParaRPr lang="en-US" sz="1700"/>
          </a:p>
          <a:p>
            <a:pPr lvl="1"/>
            <a:endParaRPr lang="en-US" sz="1700"/>
          </a:p>
        </p:txBody>
      </p:sp>
      <p:pic>
        <p:nvPicPr>
          <p:cNvPr id="6146" name="Picture 2" descr="1948 Aerial View of Denton, Texas. Courthouse in the center | Aerial view,  Aerial, City photo">
            <a:extLst>
              <a:ext uri="{FF2B5EF4-FFF2-40B4-BE49-F238E27FC236}">
                <a16:creationId xmlns:a16="http://schemas.microsoft.com/office/drawing/2014/main" id="{4BEC352C-F127-E64A-C72D-6814E89978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38" r="993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37855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40080" y="325369"/>
            <a:ext cx="4368602" cy="1956841"/>
          </a:xfrm>
        </p:spPr>
        <p:txBody>
          <a:bodyPr anchor="b">
            <a:normAutofit/>
          </a:bodyPr>
          <a:lstStyle/>
          <a:p>
            <a:r>
              <a:rPr lang="en-US" sz="5400"/>
              <a:t>Spirit of the Law Today</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40080" y="2872899"/>
            <a:ext cx="4243589" cy="3320668"/>
          </a:xfrm>
        </p:spPr>
        <p:txBody>
          <a:bodyPr>
            <a:normAutofit/>
          </a:bodyPr>
          <a:lstStyle/>
          <a:p>
            <a:r>
              <a:rPr lang="en-US" sz="2200" dirty="0"/>
              <a:t>In America:</a:t>
            </a:r>
          </a:p>
          <a:p>
            <a:pPr lvl="1"/>
            <a:r>
              <a:rPr lang="en-US" sz="2200" b="0" i="0" u="none" strike="noStrike" baseline="0" dirty="0">
                <a:latin typeface="Verdana" panose="020B0604030504040204" pitchFamily="34" charset="0"/>
              </a:rPr>
              <a:t>We do the Levitical Priesthood</a:t>
            </a:r>
          </a:p>
          <a:p>
            <a:pPr lvl="2"/>
            <a:r>
              <a:rPr lang="en-US" sz="2200" dirty="0">
                <a:latin typeface="Verdana" panose="020B0604030504040204" pitchFamily="34" charset="0"/>
              </a:rPr>
              <a:t>We call it the Judicial System</a:t>
            </a:r>
            <a:endParaRPr lang="en-US" sz="2200" b="0" i="0" u="none" strike="noStrike" baseline="0" dirty="0">
              <a:latin typeface="Verdana" panose="020B0604030504040204" pitchFamily="34" charset="0"/>
            </a:endParaRPr>
          </a:p>
          <a:p>
            <a:pPr lvl="1"/>
            <a:endParaRPr lang="en-US" sz="2200" b="0" i="0" u="none" strike="noStrike" baseline="0" dirty="0">
              <a:latin typeface="Verdana" panose="020B0604030504040204" pitchFamily="34" charset="0"/>
            </a:endParaRPr>
          </a:p>
          <a:p>
            <a:pPr lvl="1"/>
            <a:endParaRPr lang="en-US" sz="2200" dirty="0">
              <a:latin typeface="Verdana" panose="020B0604030504040204" pitchFamily="34" charset="0"/>
            </a:endParaRPr>
          </a:p>
          <a:p>
            <a:pPr lvl="1"/>
            <a:endParaRPr lang="en-US" sz="2200" dirty="0"/>
          </a:p>
          <a:p>
            <a:pPr lvl="2"/>
            <a:endParaRPr lang="en-US" sz="2200" dirty="0"/>
          </a:p>
          <a:p>
            <a:pPr lvl="1"/>
            <a:endParaRPr lang="en-US" sz="2200" dirty="0"/>
          </a:p>
          <a:p>
            <a:pPr lvl="1"/>
            <a:endParaRPr lang="en-US" sz="2200" dirty="0"/>
          </a:p>
          <a:p>
            <a:pPr lvl="1"/>
            <a:endParaRPr lang="en-US" sz="2200" dirty="0"/>
          </a:p>
        </p:txBody>
      </p:sp>
      <p:pic>
        <p:nvPicPr>
          <p:cNvPr id="9" name="Picture 2">
            <a:extLst>
              <a:ext uri="{FF2B5EF4-FFF2-40B4-BE49-F238E27FC236}">
                <a16:creationId xmlns:a16="http://schemas.microsoft.com/office/drawing/2014/main" id="{38EAD833-7B26-479B-848F-CA737D39EB2A}"/>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775" r="1677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BCC3F2-28DB-DFA6-77C4-E0BD3A59717A}"/>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andystravelblog.com/2015/02/15/picture-week-fort-worth-texas-helicopt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73798759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40080" y="325369"/>
            <a:ext cx="4368602" cy="1956841"/>
          </a:xfrm>
        </p:spPr>
        <p:txBody>
          <a:bodyPr anchor="b">
            <a:normAutofit/>
          </a:bodyPr>
          <a:lstStyle/>
          <a:p>
            <a:r>
              <a:rPr lang="en-US" sz="5400"/>
              <a:t>Spirit of the Law Today</a:t>
            </a:r>
          </a:p>
        </p:txBody>
      </p:sp>
      <p:sp>
        <p:nvSpPr>
          <p:cNvPr id="718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40080" y="2872899"/>
            <a:ext cx="4243589" cy="3320668"/>
          </a:xfrm>
        </p:spPr>
        <p:txBody>
          <a:bodyPr>
            <a:normAutofit/>
          </a:bodyPr>
          <a:lstStyle/>
          <a:p>
            <a:r>
              <a:rPr lang="en-US" sz="2200" dirty="0"/>
              <a:t>In America:</a:t>
            </a:r>
          </a:p>
          <a:p>
            <a:pPr lvl="1"/>
            <a:r>
              <a:rPr lang="en-US" sz="2200" b="0" i="0" u="none" strike="noStrike" baseline="0" dirty="0">
                <a:latin typeface="Verdana" panose="020B0604030504040204" pitchFamily="34" charset="0"/>
              </a:rPr>
              <a:t>We do the Levitical Priesthood</a:t>
            </a:r>
          </a:p>
          <a:p>
            <a:pPr lvl="2"/>
            <a:r>
              <a:rPr lang="en-US" sz="2200" dirty="0">
                <a:latin typeface="Verdana" panose="020B0604030504040204" pitchFamily="34" charset="0"/>
              </a:rPr>
              <a:t>We call it the Judicial System</a:t>
            </a:r>
          </a:p>
          <a:p>
            <a:pPr lvl="1"/>
            <a:r>
              <a:rPr lang="en-US" sz="2200" dirty="0">
                <a:latin typeface="Verdana" panose="020B0604030504040204" pitchFamily="34" charset="0"/>
              </a:rPr>
              <a:t>We have a Temple here</a:t>
            </a:r>
          </a:p>
          <a:p>
            <a:pPr lvl="2"/>
            <a:r>
              <a:rPr lang="en-US" sz="2200" dirty="0">
                <a:latin typeface="Verdana" panose="020B0604030504040204" pitchFamily="34" charset="0"/>
              </a:rPr>
              <a:t>We call it the Supreme Court</a:t>
            </a:r>
            <a:endParaRPr lang="en-US" sz="2200" b="0" i="0" u="none" strike="noStrike" baseline="0" dirty="0">
              <a:latin typeface="Verdana" panose="020B0604030504040204" pitchFamily="34" charset="0"/>
            </a:endParaRPr>
          </a:p>
          <a:p>
            <a:pPr lvl="1"/>
            <a:endParaRPr lang="en-US" sz="2200" b="0" i="0" u="none" strike="noStrike" baseline="0" dirty="0">
              <a:latin typeface="Verdana" panose="020B0604030504040204" pitchFamily="34" charset="0"/>
            </a:endParaRPr>
          </a:p>
          <a:p>
            <a:pPr lvl="1"/>
            <a:endParaRPr lang="en-US" sz="2200" dirty="0">
              <a:latin typeface="Verdana" panose="020B0604030504040204" pitchFamily="34" charset="0"/>
            </a:endParaRPr>
          </a:p>
          <a:p>
            <a:pPr lvl="1"/>
            <a:endParaRPr lang="en-US" sz="2200" dirty="0"/>
          </a:p>
          <a:p>
            <a:pPr lvl="2"/>
            <a:endParaRPr lang="en-US" sz="2200" dirty="0"/>
          </a:p>
          <a:p>
            <a:pPr lvl="1"/>
            <a:endParaRPr lang="en-US" sz="2200" dirty="0"/>
          </a:p>
          <a:p>
            <a:pPr lvl="1"/>
            <a:endParaRPr lang="en-US" sz="2200" dirty="0"/>
          </a:p>
          <a:p>
            <a:pPr lvl="1"/>
            <a:endParaRPr lang="en-US" sz="2200" dirty="0"/>
          </a:p>
        </p:txBody>
      </p:sp>
      <p:pic>
        <p:nvPicPr>
          <p:cNvPr id="7170" name="Picture 2">
            <a:extLst>
              <a:ext uri="{FF2B5EF4-FFF2-40B4-BE49-F238E27FC236}">
                <a16:creationId xmlns:a16="http://schemas.microsoft.com/office/drawing/2014/main" id="{98A335A0-E508-8A19-6F60-A3CC03F3E3ED}"/>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524" r="1652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CC1FB4-1E1E-8148-FE5A-691F4DA4E975}"/>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global-geography.org/af/Geography/America/United_States/Pictures/Washington/United_States_Supreme_Court_Building_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08912843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7" name="Rectangle 923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630936" y="640080"/>
            <a:ext cx="4818888" cy="1481328"/>
          </a:xfrm>
        </p:spPr>
        <p:txBody>
          <a:bodyPr anchor="b">
            <a:normAutofit/>
          </a:bodyPr>
          <a:lstStyle/>
          <a:p>
            <a:r>
              <a:rPr lang="en-US" sz="5000"/>
              <a:t>Spirit of the Law Today</a:t>
            </a:r>
          </a:p>
        </p:txBody>
      </p:sp>
      <p:sp>
        <p:nvSpPr>
          <p:cNvPr id="923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630936" y="2660904"/>
            <a:ext cx="4818888" cy="3547872"/>
          </a:xfrm>
        </p:spPr>
        <p:txBody>
          <a:bodyPr anchor="t">
            <a:normAutofit/>
          </a:bodyPr>
          <a:lstStyle/>
          <a:p>
            <a:r>
              <a:rPr lang="en-US" sz="2000"/>
              <a:t>In America:</a:t>
            </a:r>
          </a:p>
          <a:p>
            <a:pPr lvl="1"/>
            <a:r>
              <a:rPr lang="en-US" sz="2000" b="0" i="0" u="none" strike="noStrike" baseline="0">
                <a:latin typeface="Verdana" panose="020B0604030504040204" pitchFamily="34" charset="0"/>
              </a:rPr>
              <a:t>We do the Levitical Priesthood</a:t>
            </a:r>
          </a:p>
          <a:p>
            <a:pPr lvl="2"/>
            <a:r>
              <a:rPr lang="en-US">
                <a:latin typeface="Verdana" panose="020B0604030504040204" pitchFamily="34" charset="0"/>
              </a:rPr>
              <a:t>We call it the Judicial System</a:t>
            </a:r>
          </a:p>
          <a:p>
            <a:pPr lvl="1"/>
            <a:r>
              <a:rPr lang="en-US" sz="2000">
                <a:latin typeface="Verdana" panose="020B0604030504040204" pitchFamily="34" charset="0"/>
              </a:rPr>
              <a:t>We have a Temple here</a:t>
            </a:r>
          </a:p>
          <a:p>
            <a:pPr lvl="2"/>
            <a:r>
              <a:rPr lang="en-US">
                <a:latin typeface="Verdana" panose="020B0604030504040204" pitchFamily="34" charset="0"/>
              </a:rPr>
              <a:t>We call it the Supreme Court</a:t>
            </a:r>
          </a:p>
          <a:p>
            <a:pPr lvl="1"/>
            <a:r>
              <a:rPr lang="en-US" sz="2000">
                <a:latin typeface="Verdana" panose="020B0604030504040204" pitchFamily="34" charset="0"/>
              </a:rPr>
              <a:t>We follow the Torah</a:t>
            </a:r>
          </a:p>
          <a:p>
            <a:pPr lvl="2"/>
            <a:r>
              <a:rPr lang="en-US">
                <a:latin typeface="Verdana" panose="020B0604030504040204" pitchFamily="34" charset="0"/>
              </a:rPr>
              <a:t>We call it the Common Law</a:t>
            </a:r>
            <a:endParaRPr lang="en-US" b="0" i="0" u="none" strike="noStrike" baseline="0">
              <a:latin typeface="Verdana" panose="020B0604030504040204" pitchFamily="34" charset="0"/>
            </a:endParaRPr>
          </a:p>
          <a:p>
            <a:pPr lvl="1"/>
            <a:endParaRPr lang="en-US" sz="2000" b="0" i="0" u="none" strike="noStrike" baseline="0">
              <a:latin typeface="Verdana" panose="020B0604030504040204" pitchFamily="34" charset="0"/>
            </a:endParaRPr>
          </a:p>
          <a:p>
            <a:pPr lvl="1"/>
            <a:endParaRPr lang="en-US" sz="2000">
              <a:latin typeface="Verdana" panose="020B0604030504040204" pitchFamily="34" charset="0"/>
            </a:endParaRPr>
          </a:p>
          <a:p>
            <a:pPr lvl="1"/>
            <a:endParaRPr lang="en-US" sz="2000"/>
          </a:p>
          <a:p>
            <a:pPr lvl="2"/>
            <a:endParaRPr lang="en-US"/>
          </a:p>
          <a:p>
            <a:pPr lvl="1"/>
            <a:endParaRPr lang="en-US" sz="2000"/>
          </a:p>
          <a:p>
            <a:pPr lvl="1"/>
            <a:endParaRPr lang="en-US" sz="2000"/>
          </a:p>
          <a:p>
            <a:pPr lvl="1"/>
            <a:endParaRPr lang="en-US" sz="2000"/>
          </a:p>
        </p:txBody>
      </p:sp>
      <p:pic>
        <p:nvPicPr>
          <p:cNvPr id="9218" name="Picture 2">
            <a:extLst>
              <a:ext uri="{FF2B5EF4-FFF2-40B4-BE49-F238E27FC236}">
                <a16:creationId xmlns:a16="http://schemas.microsoft.com/office/drawing/2014/main" id="{2FA18339-1426-0C5B-EC40-96EF253CB73B}"/>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99" b="-1"/>
          <a:stretch/>
        </p:blipFill>
        <p:spPr bwMode="auto">
          <a:xfrm>
            <a:off x="6099048" y="707762"/>
            <a:ext cx="5458968" cy="544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60EC6B-2B6E-4E09-16E0-7233881F1903}"/>
              </a:ext>
            </a:extLst>
          </p:cNvPr>
          <p:cNvSpPr txBox="1"/>
          <p:nvPr/>
        </p:nvSpPr>
        <p:spPr>
          <a:xfrm>
            <a:off x="9098688" y="5950182"/>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mom2momflorida.com/practical-lessons/the-ten-commandmen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73944000"/>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B975-12CF-2C70-4910-1A0FAAD15358}"/>
              </a:ext>
            </a:extLst>
          </p:cNvPr>
          <p:cNvSpPr>
            <a:spLocks noGrp="1"/>
          </p:cNvSpPr>
          <p:nvPr>
            <p:ph type="title"/>
          </p:nvPr>
        </p:nvSpPr>
        <p:spPr>
          <a:xfrm>
            <a:off x="572493" y="238539"/>
            <a:ext cx="11018520" cy="1434415"/>
          </a:xfrm>
        </p:spPr>
        <p:txBody>
          <a:bodyPr anchor="b">
            <a:normAutofit/>
          </a:bodyPr>
          <a:lstStyle/>
          <a:p>
            <a:r>
              <a:rPr lang="en-US" sz="5400"/>
              <a:t>Spirit of the Law Today</a:t>
            </a:r>
          </a:p>
        </p:txBody>
      </p:sp>
      <p:sp>
        <p:nvSpPr>
          <p:cNvPr id="820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63691F-1217-F0A4-2227-E12014CDCB4F}"/>
              </a:ext>
            </a:extLst>
          </p:cNvPr>
          <p:cNvSpPr>
            <a:spLocks noGrp="1"/>
          </p:cNvSpPr>
          <p:nvPr>
            <p:ph idx="1"/>
          </p:nvPr>
        </p:nvSpPr>
        <p:spPr>
          <a:xfrm>
            <a:off x="572493" y="2071316"/>
            <a:ext cx="6713552" cy="4119172"/>
          </a:xfrm>
        </p:spPr>
        <p:txBody>
          <a:bodyPr anchor="t">
            <a:normAutofit/>
          </a:bodyPr>
          <a:lstStyle/>
          <a:p>
            <a:r>
              <a:rPr lang="en-US" sz="2200"/>
              <a:t>In America:</a:t>
            </a:r>
          </a:p>
          <a:p>
            <a:pPr lvl="1"/>
            <a:r>
              <a:rPr lang="en-US" sz="2200" b="0" i="0" u="none" strike="noStrike" baseline="0">
                <a:latin typeface="Verdana" panose="020B0604030504040204" pitchFamily="34" charset="0"/>
              </a:rPr>
              <a:t>We do the Levitical Priesthood</a:t>
            </a:r>
          </a:p>
          <a:p>
            <a:pPr lvl="2"/>
            <a:r>
              <a:rPr lang="en-US" sz="2200">
                <a:latin typeface="Verdana" panose="020B0604030504040204" pitchFamily="34" charset="0"/>
              </a:rPr>
              <a:t>We call it the Judicial System</a:t>
            </a:r>
          </a:p>
          <a:p>
            <a:pPr lvl="1"/>
            <a:r>
              <a:rPr lang="en-US" sz="2200">
                <a:latin typeface="Verdana" panose="020B0604030504040204" pitchFamily="34" charset="0"/>
              </a:rPr>
              <a:t>We have a Temple here</a:t>
            </a:r>
          </a:p>
          <a:p>
            <a:pPr lvl="2"/>
            <a:r>
              <a:rPr lang="en-US" sz="2200">
                <a:latin typeface="Verdana" panose="020B0604030504040204" pitchFamily="34" charset="0"/>
              </a:rPr>
              <a:t>We call it the Supreme Court</a:t>
            </a:r>
          </a:p>
          <a:p>
            <a:pPr lvl="1"/>
            <a:r>
              <a:rPr lang="en-US" sz="2200">
                <a:latin typeface="Verdana" panose="020B0604030504040204" pitchFamily="34" charset="0"/>
              </a:rPr>
              <a:t>We follow the Torah</a:t>
            </a:r>
          </a:p>
          <a:p>
            <a:pPr lvl="2"/>
            <a:r>
              <a:rPr lang="en-US" sz="2200">
                <a:latin typeface="Verdana" panose="020B0604030504040204" pitchFamily="34" charset="0"/>
              </a:rPr>
              <a:t>We call it the Common Law</a:t>
            </a:r>
          </a:p>
          <a:p>
            <a:pPr lvl="1"/>
            <a:r>
              <a:rPr lang="en-US" sz="2200">
                <a:latin typeface="Verdana" panose="020B0604030504040204" pitchFamily="34" charset="0"/>
              </a:rPr>
              <a:t>We left Yehovah’s Law</a:t>
            </a:r>
          </a:p>
          <a:p>
            <a:pPr lvl="2"/>
            <a:r>
              <a:rPr lang="en-US" sz="2200">
                <a:latin typeface="Verdana" panose="020B0604030504040204" pitchFamily="34" charset="0"/>
              </a:rPr>
              <a:t>We now practice the Civil Law</a:t>
            </a:r>
          </a:p>
          <a:p>
            <a:pPr lvl="2"/>
            <a:endParaRPr lang="en-US" sz="2200" b="0" i="0" u="none" strike="noStrike" baseline="0">
              <a:latin typeface="Verdana" panose="020B0604030504040204" pitchFamily="34" charset="0"/>
            </a:endParaRPr>
          </a:p>
          <a:p>
            <a:pPr lvl="1"/>
            <a:endParaRPr lang="en-US" sz="2200" b="0" i="0" u="none" strike="noStrike" baseline="0">
              <a:latin typeface="Verdana" panose="020B0604030504040204" pitchFamily="34" charset="0"/>
            </a:endParaRPr>
          </a:p>
          <a:p>
            <a:pPr lvl="1"/>
            <a:endParaRPr lang="en-US" sz="2200">
              <a:latin typeface="Verdana" panose="020B0604030504040204" pitchFamily="34" charset="0"/>
            </a:endParaRPr>
          </a:p>
          <a:p>
            <a:pPr lvl="1"/>
            <a:endParaRPr lang="en-US" sz="2200"/>
          </a:p>
          <a:p>
            <a:pPr lvl="2"/>
            <a:endParaRPr lang="en-US" sz="2200"/>
          </a:p>
          <a:p>
            <a:pPr lvl="1"/>
            <a:endParaRPr lang="en-US" sz="2200"/>
          </a:p>
          <a:p>
            <a:pPr lvl="1"/>
            <a:endParaRPr lang="en-US" sz="2200"/>
          </a:p>
          <a:p>
            <a:pPr lvl="1"/>
            <a:endParaRPr lang="en-US" sz="2200"/>
          </a:p>
        </p:txBody>
      </p:sp>
      <p:pic>
        <p:nvPicPr>
          <p:cNvPr id="8194" name="Picture 2" descr="A History of Common and Civil Law in Canada | Pardon Applications">
            <a:extLst>
              <a:ext uri="{FF2B5EF4-FFF2-40B4-BE49-F238E27FC236}">
                <a16:creationId xmlns:a16="http://schemas.microsoft.com/office/drawing/2014/main" id="{D78EB9A7-53AA-F56D-21FB-C4E9DAE66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36" r="1228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83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28407C-23AE-D48D-44AF-035D2BAC0175}"/>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a:t>Exo 18:21  “But you yourself, seek out from all the people able men, who fear Elohim, men of truth, hating unfair gain. And place </a:t>
            </a:r>
            <a:r>
              <a:rPr lang="en-US" sz="2200" b="0" i="1" u="none" strike="noStrike" baseline="0"/>
              <a:t>these</a:t>
            </a:r>
            <a:r>
              <a:rPr lang="en-US" sz="2200" b="0" i="0" u="none" strike="noStrike" baseline="0"/>
              <a:t> over them to be </a:t>
            </a:r>
            <a:r>
              <a:rPr lang="en-US" sz="2200" b="1" i="0" u="none" strike="noStrike" baseline="0"/>
              <a:t>rulers of thousands, rulers of hundreds, rulers of fifties, and rulers of tens</a:t>
            </a:r>
            <a:r>
              <a:rPr lang="en-US" sz="2200" b="0" i="0" u="none" strike="noStrike" baseline="0"/>
              <a:t>. </a:t>
            </a:r>
          </a:p>
          <a:p>
            <a:pPr marR="0" indent="-228600">
              <a:lnSpc>
                <a:spcPct val="90000"/>
              </a:lnSpc>
              <a:spcAft>
                <a:spcPts val="600"/>
              </a:spcAft>
              <a:buFont typeface="Arial" panose="020B0604020202020204" pitchFamily="34" charset="0"/>
              <a:buChar char="•"/>
            </a:pPr>
            <a:r>
              <a:rPr lang="en-US" sz="2200" b="0" i="0" u="none" strike="noStrike" baseline="0"/>
              <a:t>Exo 18:22  “</a:t>
            </a:r>
            <a:r>
              <a:rPr lang="en-US" sz="2200" b="1" i="0" u="none" strike="noStrike" baseline="0"/>
              <a:t>And they shall rightly rule the people at all times</a:t>
            </a:r>
            <a:r>
              <a:rPr lang="en-US" sz="2200" b="0" i="0" u="none" strike="noStrike" baseline="0"/>
              <a:t>. And it shall be that they bring </a:t>
            </a:r>
            <a:r>
              <a:rPr lang="en-US" sz="2200" b="1" i="0" u="none" strike="noStrike" baseline="0"/>
              <a:t>every great matter to you</a:t>
            </a:r>
            <a:r>
              <a:rPr lang="en-US" sz="2200" b="0" i="0" u="none" strike="noStrike" baseline="0"/>
              <a:t>, </a:t>
            </a:r>
            <a:r>
              <a:rPr lang="en-US" sz="2200" b="1" i="0" u="none" strike="noStrike" baseline="0"/>
              <a:t>but they themselves rightly rule every small matter</a:t>
            </a:r>
            <a:r>
              <a:rPr lang="en-US" sz="2200" b="0" i="0" u="none" strike="noStrike" baseline="0"/>
              <a:t>. </a:t>
            </a:r>
            <a:r>
              <a:rPr lang="en-US" sz="2200" i="0" u="none" strike="noStrike" baseline="0"/>
              <a:t>So, make it lighter for yourself</a:t>
            </a:r>
            <a:r>
              <a:rPr lang="en-US" sz="2200" b="0" i="0" u="none" strike="noStrike" baseline="0"/>
              <a:t>, for they shall bear with you. </a:t>
            </a:r>
            <a:endParaRPr lang="en-US" sz="2200" dirty="0"/>
          </a:p>
        </p:txBody>
      </p:sp>
    </p:spTree>
    <p:extLst>
      <p:ext uri="{BB962C8B-B14F-4D97-AF65-F5344CB8AC3E}">
        <p14:creationId xmlns:p14="http://schemas.microsoft.com/office/powerpoint/2010/main" val="3263630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B542D-AA00-5E8B-D9EC-337240C30FA4}"/>
              </a:ext>
            </a:extLst>
          </p:cNvPr>
          <p:cNvSpPr>
            <a:spLocks noGrp="1"/>
          </p:cNvSpPr>
          <p:nvPr>
            <p:ph type="title"/>
          </p:nvPr>
        </p:nvSpPr>
        <p:spPr>
          <a:xfrm>
            <a:off x="838200" y="365125"/>
            <a:ext cx="10515600" cy="1325563"/>
          </a:xfrm>
        </p:spPr>
        <p:txBody>
          <a:bodyPr>
            <a:normAutofit/>
          </a:bodyPr>
          <a:lstStyle/>
          <a:p>
            <a:r>
              <a:rPr lang="en-US" sz="5400"/>
              <a:t>The Levitical Priesthood</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FCDF29-0571-3359-F0C7-CD5149824DF9}"/>
              </a:ext>
            </a:extLst>
          </p:cNvPr>
          <p:cNvSpPr>
            <a:spLocks noGrp="1"/>
          </p:cNvSpPr>
          <p:nvPr>
            <p:ph idx="1"/>
          </p:nvPr>
        </p:nvSpPr>
        <p:spPr>
          <a:xfrm>
            <a:off x="838200" y="1929384"/>
            <a:ext cx="10515600" cy="4251960"/>
          </a:xfrm>
        </p:spPr>
        <p:txBody>
          <a:bodyPr numCol="2">
            <a:normAutofit/>
          </a:bodyPr>
          <a:lstStyle/>
          <a:p>
            <a:r>
              <a:rPr lang="en-US" sz="2200" dirty="0"/>
              <a:t>Government                                                       </a:t>
            </a:r>
          </a:p>
          <a:p>
            <a:pPr lvl="1"/>
            <a:r>
              <a:rPr lang="en-US" sz="2200" dirty="0"/>
              <a:t>Court Policies</a:t>
            </a:r>
          </a:p>
          <a:p>
            <a:pPr lvl="1"/>
            <a:r>
              <a:rPr lang="en-US" sz="2200" dirty="0"/>
              <a:t>Judges</a:t>
            </a:r>
          </a:p>
          <a:p>
            <a:r>
              <a:rPr lang="en-US" sz="2200" dirty="0"/>
              <a:t>Priesthood</a:t>
            </a:r>
          </a:p>
          <a:p>
            <a:pPr lvl="1"/>
            <a:r>
              <a:rPr lang="en-US" sz="2200" dirty="0"/>
              <a:t>Aaronic Priesthood</a:t>
            </a:r>
          </a:p>
          <a:p>
            <a:pPr lvl="1"/>
            <a:r>
              <a:rPr lang="en-US" sz="2200" dirty="0"/>
              <a:t>Levitical Priesthood</a:t>
            </a:r>
          </a:p>
          <a:p>
            <a:pPr lvl="1"/>
            <a:r>
              <a:rPr lang="en-US" sz="2200" dirty="0"/>
              <a:t>High Priesthood</a:t>
            </a:r>
          </a:p>
          <a:p>
            <a:pPr lvl="1"/>
            <a:r>
              <a:rPr lang="en-US" sz="2200"/>
              <a:t>Yehovah’s</a:t>
            </a:r>
            <a:r>
              <a:rPr lang="en-US" sz="2200" dirty="0"/>
              <a:t> Government</a:t>
            </a:r>
          </a:p>
          <a:p>
            <a:pPr lvl="2"/>
            <a:r>
              <a:rPr lang="en-US" sz="2200"/>
              <a:t>What does it look like?</a:t>
            </a:r>
          </a:p>
          <a:p>
            <a:pPr lvl="2"/>
            <a:r>
              <a:rPr lang="en-US" sz="2200"/>
              <a:t>How is it funded?</a:t>
            </a:r>
          </a:p>
          <a:p>
            <a:pPr lvl="1"/>
            <a:endParaRPr lang="en-US" sz="2200" dirty="0"/>
          </a:p>
          <a:p>
            <a:endParaRPr lang="en-US" sz="2200"/>
          </a:p>
          <a:p>
            <a:endParaRPr lang="en-US" sz="2200" dirty="0"/>
          </a:p>
        </p:txBody>
      </p:sp>
    </p:spTree>
    <p:extLst>
      <p:ext uri="{BB962C8B-B14F-4D97-AF65-F5344CB8AC3E}">
        <p14:creationId xmlns:p14="http://schemas.microsoft.com/office/powerpoint/2010/main" val="1033798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062" name="Rectangle 87057">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630936" y="381000"/>
            <a:ext cx="3419856" cy="2003057"/>
          </a:xfrm>
        </p:spPr>
        <p:txBody>
          <a:bodyPr anchor="ctr">
            <a:normAutofit/>
          </a:bodyPr>
          <a:lstStyle/>
          <a:p>
            <a:r>
              <a:rPr lang="en-US" sz="3000"/>
              <a:t>Tabernacle/Temple</a:t>
            </a:r>
          </a:p>
        </p:txBody>
      </p:sp>
      <p:sp>
        <p:nvSpPr>
          <p:cNvPr id="87063"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4654295" y="381000"/>
            <a:ext cx="6894576" cy="2003057"/>
          </a:xfrm>
        </p:spPr>
        <p:txBody>
          <a:bodyPr anchor="ctr">
            <a:normAutofit/>
          </a:bodyPr>
          <a:lstStyle/>
          <a:p>
            <a:r>
              <a:rPr lang="en-US" sz="1500"/>
              <a:t>Judicial System- Enforcing Yehovah’s Law</a:t>
            </a:r>
          </a:p>
          <a:p>
            <a:pPr lvl="1"/>
            <a:r>
              <a:rPr lang="en-US" sz="1500"/>
              <a:t>Government- 9 statutes</a:t>
            </a:r>
          </a:p>
          <a:p>
            <a:pPr lvl="2"/>
            <a:r>
              <a:rPr lang="en-US" sz="1500"/>
              <a:t>You shall appoint judges and officers in all your cities. Deut 16:18</a:t>
            </a:r>
          </a:p>
          <a:p>
            <a:pPr lvl="2"/>
            <a:r>
              <a:rPr lang="en-US" sz="1500"/>
              <a:t>The Judicial System is to run the land. Ex 18:21-22</a:t>
            </a:r>
          </a:p>
          <a:p>
            <a:pPr lvl="2"/>
            <a:r>
              <a:rPr lang="en-US" sz="1500"/>
              <a:t>Lower courts deal with small matters. Ex 18:22 </a:t>
            </a:r>
          </a:p>
          <a:p>
            <a:pPr lvl="2"/>
            <a:r>
              <a:rPr lang="en-US" sz="1500"/>
              <a:t>Higher courts deals with the large matters Ex 18:22</a:t>
            </a:r>
          </a:p>
          <a:p>
            <a:pPr lvl="2"/>
            <a:endParaRPr lang="en-US" sz="1500"/>
          </a:p>
        </p:txBody>
      </p:sp>
      <p:pic>
        <p:nvPicPr>
          <p:cNvPr id="87048" name="Picture 8" descr="Tarrant County Courthouse - Architecture in Fort Worth">
            <a:extLst>
              <a:ext uri="{FF2B5EF4-FFF2-40B4-BE49-F238E27FC236}">
                <a16:creationId xmlns:a16="http://schemas.microsoft.com/office/drawing/2014/main" id="{9D764DAD-A64D-806A-CF88-35A62E5881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9" r="-1" b="-1"/>
          <a:stretch/>
        </p:blipFill>
        <p:spPr bwMode="auto">
          <a:xfrm>
            <a:off x="8" y="2668687"/>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a:extLst>
            <a:ext uri="{909E8E84-426E-40DD-AFC4-6F175D3DCCD1}">
              <a14:hiddenFill xmlns:a14="http://schemas.microsoft.com/office/drawing/2010/main">
                <a:solidFill>
                  <a:srgbClr val="FFFFFF"/>
                </a:solidFill>
              </a14:hiddenFill>
            </a:ext>
          </a:extLst>
        </p:spPr>
      </p:pic>
      <p:pic>
        <p:nvPicPr>
          <p:cNvPr id="87046" name="Picture 6">
            <a:extLst>
              <a:ext uri="{FF2B5EF4-FFF2-40B4-BE49-F238E27FC236}">
                <a16:creationId xmlns:a16="http://schemas.microsoft.com/office/drawing/2014/main" id="{B5BE88E4-0C61-83E8-307A-C2AB96E3A8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6" r="2" b="2"/>
          <a:stretch/>
        </p:blipFill>
        <p:spPr bwMode="auto">
          <a:xfrm>
            <a:off x="6019800" y="2657872"/>
            <a:ext cx="6172193"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6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Government- 9 statutes</a:t>
            </a:r>
          </a:p>
          <a:p>
            <a:pPr lvl="2"/>
            <a:r>
              <a:rPr lang="en-US" sz="2200"/>
              <a:t>You shall appoint judges and officers in all your cities. Deut 16:18</a:t>
            </a:r>
          </a:p>
          <a:p>
            <a:pPr lvl="2"/>
            <a:r>
              <a:rPr lang="en-US" sz="2200"/>
              <a:t>The Judicial System is to run the land. Ex 18:21-22</a:t>
            </a:r>
          </a:p>
          <a:p>
            <a:pPr lvl="2"/>
            <a:r>
              <a:rPr lang="en-US" sz="2200"/>
              <a:t>Lower courts deal with small matters. Ex 18:22 </a:t>
            </a:r>
          </a:p>
          <a:p>
            <a:pPr lvl="2"/>
            <a:r>
              <a:rPr lang="en-US" sz="2200"/>
              <a:t>Higher courts deals with the large matters Ex 18:22</a:t>
            </a:r>
          </a:p>
          <a:p>
            <a:pPr lvl="2"/>
            <a:r>
              <a:rPr lang="en-US" sz="2200"/>
              <a:t>You shall not curse or speak evil of your rulers Ex 22:28</a:t>
            </a:r>
          </a:p>
          <a:p>
            <a:pPr lvl="2"/>
            <a:endParaRPr lang="en-US" sz="2200"/>
          </a:p>
        </p:txBody>
      </p:sp>
    </p:spTree>
    <p:extLst>
      <p:ext uri="{BB962C8B-B14F-4D97-AF65-F5344CB8AC3E}">
        <p14:creationId xmlns:p14="http://schemas.microsoft.com/office/powerpoint/2010/main" val="1188346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071" name="Rectangle 880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066" name="Picture 2" descr="May 29, 2020, New York, New York, USA: Large crowds have taken to the  streets in New York City to protest the death of George Floyd and instances  of police brutality for">
            <a:extLst>
              <a:ext uri="{FF2B5EF4-FFF2-40B4-BE49-F238E27FC236}">
                <a16:creationId xmlns:a16="http://schemas.microsoft.com/office/drawing/2014/main" id="{E030C7D5-2FCB-ED70-836D-E82265ECA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25"/>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DB72FF-80EA-53B2-B748-9FA302908441}"/>
              </a:ext>
            </a:extLst>
          </p:cNvPr>
          <p:cNvSpPr txBox="1"/>
          <p:nvPr/>
        </p:nvSpPr>
        <p:spPr>
          <a:xfrm>
            <a:off x="4905955" y="2071316"/>
            <a:ext cx="6713552" cy="411480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u="none" strike="noStrike" baseline="0" dirty="0"/>
              <a:t>Exo 22:28  “Do not revile an </a:t>
            </a:r>
            <a:r>
              <a:rPr lang="en-US" sz="2200" b="0" i="0" u="none" strike="noStrike" baseline="0"/>
              <a:t>elohim</a:t>
            </a:r>
            <a:r>
              <a:rPr lang="en-US" sz="2200" b="0" i="0" u="none" strike="noStrike" baseline="0" dirty="0"/>
              <a:t>, </a:t>
            </a:r>
            <a:r>
              <a:rPr lang="en-US" sz="2200" b="1" i="0" u="none" strike="noStrike" baseline="0" dirty="0"/>
              <a:t>nor curse a ruler of your people</a:t>
            </a:r>
            <a:r>
              <a:rPr lang="en-US" sz="2200" b="0" i="0" u="none" strike="noStrike" baseline="0" dirty="0"/>
              <a:t>. </a:t>
            </a:r>
            <a:endParaRPr lang="en-US" sz="2200" dirty="0"/>
          </a:p>
        </p:txBody>
      </p:sp>
    </p:spTree>
    <p:extLst>
      <p:ext uri="{BB962C8B-B14F-4D97-AF65-F5344CB8AC3E}">
        <p14:creationId xmlns:p14="http://schemas.microsoft.com/office/powerpoint/2010/main" val="58766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1901162" y="3050434"/>
            <a:ext cx="3722933" cy="757130"/>
          </a:xfrm>
          <a:ln w="25400" cap="sq">
            <a:solidFill>
              <a:srgbClr val="FFFFFF"/>
            </a:solidFill>
            <a:miter lim="800000"/>
          </a:ln>
        </p:spPr>
        <p:txBody>
          <a:bodyPr wrap="square">
            <a:normAutofit/>
          </a:bodyPr>
          <a:lstStyle/>
          <a:p>
            <a:pPr algn="ctr"/>
            <a:r>
              <a:rPr lang="en-US" sz="2800">
                <a:solidFill>
                  <a:srgbClr val="FFFFFF"/>
                </a:solidFill>
              </a:rPr>
              <a:t>Tabernacle/Temple</a:t>
            </a: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6574536" y="640080"/>
            <a:ext cx="5053066" cy="2546604"/>
          </a:xfrm>
        </p:spPr>
        <p:txBody>
          <a:bodyPr>
            <a:normAutofit/>
          </a:bodyPr>
          <a:lstStyle/>
          <a:p>
            <a:r>
              <a:rPr lang="en-US" sz="2000"/>
              <a:t>Congregation of Israel</a:t>
            </a:r>
          </a:p>
        </p:txBody>
      </p: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6570204" y="3671315"/>
            <a:ext cx="5057398" cy="2546605"/>
          </a:xfrm>
        </p:spPr>
        <p:txBody>
          <a:bodyPr>
            <a:normAutofit/>
          </a:bodyPr>
          <a:lstStyle/>
          <a:p>
            <a:r>
              <a:rPr lang="en-US" sz="2000"/>
              <a:t>Congregation of Yehovah</a:t>
            </a:r>
          </a:p>
        </p:txBody>
      </p:sp>
    </p:spTree>
    <p:extLst>
      <p:ext uri="{BB962C8B-B14F-4D97-AF65-F5344CB8AC3E}">
        <p14:creationId xmlns:p14="http://schemas.microsoft.com/office/powerpoint/2010/main" val="3030811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1901162" y="3050434"/>
            <a:ext cx="3722933" cy="757130"/>
          </a:xfrm>
          <a:ln w="25400" cap="sq">
            <a:solidFill>
              <a:srgbClr val="FFFFFF"/>
            </a:solidFill>
            <a:miter lim="800000"/>
          </a:ln>
        </p:spPr>
        <p:txBody>
          <a:bodyPr wrap="square">
            <a:normAutofit/>
          </a:bodyPr>
          <a:lstStyle/>
          <a:p>
            <a:pPr algn="ctr"/>
            <a:r>
              <a:rPr lang="en-US" sz="2800">
                <a:solidFill>
                  <a:srgbClr val="FFFFFF"/>
                </a:solidFill>
              </a:rPr>
              <a:t>Tabernacle/Temple</a:t>
            </a: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6574536" y="640080"/>
            <a:ext cx="5053066" cy="2546604"/>
          </a:xfrm>
        </p:spPr>
        <p:txBody>
          <a:bodyPr>
            <a:normAutofit/>
          </a:bodyPr>
          <a:lstStyle/>
          <a:p>
            <a:r>
              <a:rPr lang="en-US" sz="2000"/>
              <a:t>Congregation of Israel</a:t>
            </a:r>
          </a:p>
          <a:p>
            <a:pPr lvl="1"/>
            <a:r>
              <a:rPr lang="en-US" sz="2000"/>
              <a:t>Represents all Israel</a:t>
            </a:r>
          </a:p>
        </p:txBody>
      </p: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6570204" y="3671315"/>
            <a:ext cx="5057398" cy="2546605"/>
          </a:xfrm>
        </p:spPr>
        <p:txBody>
          <a:bodyPr>
            <a:normAutofit/>
          </a:bodyPr>
          <a:lstStyle/>
          <a:p>
            <a:r>
              <a:rPr lang="en-US" sz="2000"/>
              <a:t>Congregation of Yehovah</a:t>
            </a:r>
          </a:p>
        </p:txBody>
      </p:sp>
    </p:spTree>
    <p:extLst>
      <p:ext uri="{BB962C8B-B14F-4D97-AF65-F5344CB8AC3E}">
        <p14:creationId xmlns:p14="http://schemas.microsoft.com/office/powerpoint/2010/main" val="3018894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r>
              <a:rPr lang="en-US" sz="1900" b="1" i="0" u="none" strike="noStrike" baseline="0">
                <a:solidFill>
                  <a:srgbClr val="FFFFFF"/>
                </a:solidFill>
                <a:latin typeface="Verdana" panose="020B0604030504040204" pitchFamily="34" charset="0"/>
              </a:rPr>
              <a:t>Exo 16:1</a:t>
            </a:r>
            <a:r>
              <a:rPr lang="en-US" sz="1900" b="0" i="0" u="none" strike="noStrike" baseline="0">
                <a:solidFill>
                  <a:srgbClr val="FFFFFF"/>
                </a:solidFill>
                <a:latin typeface="Verdana" panose="020B0604030504040204" pitchFamily="34" charset="0"/>
              </a:rPr>
              <a:t>  And they set out from Ělim, and all the congregation of the children of Yisra’ěl came to the Wilderness of Sin, which is between Ělim and Sinai, on the fifteenth day of the second new </a:t>
            </a:r>
            <a:r>
              <a:rPr lang="en-US" sz="1900" b="0" i="1" u="none" strike="noStrike" baseline="0">
                <a:solidFill>
                  <a:srgbClr val="FFFFFF"/>
                </a:solidFill>
                <a:latin typeface="Verdana" panose="020B0604030504040204" pitchFamily="34" charset="0"/>
              </a:rPr>
              <a:t>moon</a:t>
            </a:r>
            <a:r>
              <a:rPr lang="en-US" sz="1900" b="0" i="0" u="none" strike="noStrike" baseline="0">
                <a:solidFill>
                  <a:srgbClr val="FFFFFF"/>
                </a:solidFill>
                <a:latin typeface="Verdana" panose="020B0604030504040204" pitchFamily="34" charset="0"/>
              </a:rPr>
              <a:t> after their going out of the land of Mitsrayim. </a:t>
            </a:r>
            <a:endParaRPr lang="en-US" sz="1900">
              <a:solidFill>
                <a:srgbClr val="FFFFFF"/>
              </a:solidFill>
            </a:endParaRP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2000"/>
              <a:t>Congregation of Israel</a:t>
            </a:r>
          </a:p>
          <a:p>
            <a:pPr lvl="1"/>
            <a:r>
              <a:rPr lang="en-US" sz="2000"/>
              <a:t>Represents all Israel</a:t>
            </a:r>
          </a:p>
          <a:p>
            <a:pPr lvl="2"/>
            <a:r>
              <a:rPr lang="en-US" dirty="0"/>
              <a:t>Who journeyed to the wilderness of sin? Ex 16:1</a:t>
            </a:r>
          </a:p>
        </p:txBody>
      </p:sp>
      <p:cxnSp>
        <p:nvCxnSpPr>
          <p:cNvPr id="20" name="Straight Connector 1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p:txBody>
      </p:sp>
    </p:spTree>
    <p:extLst>
      <p:ext uri="{BB962C8B-B14F-4D97-AF65-F5344CB8AC3E}">
        <p14:creationId xmlns:p14="http://schemas.microsoft.com/office/powerpoint/2010/main" val="3378098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r>
              <a:rPr lang="en-US" sz="2500" b="1" i="0" u="none" strike="noStrike" baseline="0">
                <a:solidFill>
                  <a:srgbClr val="FFFFFF"/>
                </a:solidFill>
                <a:latin typeface="Verdana" panose="020B0604030504040204" pitchFamily="34" charset="0"/>
              </a:rPr>
              <a:t>Exo 35:1</a:t>
            </a:r>
            <a:r>
              <a:rPr lang="en-US" sz="2500" b="0" i="0" u="none" strike="noStrike" baseline="0">
                <a:solidFill>
                  <a:srgbClr val="FFFFFF"/>
                </a:solidFill>
                <a:latin typeface="Verdana" panose="020B0604030504040204" pitchFamily="34" charset="0"/>
              </a:rPr>
              <a:t>  And Mosheh assembled all the congregation of the children of Yisra’ěl, and said to them, “These are the Words which </a:t>
            </a:r>
            <a:r>
              <a:rPr lang="he-IL" sz="2500" b="0" i="0" u="none" strike="noStrike" baseline="0">
                <a:solidFill>
                  <a:srgbClr val="FFFFFF"/>
                </a:solidFill>
                <a:latin typeface="Arial" panose="020B0604020202020204" pitchFamily="34" charset="0"/>
              </a:rPr>
              <a:t>יהוה</a:t>
            </a:r>
            <a:r>
              <a:rPr lang="en-US" sz="2500" b="0" i="0" u="none" strike="noStrike" baseline="0">
                <a:solidFill>
                  <a:srgbClr val="FFFFFF"/>
                </a:solidFill>
                <a:latin typeface="Verdana" panose="020B0604030504040204" pitchFamily="34" charset="0"/>
              </a:rPr>
              <a:t> has commanded you to do: </a:t>
            </a:r>
            <a:endParaRPr lang="en-US" sz="2500">
              <a:solidFill>
                <a:srgbClr val="FFFFFF"/>
              </a:solidFill>
            </a:endParaRP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2000"/>
              <a:t>Congregation of Israel</a:t>
            </a:r>
          </a:p>
          <a:p>
            <a:pPr lvl="1"/>
            <a:r>
              <a:rPr lang="en-US" sz="2000"/>
              <a:t>Represents all Israel</a:t>
            </a:r>
          </a:p>
          <a:p>
            <a:pPr lvl="2"/>
            <a:r>
              <a:rPr lang="en-US" dirty="0"/>
              <a:t>Who journeyed to the wilderness of sin?</a:t>
            </a:r>
          </a:p>
          <a:p>
            <a:pPr lvl="3"/>
            <a:r>
              <a:rPr lang="en-US" sz="2000"/>
              <a:t>All Israel</a:t>
            </a:r>
          </a:p>
          <a:p>
            <a:pPr lvl="2"/>
            <a:r>
              <a:rPr lang="en-US" dirty="0"/>
              <a:t>Who was at Mt Sinai? Ex 35:1</a:t>
            </a:r>
          </a:p>
          <a:p>
            <a:pPr lvl="3"/>
            <a:r>
              <a:rPr lang="en-US" sz="2000"/>
              <a:t>All Israel</a:t>
            </a:r>
          </a:p>
        </p:txBody>
      </p:sp>
      <p:cxnSp>
        <p:nvCxnSpPr>
          <p:cNvPr id="20" name="Straight Connector 1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p:txBody>
      </p:sp>
    </p:spTree>
    <p:extLst>
      <p:ext uri="{BB962C8B-B14F-4D97-AF65-F5344CB8AC3E}">
        <p14:creationId xmlns:p14="http://schemas.microsoft.com/office/powerpoint/2010/main" val="2993381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r>
              <a:rPr lang="en-US" sz="2200" b="0" i="0" u="none" strike="noStrike" baseline="0">
                <a:solidFill>
                  <a:srgbClr val="FFFFFF"/>
                </a:solidFill>
                <a:latin typeface="Verdana" panose="020B0604030504040204" pitchFamily="34" charset="0"/>
              </a:rPr>
              <a:t>Num 1:2  “Take a census of all the congregation of the children of Yisra’ěl, by their clans, by their fathers’ houses, according to the number of names, every male, head by head, </a:t>
            </a:r>
            <a:endParaRPr lang="en-US" sz="2200">
              <a:solidFill>
                <a:srgbClr val="FFFFFF"/>
              </a:solidFill>
            </a:endParaRP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2000"/>
              <a:t>Congregation of Israel</a:t>
            </a:r>
          </a:p>
          <a:p>
            <a:pPr lvl="1"/>
            <a:r>
              <a:rPr lang="en-US" sz="2000"/>
              <a:t>Represents all Israel</a:t>
            </a:r>
          </a:p>
          <a:p>
            <a:pPr lvl="2"/>
            <a:r>
              <a:rPr lang="en-US"/>
              <a:t>Who journeyed to the wilderness of sin?</a:t>
            </a:r>
          </a:p>
          <a:p>
            <a:pPr lvl="3"/>
            <a:r>
              <a:rPr lang="en-US" sz="2000"/>
              <a:t>All Israel</a:t>
            </a:r>
          </a:p>
          <a:p>
            <a:pPr lvl="2"/>
            <a:r>
              <a:rPr lang="en-US"/>
              <a:t>Who was at Mt Sinai?</a:t>
            </a:r>
          </a:p>
          <a:p>
            <a:pPr lvl="3"/>
            <a:r>
              <a:rPr lang="en-US" sz="2000"/>
              <a:t>All Israel</a:t>
            </a:r>
          </a:p>
          <a:p>
            <a:pPr lvl="2"/>
            <a:r>
              <a:rPr lang="en-US"/>
              <a:t>Who was counted in the poll? Num 1:2</a:t>
            </a:r>
          </a:p>
          <a:p>
            <a:pPr lvl="3"/>
            <a:r>
              <a:rPr lang="en-US" sz="2000"/>
              <a:t>All Israel</a:t>
            </a:r>
          </a:p>
        </p:txBody>
      </p:sp>
      <p:cxnSp>
        <p:nvCxnSpPr>
          <p:cNvPr id="20" name="Straight Connector 1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p:txBody>
      </p:sp>
    </p:spTree>
    <p:extLst>
      <p:ext uri="{BB962C8B-B14F-4D97-AF65-F5344CB8AC3E}">
        <p14:creationId xmlns:p14="http://schemas.microsoft.com/office/powerpoint/2010/main" val="2773651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r>
              <a:rPr lang="en-US" sz="2500" b="0" i="0" u="none" strike="noStrike" baseline="0">
                <a:solidFill>
                  <a:srgbClr val="FFFFFF"/>
                </a:solidFill>
                <a:latin typeface="Verdana" panose="020B0604030504040204" pitchFamily="34" charset="0"/>
              </a:rPr>
              <a:t>Num 26:2  “Take a census of all the congregation of the children of Yisra’ěl from twenty years old and above, by their fathers’ houses, everyone going out to the army in Yisra’ěl.” </a:t>
            </a:r>
            <a:endParaRPr lang="en-US" sz="2500">
              <a:solidFill>
                <a:srgbClr val="FFFFFF"/>
              </a:solidFill>
            </a:endParaRP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1700"/>
              <a:t>Congregation of Israel</a:t>
            </a:r>
          </a:p>
          <a:p>
            <a:pPr lvl="1"/>
            <a:r>
              <a:rPr lang="en-US" sz="1700"/>
              <a:t>Represents all Israel</a:t>
            </a:r>
          </a:p>
          <a:p>
            <a:pPr lvl="2"/>
            <a:r>
              <a:rPr lang="en-US" sz="1700"/>
              <a:t>Who journeyed to the wilderness of sin?</a:t>
            </a:r>
          </a:p>
          <a:p>
            <a:pPr lvl="3"/>
            <a:r>
              <a:rPr lang="en-US" sz="1700"/>
              <a:t>All Israel</a:t>
            </a:r>
          </a:p>
          <a:p>
            <a:pPr lvl="2"/>
            <a:r>
              <a:rPr lang="en-US" sz="1700"/>
              <a:t>Who was at Mt Sinai?</a:t>
            </a:r>
          </a:p>
          <a:p>
            <a:pPr lvl="3"/>
            <a:r>
              <a:rPr lang="en-US" sz="1700"/>
              <a:t>All Israel</a:t>
            </a:r>
          </a:p>
          <a:p>
            <a:pPr lvl="2"/>
            <a:r>
              <a:rPr lang="en-US" sz="1700"/>
              <a:t>Who was counted in the poll?</a:t>
            </a:r>
          </a:p>
          <a:p>
            <a:pPr lvl="3"/>
            <a:r>
              <a:rPr lang="en-US" sz="1700"/>
              <a:t>All Israel</a:t>
            </a:r>
          </a:p>
          <a:p>
            <a:pPr lvl="2"/>
            <a:r>
              <a:rPr lang="en-US" sz="1700"/>
              <a:t>Who was able to go to war? Num 26:2</a:t>
            </a:r>
          </a:p>
          <a:p>
            <a:pPr lvl="3"/>
            <a:r>
              <a:rPr lang="en-US" sz="1700"/>
              <a:t>All Israel</a:t>
            </a:r>
          </a:p>
        </p:txBody>
      </p:sp>
      <p:cxnSp>
        <p:nvCxnSpPr>
          <p:cNvPr id="20" name="Straight Connector 1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p:txBody>
      </p:sp>
    </p:spTree>
    <p:extLst>
      <p:ext uri="{BB962C8B-B14F-4D97-AF65-F5344CB8AC3E}">
        <p14:creationId xmlns:p14="http://schemas.microsoft.com/office/powerpoint/2010/main" val="2430055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r>
              <a:rPr lang="en-US" sz="2800">
                <a:solidFill>
                  <a:srgbClr val="FFFFFF"/>
                </a:solidFill>
              </a:rPr>
              <a:t>Tabernacle/Temple</a:t>
            </a: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1700"/>
              <a:t>Congregation of Israel</a:t>
            </a:r>
          </a:p>
          <a:p>
            <a:pPr lvl="1"/>
            <a:r>
              <a:rPr lang="en-US" sz="1700"/>
              <a:t>Represents all Israel</a:t>
            </a:r>
          </a:p>
          <a:p>
            <a:pPr lvl="2"/>
            <a:r>
              <a:rPr lang="en-US" sz="1700"/>
              <a:t>Who journeyed to the wilderness of sin?</a:t>
            </a:r>
          </a:p>
          <a:p>
            <a:pPr lvl="3"/>
            <a:r>
              <a:rPr lang="en-US" sz="1700"/>
              <a:t>All Israel</a:t>
            </a:r>
          </a:p>
          <a:p>
            <a:pPr lvl="2"/>
            <a:r>
              <a:rPr lang="en-US" sz="1700"/>
              <a:t>Who was at Mt Sinai?</a:t>
            </a:r>
          </a:p>
          <a:p>
            <a:pPr lvl="3"/>
            <a:r>
              <a:rPr lang="en-US" sz="1700"/>
              <a:t>All Israel</a:t>
            </a:r>
          </a:p>
          <a:p>
            <a:pPr lvl="2"/>
            <a:r>
              <a:rPr lang="en-US" sz="1700"/>
              <a:t>Who was counted in the poll?</a:t>
            </a:r>
          </a:p>
          <a:p>
            <a:pPr lvl="3"/>
            <a:r>
              <a:rPr lang="en-US" sz="1700"/>
              <a:t>All Israel</a:t>
            </a:r>
          </a:p>
          <a:p>
            <a:pPr lvl="2"/>
            <a:r>
              <a:rPr lang="en-US" sz="1700"/>
              <a:t>Who was able to go to war?</a:t>
            </a:r>
          </a:p>
          <a:p>
            <a:pPr lvl="3"/>
            <a:r>
              <a:rPr lang="en-US" sz="1700"/>
              <a:t>All Israel</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a:p>
            <a:pPr lvl="1"/>
            <a:r>
              <a:rPr lang="en-US" sz="2000"/>
              <a:t>Represents the government</a:t>
            </a:r>
          </a:p>
        </p:txBody>
      </p:sp>
    </p:spTree>
    <p:extLst>
      <p:ext uri="{BB962C8B-B14F-4D97-AF65-F5344CB8AC3E}">
        <p14:creationId xmlns:p14="http://schemas.microsoft.com/office/powerpoint/2010/main" val="108587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4E07C-538C-A14D-EAE5-6CA9976D0E22}"/>
              </a:ext>
            </a:extLst>
          </p:cNvPr>
          <p:cNvSpPr>
            <a:spLocks noGrp="1"/>
          </p:cNvSpPr>
          <p:nvPr>
            <p:ph type="title"/>
          </p:nvPr>
        </p:nvSpPr>
        <p:spPr>
          <a:xfrm>
            <a:off x="838200" y="365125"/>
            <a:ext cx="10515600" cy="1325563"/>
          </a:xfrm>
        </p:spPr>
        <p:txBody>
          <a:bodyPr>
            <a:normAutofit/>
          </a:bodyPr>
          <a:lstStyle/>
          <a:p>
            <a:r>
              <a:rPr lang="en-US" sz="5400" dirty="0"/>
              <a:t>The Law </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A7580F-66EE-7A2D-D577-F139AB1D4A6C}"/>
              </a:ext>
            </a:extLst>
          </p:cNvPr>
          <p:cNvSpPr>
            <a:spLocks noGrp="1"/>
          </p:cNvSpPr>
          <p:nvPr>
            <p:ph idx="1"/>
          </p:nvPr>
        </p:nvSpPr>
        <p:spPr>
          <a:xfrm>
            <a:off x="838200" y="1929384"/>
            <a:ext cx="7543800" cy="619852"/>
          </a:xfrm>
        </p:spPr>
        <p:txBody>
          <a:bodyPr>
            <a:normAutofit/>
          </a:bodyPr>
          <a:lstStyle/>
          <a:p>
            <a:r>
              <a:rPr lang="en-US" sz="2200" dirty="0"/>
              <a:t>The law of </a:t>
            </a:r>
            <a:r>
              <a:rPr lang="en-US" sz="2200" dirty="0" err="1"/>
              <a:t>Yehovah</a:t>
            </a:r>
            <a:r>
              <a:rPr lang="en-US" sz="2200" dirty="0"/>
              <a:t> is good for us    </a:t>
            </a:r>
          </a:p>
          <a:p>
            <a:endParaRPr lang="en-US" sz="2200" dirty="0"/>
          </a:p>
        </p:txBody>
      </p:sp>
      <p:pic>
        <p:nvPicPr>
          <p:cNvPr id="20482" name="Picture 2" descr="21,305 Open Bible Photos - Free &amp; Royalty-Free Stock Photos from Dreamstime">
            <a:extLst>
              <a:ext uri="{FF2B5EF4-FFF2-40B4-BE49-F238E27FC236}">
                <a16:creationId xmlns:a16="http://schemas.microsoft.com/office/drawing/2014/main" id="{35F395B5-9DDB-97B7-0556-26BDDCF7C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436" y="2782959"/>
            <a:ext cx="4918364" cy="312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97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pPr marR="0" rtl="0"/>
            <a:r>
              <a:rPr lang="en-US" sz="2800">
                <a:solidFill>
                  <a:srgbClr val="FFFFFF"/>
                </a:solidFill>
              </a:rPr>
              <a:t>Tabernacle/Temple</a:t>
            </a: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1700"/>
              <a:t>Congregation of Israel</a:t>
            </a:r>
          </a:p>
          <a:p>
            <a:pPr lvl="1"/>
            <a:r>
              <a:rPr lang="en-US" sz="1700"/>
              <a:t>Represents all Israel</a:t>
            </a:r>
          </a:p>
          <a:p>
            <a:pPr lvl="2"/>
            <a:r>
              <a:rPr lang="en-US" sz="1700"/>
              <a:t>Who journeyed to the wilderness of sin?</a:t>
            </a:r>
          </a:p>
          <a:p>
            <a:pPr lvl="3"/>
            <a:r>
              <a:rPr lang="en-US" sz="1700"/>
              <a:t>All Israel</a:t>
            </a:r>
          </a:p>
          <a:p>
            <a:pPr lvl="2"/>
            <a:r>
              <a:rPr lang="en-US" sz="1700"/>
              <a:t>Who was at Mt Sinai?</a:t>
            </a:r>
          </a:p>
          <a:p>
            <a:pPr lvl="3"/>
            <a:r>
              <a:rPr lang="en-US" sz="1700"/>
              <a:t>All Israel</a:t>
            </a:r>
          </a:p>
          <a:p>
            <a:pPr lvl="2"/>
            <a:r>
              <a:rPr lang="en-US" sz="1700"/>
              <a:t>Who was counted in the poll?</a:t>
            </a:r>
          </a:p>
          <a:p>
            <a:pPr lvl="3"/>
            <a:r>
              <a:rPr lang="en-US" sz="1700"/>
              <a:t>All Israel</a:t>
            </a:r>
          </a:p>
          <a:p>
            <a:pPr lvl="2"/>
            <a:r>
              <a:rPr lang="en-US" sz="1700"/>
              <a:t>Who was able to go to war?</a:t>
            </a:r>
          </a:p>
          <a:p>
            <a:pPr lvl="3"/>
            <a:r>
              <a:rPr lang="en-US" sz="1700"/>
              <a:t>All Israel</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a:p>
            <a:pPr lvl="1"/>
            <a:r>
              <a:rPr lang="en-US" sz="2000"/>
              <a:t>Represents the government</a:t>
            </a:r>
          </a:p>
          <a:p>
            <a:pPr lvl="2"/>
            <a:r>
              <a:rPr lang="en-US" dirty="0"/>
              <a:t>Who rebelled against Moses?</a:t>
            </a:r>
          </a:p>
        </p:txBody>
      </p:sp>
    </p:spTree>
    <p:extLst>
      <p:ext uri="{BB962C8B-B14F-4D97-AF65-F5344CB8AC3E}">
        <p14:creationId xmlns:p14="http://schemas.microsoft.com/office/powerpoint/2010/main" val="4191252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pPr marR="0" rtl="0"/>
            <a:r>
              <a:rPr lang="en-US" sz="1300" b="1" i="0" u="none" strike="noStrike" baseline="0">
                <a:solidFill>
                  <a:srgbClr val="FFFFFF"/>
                </a:solidFill>
                <a:latin typeface="Verdana" panose="020B0604030504040204" pitchFamily="34" charset="0"/>
              </a:rPr>
              <a:t>Num 16:1</a:t>
            </a:r>
            <a:r>
              <a:rPr lang="en-US" sz="1300" b="0" i="0" u="none" strike="noStrike" baseline="0">
                <a:solidFill>
                  <a:srgbClr val="FFFFFF"/>
                </a:solidFill>
                <a:latin typeface="Verdana" panose="020B0604030504040204" pitchFamily="34" charset="0"/>
              </a:rPr>
              <a:t>  Now Korah,…. took </a:t>
            </a:r>
            <a:r>
              <a:rPr lang="en-US" sz="1300" b="0" i="1" u="none" strike="noStrike" baseline="0">
                <a:solidFill>
                  <a:srgbClr val="FFFFFF"/>
                </a:solidFill>
                <a:latin typeface="Verdana" panose="020B0604030504040204" pitchFamily="34" charset="0"/>
              </a:rPr>
              <a:t>men:</a:t>
            </a:r>
            <a:r>
              <a:rPr lang="en-US" sz="1300" b="0" i="0" u="none" strike="noStrike" baseline="0">
                <a:solidFill>
                  <a:srgbClr val="FFFFFF"/>
                </a:solidFill>
                <a:latin typeface="Verdana" panose="020B0604030504040204" pitchFamily="34" charset="0"/>
              </a:rPr>
              <a:t> </a:t>
            </a:r>
            <a:br>
              <a:rPr lang="en-US" sz="1300" b="0" i="0" u="none" strike="noStrike" baseline="0">
                <a:solidFill>
                  <a:srgbClr val="FFFFFF"/>
                </a:solidFill>
                <a:latin typeface="Verdana" panose="020B0604030504040204" pitchFamily="34" charset="0"/>
              </a:rPr>
            </a:br>
            <a:r>
              <a:rPr lang="en-US" sz="1300" b="0" i="0" u="none" strike="noStrike" baseline="0">
                <a:solidFill>
                  <a:srgbClr val="FFFFFF"/>
                </a:solidFill>
                <a:latin typeface="Verdana" panose="020B0604030504040204" pitchFamily="34" charset="0"/>
              </a:rPr>
              <a:t>Num 16:2  And they rose up before Moses, with certain of the children of Israel, two hundred and fifty princes of the assembly, famous in the congregation, men of renown: </a:t>
            </a:r>
            <a:br>
              <a:rPr lang="en-US" sz="1300" b="0" i="0" u="none" strike="noStrike" baseline="0">
                <a:solidFill>
                  <a:srgbClr val="FFFFFF"/>
                </a:solidFill>
                <a:latin typeface="Verdana" panose="020B0604030504040204" pitchFamily="34" charset="0"/>
              </a:rPr>
            </a:br>
            <a:r>
              <a:rPr lang="en-US" sz="1300" b="0" i="0" u="none" strike="noStrike" baseline="0">
                <a:solidFill>
                  <a:srgbClr val="FFFFFF"/>
                </a:solidFill>
                <a:latin typeface="Verdana" panose="020B0604030504040204" pitchFamily="34" charset="0"/>
              </a:rPr>
              <a:t>Num 16:3  And they gathered themselves together against Moses and against Aaron, and said unto them, </a:t>
            </a:r>
            <a:r>
              <a:rPr lang="en-US" sz="1300" b="0" i="1" u="none" strike="noStrike" baseline="0">
                <a:solidFill>
                  <a:srgbClr val="FFFFFF"/>
                </a:solidFill>
                <a:latin typeface="Verdana" panose="020B0604030504040204" pitchFamily="34" charset="0"/>
              </a:rPr>
              <a:t>Ye take</a:t>
            </a:r>
            <a:r>
              <a:rPr lang="en-US" sz="1300" b="0" i="0" u="none" strike="noStrike" baseline="0">
                <a:solidFill>
                  <a:srgbClr val="FFFFFF"/>
                </a:solidFill>
                <a:latin typeface="Verdana" panose="020B0604030504040204" pitchFamily="34" charset="0"/>
              </a:rPr>
              <a:t> too much upon you, seeing all the congregation </a:t>
            </a:r>
            <a:r>
              <a:rPr lang="en-US" sz="1300" b="0" i="1" u="none" strike="noStrike" baseline="0">
                <a:solidFill>
                  <a:srgbClr val="FFFFFF"/>
                </a:solidFill>
                <a:latin typeface="Verdana" panose="020B0604030504040204" pitchFamily="34" charset="0"/>
              </a:rPr>
              <a:t>are</a:t>
            </a:r>
            <a:r>
              <a:rPr lang="en-US" sz="1300" b="0" i="0" u="none" strike="noStrike" baseline="0">
                <a:solidFill>
                  <a:srgbClr val="FFFFFF"/>
                </a:solidFill>
                <a:latin typeface="Verdana" panose="020B0604030504040204" pitchFamily="34" charset="0"/>
              </a:rPr>
              <a:t> holy, every one of them, and the LORD </a:t>
            </a:r>
            <a:r>
              <a:rPr lang="en-US" sz="1300" b="0" i="1" u="none" strike="noStrike" baseline="0">
                <a:solidFill>
                  <a:srgbClr val="FFFFFF"/>
                </a:solidFill>
                <a:latin typeface="Verdana" panose="020B0604030504040204" pitchFamily="34" charset="0"/>
              </a:rPr>
              <a:t>is</a:t>
            </a:r>
            <a:r>
              <a:rPr lang="en-US" sz="1300" b="0" i="0" u="none" strike="noStrike" baseline="0">
                <a:solidFill>
                  <a:srgbClr val="FFFFFF"/>
                </a:solidFill>
                <a:latin typeface="Verdana" panose="020B0604030504040204" pitchFamily="34" charset="0"/>
              </a:rPr>
              <a:t> among them: wherefore then lift ye up yourselves above the congregation of the LORD? </a:t>
            </a:r>
            <a:endParaRPr lang="en-US" sz="1300">
              <a:solidFill>
                <a:srgbClr val="FFFFFF"/>
              </a:solidFill>
            </a:endParaRP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1700"/>
              <a:t>Congregation of Israel</a:t>
            </a:r>
          </a:p>
          <a:p>
            <a:pPr lvl="1"/>
            <a:r>
              <a:rPr lang="en-US" sz="1700"/>
              <a:t>Represents all Israel</a:t>
            </a:r>
          </a:p>
          <a:p>
            <a:pPr lvl="2"/>
            <a:r>
              <a:rPr lang="en-US" sz="1700"/>
              <a:t>Who journeyed to the wilderness of sin?</a:t>
            </a:r>
          </a:p>
          <a:p>
            <a:pPr lvl="3"/>
            <a:r>
              <a:rPr lang="en-US" sz="1700"/>
              <a:t>All Israel</a:t>
            </a:r>
          </a:p>
          <a:p>
            <a:pPr lvl="2"/>
            <a:r>
              <a:rPr lang="en-US" sz="1700"/>
              <a:t>Who was at Mt Sinai?</a:t>
            </a:r>
          </a:p>
          <a:p>
            <a:pPr lvl="3"/>
            <a:r>
              <a:rPr lang="en-US" sz="1700"/>
              <a:t>All Israel</a:t>
            </a:r>
          </a:p>
          <a:p>
            <a:pPr lvl="2"/>
            <a:r>
              <a:rPr lang="en-US" sz="1700"/>
              <a:t>Who was counted in the poll?</a:t>
            </a:r>
          </a:p>
          <a:p>
            <a:pPr lvl="3"/>
            <a:r>
              <a:rPr lang="en-US" sz="1700"/>
              <a:t>All Israel</a:t>
            </a:r>
          </a:p>
          <a:p>
            <a:pPr lvl="2"/>
            <a:r>
              <a:rPr lang="en-US" sz="1700"/>
              <a:t>Who was able to go to war?</a:t>
            </a:r>
          </a:p>
          <a:p>
            <a:pPr lvl="3"/>
            <a:r>
              <a:rPr lang="en-US" sz="1700"/>
              <a:t>All Israel</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a:p>
            <a:pPr lvl="1"/>
            <a:r>
              <a:rPr lang="en-US" sz="2000"/>
              <a:t>Represents the government</a:t>
            </a:r>
          </a:p>
          <a:p>
            <a:pPr lvl="2"/>
            <a:r>
              <a:rPr lang="en-US" dirty="0"/>
              <a:t>Who rebelled against Moses?</a:t>
            </a:r>
          </a:p>
          <a:p>
            <a:pPr lvl="3"/>
            <a:r>
              <a:rPr lang="en-US" sz="2000"/>
              <a:t>Rulers of the congregation</a:t>
            </a:r>
          </a:p>
        </p:txBody>
      </p:sp>
    </p:spTree>
    <p:extLst>
      <p:ext uri="{BB962C8B-B14F-4D97-AF65-F5344CB8AC3E}">
        <p14:creationId xmlns:p14="http://schemas.microsoft.com/office/powerpoint/2010/main" val="377771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pPr marR="0" rtl="0"/>
            <a:r>
              <a:rPr lang="en-US" sz="1900" b="1" i="0" u="none" strike="noStrike" baseline="0">
                <a:solidFill>
                  <a:srgbClr val="FFFFFF"/>
                </a:solidFill>
                <a:latin typeface="Verdana" panose="020B0604030504040204" pitchFamily="34" charset="0"/>
              </a:rPr>
              <a:t>Num 16:40</a:t>
            </a:r>
            <a:r>
              <a:rPr lang="en-US" sz="1900" b="0" i="0" u="none" strike="noStrike" baseline="0">
                <a:solidFill>
                  <a:srgbClr val="FFFFFF"/>
                </a:solidFill>
                <a:latin typeface="Verdana" panose="020B0604030504040204" pitchFamily="34" charset="0"/>
              </a:rPr>
              <a:t>  </a:t>
            </a:r>
            <a:r>
              <a:rPr lang="en-US" sz="1900" b="0" i="1" u="none" strike="noStrike" baseline="0">
                <a:solidFill>
                  <a:srgbClr val="FFFFFF"/>
                </a:solidFill>
                <a:latin typeface="Verdana" panose="020B0604030504040204" pitchFamily="34" charset="0"/>
              </a:rPr>
              <a:t>To be</a:t>
            </a:r>
            <a:r>
              <a:rPr lang="en-US" sz="1900" b="0" i="0" u="none" strike="noStrike" baseline="0">
                <a:solidFill>
                  <a:srgbClr val="FFFFFF"/>
                </a:solidFill>
                <a:latin typeface="Verdana" panose="020B0604030504040204" pitchFamily="34" charset="0"/>
              </a:rPr>
              <a:t> a memorial unto the children of Israel, that no stranger, which </a:t>
            </a:r>
            <a:r>
              <a:rPr lang="en-US" sz="1900" b="0" i="1" u="none" strike="noStrike" baseline="0">
                <a:solidFill>
                  <a:srgbClr val="FFFFFF"/>
                </a:solidFill>
                <a:latin typeface="Verdana" panose="020B0604030504040204" pitchFamily="34" charset="0"/>
              </a:rPr>
              <a:t>is</a:t>
            </a:r>
            <a:r>
              <a:rPr lang="en-US" sz="1900" b="0" i="0" u="none" strike="noStrike" baseline="0">
                <a:solidFill>
                  <a:srgbClr val="FFFFFF"/>
                </a:solidFill>
                <a:latin typeface="Verdana" panose="020B0604030504040204" pitchFamily="34" charset="0"/>
              </a:rPr>
              <a:t> not of the seed of Aaron, come near to offer incense before Yehovah; that he be not as Korah, and as his company: as Yehovah said to him by the hand of Moses. </a:t>
            </a:r>
            <a:endParaRPr lang="en-US" sz="1900">
              <a:solidFill>
                <a:srgbClr val="FFFFFF"/>
              </a:solidFill>
            </a:endParaRP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1700"/>
              <a:t>Congregation of Israel</a:t>
            </a:r>
          </a:p>
          <a:p>
            <a:pPr lvl="1"/>
            <a:r>
              <a:rPr lang="en-US" sz="1700"/>
              <a:t>Represents all Israel</a:t>
            </a:r>
          </a:p>
          <a:p>
            <a:pPr lvl="2"/>
            <a:r>
              <a:rPr lang="en-US" sz="1700"/>
              <a:t>Who journeyed to the wilderness of sin?</a:t>
            </a:r>
          </a:p>
          <a:p>
            <a:pPr lvl="3"/>
            <a:r>
              <a:rPr lang="en-US" sz="1700"/>
              <a:t>All Israel</a:t>
            </a:r>
          </a:p>
          <a:p>
            <a:pPr lvl="2"/>
            <a:r>
              <a:rPr lang="en-US" sz="1700"/>
              <a:t>Who was at Mt Sinai?</a:t>
            </a:r>
          </a:p>
          <a:p>
            <a:pPr lvl="3"/>
            <a:r>
              <a:rPr lang="en-US" sz="1700"/>
              <a:t>All Israel</a:t>
            </a:r>
          </a:p>
          <a:p>
            <a:pPr lvl="2"/>
            <a:r>
              <a:rPr lang="en-US" sz="1700"/>
              <a:t>Who was counted in the poll?</a:t>
            </a:r>
          </a:p>
          <a:p>
            <a:pPr lvl="3"/>
            <a:r>
              <a:rPr lang="en-US" sz="1700"/>
              <a:t>All Israel</a:t>
            </a:r>
          </a:p>
          <a:p>
            <a:pPr lvl="2"/>
            <a:r>
              <a:rPr lang="en-US" sz="1700"/>
              <a:t>Who was able to go to war?</a:t>
            </a:r>
          </a:p>
          <a:p>
            <a:pPr lvl="3"/>
            <a:r>
              <a:rPr lang="en-US" sz="1700"/>
              <a:t>All Israel</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a:p>
            <a:pPr lvl="1"/>
            <a:r>
              <a:rPr lang="en-US" sz="2000"/>
              <a:t>Represents the government</a:t>
            </a:r>
          </a:p>
          <a:p>
            <a:pPr lvl="2"/>
            <a:r>
              <a:rPr lang="en-US" dirty="0"/>
              <a:t>Who rebelled against Moses?</a:t>
            </a:r>
          </a:p>
          <a:p>
            <a:pPr lvl="3"/>
            <a:r>
              <a:rPr lang="en-US" sz="2000"/>
              <a:t>Rulers of the congregation</a:t>
            </a:r>
          </a:p>
          <a:p>
            <a:pPr lvl="3"/>
            <a:r>
              <a:rPr lang="en-US" sz="2000"/>
              <a:t>Korah wanted the priesthood</a:t>
            </a:r>
          </a:p>
        </p:txBody>
      </p:sp>
    </p:spTree>
    <p:extLst>
      <p:ext uri="{BB962C8B-B14F-4D97-AF65-F5344CB8AC3E}">
        <p14:creationId xmlns:p14="http://schemas.microsoft.com/office/powerpoint/2010/main" val="637434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pPr marR="0" rtl="0"/>
            <a:r>
              <a:rPr lang="en-US" sz="2800">
                <a:solidFill>
                  <a:srgbClr val="FFFFFF"/>
                </a:solidFill>
              </a:rPr>
              <a:t>Tabernacle/Temple</a:t>
            </a: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1700"/>
              <a:t>Congregation of Israel</a:t>
            </a:r>
          </a:p>
          <a:p>
            <a:pPr lvl="1"/>
            <a:r>
              <a:rPr lang="en-US" sz="1700"/>
              <a:t>Represents all Israel</a:t>
            </a:r>
          </a:p>
          <a:p>
            <a:pPr lvl="2"/>
            <a:r>
              <a:rPr lang="en-US" sz="1700"/>
              <a:t>Who journeyed to the wilderness of sin?</a:t>
            </a:r>
          </a:p>
          <a:p>
            <a:pPr lvl="3"/>
            <a:r>
              <a:rPr lang="en-US" sz="1700"/>
              <a:t>All Israel</a:t>
            </a:r>
          </a:p>
          <a:p>
            <a:pPr lvl="2"/>
            <a:r>
              <a:rPr lang="en-US" sz="1700"/>
              <a:t>Who was at Mt Sinai?</a:t>
            </a:r>
          </a:p>
          <a:p>
            <a:pPr lvl="3"/>
            <a:r>
              <a:rPr lang="en-US" sz="1700"/>
              <a:t>All Israel</a:t>
            </a:r>
          </a:p>
          <a:p>
            <a:pPr lvl="2"/>
            <a:r>
              <a:rPr lang="en-US" sz="1700"/>
              <a:t>Who was counted in the poll?</a:t>
            </a:r>
          </a:p>
          <a:p>
            <a:pPr lvl="3"/>
            <a:r>
              <a:rPr lang="en-US" sz="1700"/>
              <a:t>All Israel</a:t>
            </a:r>
          </a:p>
          <a:p>
            <a:pPr lvl="2"/>
            <a:r>
              <a:rPr lang="en-US" sz="1700"/>
              <a:t>Who was able to go to war?</a:t>
            </a:r>
          </a:p>
          <a:p>
            <a:pPr lvl="3"/>
            <a:r>
              <a:rPr lang="en-US" sz="1700"/>
              <a:t>All Israel</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2000"/>
              <a:t>Congregation of Yehovah</a:t>
            </a:r>
          </a:p>
          <a:p>
            <a:pPr lvl="1"/>
            <a:r>
              <a:rPr lang="en-US" sz="2000"/>
              <a:t>Represents the government</a:t>
            </a:r>
          </a:p>
          <a:p>
            <a:pPr lvl="2"/>
            <a:r>
              <a:rPr lang="en-US" dirty="0"/>
              <a:t>Who rebelled against Moses?</a:t>
            </a:r>
          </a:p>
          <a:p>
            <a:pPr lvl="3"/>
            <a:r>
              <a:rPr lang="en-US" sz="2000"/>
              <a:t>Rulers of the congregation</a:t>
            </a:r>
          </a:p>
          <a:p>
            <a:pPr lvl="3"/>
            <a:r>
              <a:rPr lang="en-US" sz="2000"/>
              <a:t>Korah wanted the priesthood</a:t>
            </a:r>
          </a:p>
          <a:p>
            <a:pPr lvl="2"/>
            <a:r>
              <a:rPr lang="en-US" dirty="0"/>
              <a:t>The Congregation of </a:t>
            </a:r>
            <a:r>
              <a:rPr lang="en-US"/>
              <a:t>Yehovah</a:t>
            </a:r>
            <a:r>
              <a:rPr lang="en-US" dirty="0"/>
              <a:t> is the government</a:t>
            </a:r>
          </a:p>
        </p:txBody>
      </p:sp>
    </p:spTree>
    <p:extLst>
      <p:ext uri="{BB962C8B-B14F-4D97-AF65-F5344CB8AC3E}">
        <p14:creationId xmlns:p14="http://schemas.microsoft.com/office/powerpoint/2010/main" val="3056188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CE89C-A6C5-1CE8-86D9-A40E0F363FC1}"/>
              </a:ext>
            </a:extLst>
          </p:cNvPr>
          <p:cNvSpPr>
            <a:spLocks noGrp="1"/>
          </p:cNvSpPr>
          <p:nvPr>
            <p:ph type="title"/>
          </p:nvPr>
        </p:nvSpPr>
        <p:spPr>
          <a:xfrm>
            <a:off x="838200" y="1412488"/>
            <a:ext cx="2899189" cy="4363844"/>
          </a:xfrm>
        </p:spPr>
        <p:txBody>
          <a:bodyPr anchor="t">
            <a:normAutofit/>
          </a:bodyPr>
          <a:lstStyle/>
          <a:p>
            <a:pPr marR="0" rtl="0"/>
            <a:r>
              <a:rPr lang="en-US" sz="1900" b="0" i="0" u="none" strike="noStrike" baseline="0">
                <a:solidFill>
                  <a:srgbClr val="FFFFFF"/>
                </a:solidFill>
                <a:latin typeface="Verdana" panose="020B0604030504040204" pitchFamily="34" charset="0"/>
              </a:rPr>
              <a:t>Exo 27:21  In the tabernacle of the congregation without the vail, which </a:t>
            </a:r>
            <a:r>
              <a:rPr lang="en-US" sz="1900" b="0" i="1" u="none" strike="noStrike" baseline="0">
                <a:solidFill>
                  <a:srgbClr val="FFFFFF"/>
                </a:solidFill>
                <a:latin typeface="Verdana" panose="020B0604030504040204" pitchFamily="34" charset="0"/>
              </a:rPr>
              <a:t>is</a:t>
            </a:r>
            <a:r>
              <a:rPr lang="en-US" sz="1900" b="0" i="0" u="none" strike="noStrike" baseline="0">
                <a:solidFill>
                  <a:srgbClr val="FFFFFF"/>
                </a:solidFill>
                <a:latin typeface="Verdana" panose="020B0604030504040204" pitchFamily="34" charset="0"/>
              </a:rPr>
              <a:t> before the testimony, Aaron and his sons shall order it from evening to morning before the LORD: </a:t>
            </a:r>
            <a:r>
              <a:rPr lang="en-US" sz="1900" b="0" i="1" u="none" strike="noStrike" baseline="0">
                <a:solidFill>
                  <a:srgbClr val="FFFFFF"/>
                </a:solidFill>
                <a:latin typeface="Verdana" panose="020B0604030504040204" pitchFamily="34" charset="0"/>
              </a:rPr>
              <a:t>it shall be</a:t>
            </a:r>
            <a:r>
              <a:rPr lang="en-US" sz="1900" b="0" i="0" u="none" strike="noStrike" baseline="0">
                <a:solidFill>
                  <a:srgbClr val="FFFFFF"/>
                </a:solidFill>
                <a:latin typeface="Verdana" panose="020B0604030504040204" pitchFamily="34" charset="0"/>
              </a:rPr>
              <a:t> a statute for ever unto their generations on the behalf of the children of Israel. </a:t>
            </a:r>
            <a:endParaRPr lang="en-US" sz="1900">
              <a:solidFill>
                <a:srgbClr val="FFFFFF"/>
              </a:solidFill>
            </a:endParaRPr>
          </a:p>
        </p:txBody>
      </p:sp>
      <p:sp>
        <p:nvSpPr>
          <p:cNvPr id="3" name="Content Placeholder 2">
            <a:extLst>
              <a:ext uri="{FF2B5EF4-FFF2-40B4-BE49-F238E27FC236}">
                <a16:creationId xmlns:a16="http://schemas.microsoft.com/office/drawing/2014/main" id="{1A96D333-40DB-3E3B-DFC3-81981260687F}"/>
              </a:ext>
            </a:extLst>
          </p:cNvPr>
          <p:cNvSpPr>
            <a:spLocks noGrp="1"/>
          </p:cNvSpPr>
          <p:nvPr>
            <p:ph sz="half" idx="1"/>
          </p:nvPr>
        </p:nvSpPr>
        <p:spPr>
          <a:xfrm>
            <a:off x="4380855" y="1412489"/>
            <a:ext cx="3427283" cy="4363844"/>
          </a:xfrm>
        </p:spPr>
        <p:txBody>
          <a:bodyPr>
            <a:normAutofit/>
          </a:bodyPr>
          <a:lstStyle/>
          <a:p>
            <a:r>
              <a:rPr lang="en-US" sz="1700"/>
              <a:t>Congregation of Israel</a:t>
            </a:r>
          </a:p>
          <a:p>
            <a:pPr lvl="1"/>
            <a:r>
              <a:rPr lang="en-US" sz="1700"/>
              <a:t>Represents all Israel</a:t>
            </a:r>
          </a:p>
          <a:p>
            <a:pPr lvl="2"/>
            <a:r>
              <a:rPr lang="en-US" sz="1700"/>
              <a:t>Who journeyed to the wilderness of sin?</a:t>
            </a:r>
          </a:p>
          <a:p>
            <a:pPr lvl="3"/>
            <a:r>
              <a:rPr lang="en-US" sz="1700"/>
              <a:t>All Israel</a:t>
            </a:r>
          </a:p>
          <a:p>
            <a:pPr lvl="2"/>
            <a:r>
              <a:rPr lang="en-US" sz="1700"/>
              <a:t>Who was at Mt Sinai?</a:t>
            </a:r>
          </a:p>
          <a:p>
            <a:pPr lvl="3"/>
            <a:r>
              <a:rPr lang="en-US" sz="1700"/>
              <a:t>All Israel</a:t>
            </a:r>
          </a:p>
          <a:p>
            <a:pPr lvl="2"/>
            <a:r>
              <a:rPr lang="en-US" sz="1700"/>
              <a:t>Who was counted in the poll?</a:t>
            </a:r>
          </a:p>
          <a:p>
            <a:pPr lvl="3"/>
            <a:r>
              <a:rPr lang="en-US" sz="1700"/>
              <a:t>All Israel</a:t>
            </a:r>
          </a:p>
          <a:p>
            <a:pPr lvl="2"/>
            <a:r>
              <a:rPr lang="en-US" sz="1700"/>
              <a:t>Who was able to go to war?</a:t>
            </a:r>
          </a:p>
          <a:p>
            <a:pPr lvl="3"/>
            <a:r>
              <a:rPr lang="en-US" sz="1700"/>
              <a:t>All Israel</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FCEB94-90C9-E069-572F-53A2ABB33534}"/>
              </a:ext>
            </a:extLst>
          </p:cNvPr>
          <p:cNvSpPr>
            <a:spLocks noGrp="1"/>
          </p:cNvSpPr>
          <p:nvPr>
            <p:ph sz="half" idx="2"/>
          </p:nvPr>
        </p:nvSpPr>
        <p:spPr>
          <a:xfrm>
            <a:off x="8451604" y="1412489"/>
            <a:ext cx="3197701" cy="4363844"/>
          </a:xfrm>
        </p:spPr>
        <p:txBody>
          <a:bodyPr>
            <a:normAutofit/>
          </a:bodyPr>
          <a:lstStyle/>
          <a:p>
            <a:r>
              <a:rPr lang="en-US" sz="1400"/>
              <a:t>Congregation of Yehovah</a:t>
            </a:r>
          </a:p>
          <a:p>
            <a:pPr lvl="1"/>
            <a:r>
              <a:rPr lang="en-US" sz="1400"/>
              <a:t>Represents the government</a:t>
            </a:r>
          </a:p>
          <a:p>
            <a:pPr lvl="2"/>
            <a:r>
              <a:rPr lang="en-US" sz="1400"/>
              <a:t>Who rebelled against Moses?</a:t>
            </a:r>
          </a:p>
          <a:p>
            <a:pPr lvl="3"/>
            <a:r>
              <a:rPr lang="en-US" sz="1400"/>
              <a:t>Rulers of the congregation</a:t>
            </a:r>
          </a:p>
          <a:p>
            <a:pPr lvl="3"/>
            <a:r>
              <a:rPr lang="en-US" sz="1400"/>
              <a:t>Korah wanted the priesthood</a:t>
            </a:r>
          </a:p>
          <a:p>
            <a:pPr lvl="2"/>
            <a:r>
              <a:rPr lang="en-US" sz="1400"/>
              <a:t>The Congregation of Yehovah is the government</a:t>
            </a:r>
          </a:p>
          <a:p>
            <a:pPr lvl="3"/>
            <a:r>
              <a:rPr lang="en-US" sz="1400"/>
              <a:t>Levitical and Aaronic priesthood</a:t>
            </a:r>
          </a:p>
          <a:p>
            <a:pPr lvl="2"/>
            <a:r>
              <a:rPr lang="en-US" sz="1400"/>
              <a:t>The government served in the Tabernacle of the Congregation</a:t>
            </a:r>
          </a:p>
        </p:txBody>
      </p:sp>
    </p:spTree>
    <p:extLst>
      <p:ext uri="{BB962C8B-B14F-4D97-AF65-F5344CB8AC3E}">
        <p14:creationId xmlns:p14="http://schemas.microsoft.com/office/powerpoint/2010/main" val="175051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Government- 9 statutes</a:t>
            </a:r>
          </a:p>
          <a:p>
            <a:pPr lvl="2"/>
            <a:r>
              <a:rPr lang="en-US" sz="2200"/>
              <a:t>You shall appoint judges and officers in all your cities. Deut 16:18</a:t>
            </a:r>
          </a:p>
          <a:p>
            <a:pPr lvl="2"/>
            <a:r>
              <a:rPr lang="en-US" sz="2200"/>
              <a:t>The Judicial System is to run the land. Ex 18:21-22</a:t>
            </a:r>
          </a:p>
          <a:p>
            <a:pPr lvl="2"/>
            <a:r>
              <a:rPr lang="en-US" sz="2200"/>
              <a:t>Lower courts deal with small matters. Ex 18:22 </a:t>
            </a:r>
          </a:p>
          <a:p>
            <a:pPr lvl="2"/>
            <a:r>
              <a:rPr lang="en-US" sz="2200"/>
              <a:t>Higher courts deals with the large matters Ex 18:22</a:t>
            </a:r>
          </a:p>
          <a:p>
            <a:pPr lvl="2"/>
            <a:r>
              <a:rPr lang="en-US" sz="2200"/>
              <a:t>You shall not curse or speak evil of your rulers Ex 22:28</a:t>
            </a:r>
          </a:p>
          <a:p>
            <a:pPr lvl="2"/>
            <a:r>
              <a:rPr lang="en-US" sz="2200"/>
              <a:t>You shall respect and listen to your rulers Deut 17:12-13</a:t>
            </a:r>
          </a:p>
          <a:p>
            <a:pPr lvl="2"/>
            <a:r>
              <a:rPr lang="en-US" sz="2200"/>
              <a:t>You shall not let a eunuch hold office Deut 23:1</a:t>
            </a:r>
          </a:p>
          <a:p>
            <a:pPr lvl="2"/>
            <a:endParaRPr lang="en-US" sz="2200"/>
          </a:p>
        </p:txBody>
      </p:sp>
    </p:spTree>
    <p:extLst>
      <p:ext uri="{BB962C8B-B14F-4D97-AF65-F5344CB8AC3E}">
        <p14:creationId xmlns:p14="http://schemas.microsoft.com/office/powerpoint/2010/main" val="2535636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0C449E-3C5D-6E8F-D713-1C7EC35B36A3}"/>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dirty="0" err="1"/>
              <a:t>Deu</a:t>
            </a:r>
            <a:r>
              <a:rPr lang="en-US" sz="2200" b="1" i="0" u="none" strike="noStrike" baseline="0" dirty="0"/>
              <a:t> 23:1</a:t>
            </a:r>
            <a:r>
              <a:rPr lang="en-US" sz="2200" b="0" i="0" u="none" strike="noStrike" baseline="0" dirty="0"/>
              <a:t>  He that is </a:t>
            </a:r>
            <a:r>
              <a:rPr lang="en-US" sz="2200" b="1" i="0" u="none" strike="noStrike" baseline="0" dirty="0"/>
              <a:t>wounded in the stones</a:t>
            </a:r>
            <a:r>
              <a:rPr lang="en-US" sz="2200" b="0" i="0" u="none" strike="noStrike" baseline="0" dirty="0"/>
              <a:t>, or hath his privy member cut off, shall not enter into the congregation of </a:t>
            </a:r>
            <a:r>
              <a:rPr lang="en-US" sz="2200" b="0" i="0" u="none" strike="noStrike" baseline="0" dirty="0" err="1"/>
              <a:t>Yehovah</a:t>
            </a:r>
            <a:r>
              <a:rPr lang="en-US" sz="2200" b="0" i="0" u="none" strike="noStrike" baseline="0" dirty="0"/>
              <a:t>. </a:t>
            </a:r>
            <a:endParaRPr lang="en-US" sz="2200" dirty="0"/>
          </a:p>
        </p:txBody>
      </p:sp>
    </p:spTree>
    <p:extLst>
      <p:ext uri="{BB962C8B-B14F-4D97-AF65-F5344CB8AC3E}">
        <p14:creationId xmlns:p14="http://schemas.microsoft.com/office/powerpoint/2010/main" val="2255494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Government- 9 statutes</a:t>
            </a:r>
          </a:p>
          <a:p>
            <a:pPr lvl="2"/>
            <a:r>
              <a:rPr lang="en-US" sz="2200"/>
              <a:t>You shall appoint judges and officers in all your cities. Deut 16:18</a:t>
            </a:r>
          </a:p>
          <a:p>
            <a:pPr lvl="2"/>
            <a:r>
              <a:rPr lang="en-US" sz="2200"/>
              <a:t>The Judicial System is to run the land. Ex 18:21-22</a:t>
            </a:r>
          </a:p>
          <a:p>
            <a:pPr lvl="2"/>
            <a:r>
              <a:rPr lang="en-US" sz="2200"/>
              <a:t>Lower courts deal with small matters. Ex 18:22 </a:t>
            </a:r>
          </a:p>
          <a:p>
            <a:pPr lvl="2"/>
            <a:r>
              <a:rPr lang="en-US" sz="2200"/>
              <a:t>Higher courts deals with the large matters Ex 18:22</a:t>
            </a:r>
          </a:p>
          <a:p>
            <a:pPr lvl="2"/>
            <a:r>
              <a:rPr lang="en-US" sz="2200"/>
              <a:t>You shall not curse or speak evil of your rulers Ex 22:28</a:t>
            </a:r>
          </a:p>
          <a:p>
            <a:pPr lvl="2"/>
            <a:r>
              <a:rPr lang="en-US" sz="2200"/>
              <a:t>You shall respect and listen to your rulers Deut 17:12-13</a:t>
            </a:r>
          </a:p>
          <a:p>
            <a:pPr lvl="2"/>
            <a:r>
              <a:rPr lang="en-US" sz="2200"/>
              <a:t>You shall not let a eunuch hold office Deut 23:1</a:t>
            </a:r>
          </a:p>
          <a:p>
            <a:pPr lvl="2"/>
            <a:r>
              <a:rPr lang="en-US" sz="2200"/>
              <a:t>You shall not let a mongrel hold office Ex 23:2</a:t>
            </a:r>
          </a:p>
          <a:p>
            <a:pPr lvl="2"/>
            <a:endParaRPr lang="en-US" sz="2200"/>
          </a:p>
        </p:txBody>
      </p:sp>
    </p:spTree>
    <p:extLst>
      <p:ext uri="{BB962C8B-B14F-4D97-AF65-F5344CB8AC3E}">
        <p14:creationId xmlns:p14="http://schemas.microsoft.com/office/powerpoint/2010/main" val="2806680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82458E-A7E5-5672-4288-AF3CD5DB2886}"/>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dirty="0" err="1"/>
              <a:t>Deu</a:t>
            </a:r>
            <a:r>
              <a:rPr lang="en-US" sz="2200" b="1" i="0" u="none" strike="noStrike" baseline="0" dirty="0"/>
              <a:t> 23:2</a:t>
            </a:r>
            <a:r>
              <a:rPr lang="en-US" sz="2200" b="0" i="0" u="none" strike="noStrike" baseline="0" dirty="0"/>
              <a:t>  “No one born of a </a:t>
            </a:r>
            <a:r>
              <a:rPr lang="en-US" sz="2200" b="1" i="0" u="none" strike="noStrike" baseline="0" dirty="0"/>
              <a:t>forbidden union </a:t>
            </a:r>
            <a:r>
              <a:rPr lang="en-US" sz="2200" b="0" i="0" u="none" strike="noStrike" baseline="0" dirty="0"/>
              <a:t>may enter the </a:t>
            </a:r>
            <a:r>
              <a:rPr lang="en-US" sz="2200" b="1" i="0" u="none" strike="noStrike" baseline="0" dirty="0"/>
              <a:t>assembly of </a:t>
            </a:r>
            <a:r>
              <a:rPr lang="en-US" sz="2200" b="1" i="0" u="none" strike="noStrike" baseline="0" dirty="0" err="1"/>
              <a:t>Yehovah</a:t>
            </a:r>
            <a:r>
              <a:rPr lang="en-US" sz="2200" b="0" i="0" u="none" strike="noStrike" baseline="0" dirty="0"/>
              <a:t>. Even to the tenth generation, none of his descendants may enter the assembly of </a:t>
            </a:r>
            <a:r>
              <a:rPr lang="en-US" sz="2200" b="0" i="0" u="none" strike="noStrike" baseline="0" dirty="0" err="1"/>
              <a:t>Yehovah</a:t>
            </a:r>
            <a:r>
              <a:rPr lang="en-US" sz="2200" b="0" i="0" u="none" strike="noStrike" baseline="0" dirty="0"/>
              <a:t>. </a:t>
            </a:r>
            <a:endParaRPr lang="en-US" sz="2200" dirty="0"/>
          </a:p>
        </p:txBody>
      </p:sp>
    </p:spTree>
    <p:extLst>
      <p:ext uri="{BB962C8B-B14F-4D97-AF65-F5344CB8AC3E}">
        <p14:creationId xmlns:p14="http://schemas.microsoft.com/office/powerpoint/2010/main" val="2451430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Government- 9 statutes</a:t>
            </a:r>
          </a:p>
          <a:p>
            <a:pPr lvl="2"/>
            <a:r>
              <a:rPr lang="en-US" sz="2200"/>
              <a:t>You shall appoint judges and officers in all your cities. Deut 16:18</a:t>
            </a:r>
          </a:p>
          <a:p>
            <a:pPr lvl="2"/>
            <a:r>
              <a:rPr lang="en-US" sz="2200"/>
              <a:t>The Judicial System is to run the land. Ex 18:21-22</a:t>
            </a:r>
          </a:p>
          <a:p>
            <a:pPr lvl="2"/>
            <a:r>
              <a:rPr lang="en-US" sz="2200"/>
              <a:t>Lower courts deal with small matters. Ex 18:22 </a:t>
            </a:r>
          </a:p>
          <a:p>
            <a:pPr lvl="2"/>
            <a:r>
              <a:rPr lang="en-US" sz="2200"/>
              <a:t>Higher courts deals with the large matters Ex 18:22</a:t>
            </a:r>
          </a:p>
          <a:p>
            <a:pPr lvl="2"/>
            <a:r>
              <a:rPr lang="en-US" sz="2200"/>
              <a:t>You shall not curse or speak evil of your rulers Ex 22:28</a:t>
            </a:r>
          </a:p>
          <a:p>
            <a:pPr lvl="2"/>
            <a:r>
              <a:rPr lang="en-US" sz="2200"/>
              <a:t>You shall respect and listen to your rulers Deut 17:12-13</a:t>
            </a:r>
          </a:p>
          <a:p>
            <a:pPr lvl="2"/>
            <a:r>
              <a:rPr lang="en-US" sz="2200"/>
              <a:t>You shall not let a eunuch hold office Deut 23:1</a:t>
            </a:r>
          </a:p>
          <a:p>
            <a:pPr lvl="2"/>
            <a:r>
              <a:rPr lang="en-US" sz="2200"/>
              <a:t>You shall not let a mongrel hold office Deut 23:2</a:t>
            </a:r>
          </a:p>
          <a:p>
            <a:pPr lvl="2"/>
            <a:r>
              <a:rPr lang="en-US" sz="2200"/>
              <a:t>You shall not let a foreigner hold office Deut 23:3</a:t>
            </a:r>
          </a:p>
          <a:p>
            <a:pPr lvl="2"/>
            <a:endParaRPr lang="en-US" sz="2200"/>
          </a:p>
        </p:txBody>
      </p:sp>
    </p:spTree>
    <p:extLst>
      <p:ext uri="{BB962C8B-B14F-4D97-AF65-F5344CB8AC3E}">
        <p14:creationId xmlns:p14="http://schemas.microsoft.com/office/powerpoint/2010/main" val="1095516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D1AA49-496F-1290-D987-E3E4AC4E29DE}"/>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Box 2">
            <a:extLst>
              <a:ext uri="{FF2B5EF4-FFF2-40B4-BE49-F238E27FC236}">
                <a16:creationId xmlns:a16="http://schemas.microsoft.com/office/drawing/2014/main" id="{41DB504F-86F4-9B52-376C-0663B208BF1B}"/>
              </a:ext>
            </a:extLst>
          </p:cNvPr>
          <p:cNvGraphicFramePr/>
          <p:nvPr>
            <p:extLst>
              <p:ext uri="{D42A27DB-BD31-4B8C-83A1-F6EECF244321}">
                <p14:modId xmlns:p14="http://schemas.microsoft.com/office/powerpoint/2010/main" val="40848792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8288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552343-2D36-58AB-1121-0B2A73DC60FF}"/>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dirty="0" err="1"/>
              <a:t>Deu</a:t>
            </a:r>
            <a:r>
              <a:rPr lang="en-US" sz="2200" b="1" i="0" u="none" strike="noStrike" baseline="0" dirty="0"/>
              <a:t> 23:3</a:t>
            </a:r>
            <a:r>
              <a:rPr lang="en-US" sz="2200" b="0" i="0" u="none" strike="noStrike" baseline="0" dirty="0"/>
              <a:t>  “No Ammonite or Moabite may enter the </a:t>
            </a:r>
            <a:r>
              <a:rPr lang="en-US" sz="2200" b="1" i="0" u="none" strike="noStrike" baseline="0" dirty="0"/>
              <a:t>assembly of </a:t>
            </a:r>
            <a:r>
              <a:rPr lang="en-US" sz="2200" b="1" i="0" u="none" strike="noStrike" baseline="0" dirty="0" err="1"/>
              <a:t>Yehovah</a:t>
            </a:r>
            <a:r>
              <a:rPr lang="en-US" sz="2200" b="0" i="0" u="none" strike="noStrike" baseline="0" dirty="0"/>
              <a:t>. Even to the tenth generation, </a:t>
            </a:r>
            <a:r>
              <a:rPr lang="en-US" sz="2200" b="1" i="0" u="none" strike="noStrike" baseline="0" dirty="0"/>
              <a:t>none of them may enter the assembly of </a:t>
            </a:r>
            <a:r>
              <a:rPr lang="en-US" sz="2200" b="1" i="0" u="none" strike="noStrike" baseline="0" dirty="0" err="1"/>
              <a:t>Yehovah</a:t>
            </a:r>
            <a:r>
              <a:rPr lang="en-US" sz="2200" b="1" i="0" u="none" strike="noStrike" baseline="0" dirty="0"/>
              <a:t> forever</a:t>
            </a:r>
            <a:r>
              <a:rPr lang="en-US" sz="2200" b="0" i="0" u="none" strike="noStrike" baseline="0" dirty="0"/>
              <a:t>, </a:t>
            </a:r>
            <a:endParaRPr lang="en-US" sz="2200" dirty="0"/>
          </a:p>
        </p:txBody>
      </p:sp>
    </p:spTree>
    <p:extLst>
      <p:ext uri="{BB962C8B-B14F-4D97-AF65-F5344CB8AC3E}">
        <p14:creationId xmlns:p14="http://schemas.microsoft.com/office/powerpoint/2010/main" val="382116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171C1-DC71-C09A-EB1E-E8BECC05A293}"/>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Why these 3 statutes?</a:t>
            </a:r>
          </a:p>
        </p:txBody>
      </p:sp>
      <p:sp>
        <p:nvSpPr>
          <p:cNvPr id="24"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14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CC72-DAA5-5323-4EF9-2DFB1FDEC065}"/>
              </a:ext>
            </a:extLst>
          </p:cNvPr>
          <p:cNvSpPr>
            <a:spLocks noGrp="1"/>
          </p:cNvSpPr>
          <p:nvPr>
            <p:ph type="title"/>
          </p:nvPr>
        </p:nvSpPr>
        <p:spPr>
          <a:xfrm>
            <a:off x="838200" y="365125"/>
            <a:ext cx="10515600" cy="1325563"/>
          </a:xfrm>
        </p:spPr>
        <p:txBody>
          <a:bodyPr>
            <a:normAutofit/>
          </a:bodyPr>
          <a:lstStyle/>
          <a:p>
            <a:r>
              <a:rPr lang="en-US" sz="5400"/>
              <a:t>Why these 3 statutes?</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F5AC6-7B94-341B-3F2D-9934025D6AA8}"/>
              </a:ext>
            </a:extLst>
          </p:cNvPr>
          <p:cNvSpPr>
            <a:spLocks noGrp="1"/>
          </p:cNvSpPr>
          <p:nvPr>
            <p:ph idx="1"/>
          </p:nvPr>
        </p:nvSpPr>
        <p:spPr>
          <a:xfrm>
            <a:off x="838200" y="1929384"/>
            <a:ext cx="10515600" cy="4251960"/>
          </a:xfrm>
        </p:spPr>
        <p:txBody>
          <a:bodyPr>
            <a:normAutofit/>
          </a:bodyPr>
          <a:lstStyle/>
          <a:p>
            <a:r>
              <a:rPr lang="en-US" sz="2200" dirty="0"/>
              <a:t>Eunuch’s can’t be in the assembly</a:t>
            </a:r>
          </a:p>
          <a:p>
            <a:pPr lvl="1"/>
            <a:r>
              <a:rPr lang="en-US" sz="2200" dirty="0"/>
              <a:t>Perhaps men with low testosterone will affect judgement</a:t>
            </a:r>
          </a:p>
        </p:txBody>
      </p:sp>
    </p:spTree>
    <p:extLst>
      <p:ext uri="{BB962C8B-B14F-4D97-AF65-F5344CB8AC3E}">
        <p14:creationId xmlns:p14="http://schemas.microsoft.com/office/powerpoint/2010/main" val="3267659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CC72-DAA5-5323-4EF9-2DFB1FDEC065}"/>
              </a:ext>
            </a:extLst>
          </p:cNvPr>
          <p:cNvSpPr>
            <a:spLocks noGrp="1"/>
          </p:cNvSpPr>
          <p:nvPr>
            <p:ph type="title"/>
          </p:nvPr>
        </p:nvSpPr>
        <p:spPr>
          <a:xfrm>
            <a:off x="838200" y="365125"/>
            <a:ext cx="10515600" cy="1325563"/>
          </a:xfrm>
        </p:spPr>
        <p:txBody>
          <a:bodyPr>
            <a:normAutofit/>
          </a:bodyPr>
          <a:lstStyle/>
          <a:p>
            <a:r>
              <a:rPr lang="en-US" sz="5400"/>
              <a:t>Why these 3 statutes?</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F5AC6-7B94-341B-3F2D-9934025D6AA8}"/>
              </a:ext>
            </a:extLst>
          </p:cNvPr>
          <p:cNvSpPr>
            <a:spLocks noGrp="1"/>
          </p:cNvSpPr>
          <p:nvPr>
            <p:ph idx="1"/>
          </p:nvPr>
        </p:nvSpPr>
        <p:spPr>
          <a:xfrm>
            <a:off x="838200" y="1929384"/>
            <a:ext cx="10515600" cy="4251960"/>
          </a:xfrm>
        </p:spPr>
        <p:txBody>
          <a:bodyPr>
            <a:normAutofit/>
          </a:bodyPr>
          <a:lstStyle/>
          <a:p>
            <a:r>
              <a:rPr lang="en-US" sz="2200" dirty="0"/>
              <a:t>Eunuch’s can’t be in the assembly</a:t>
            </a:r>
          </a:p>
          <a:p>
            <a:r>
              <a:rPr lang="en-US" sz="2200" dirty="0"/>
              <a:t>Mixed races can’t be in the congregation</a:t>
            </a:r>
          </a:p>
          <a:p>
            <a:pPr lvl="1"/>
            <a:r>
              <a:rPr lang="en-US" sz="2200" dirty="0"/>
              <a:t>This is someone born of mixed heathen race</a:t>
            </a:r>
          </a:p>
        </p:txBody>
      </p:sp>
    </p:spTree>
    <p:extLst>
      <p:ext uri="{BB962C8B-B14F-4D97-AF65-F5344CB8AC3E}">
        <p14:creationId xmlns:p14="http://schemas.microsoft.com/office/powerpoint/2010/main" val="3912914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CC72-DAA5-5323-4EF9-2DFB1FDEC065}"/>
              </a:ext>
            </a:extLst>
          </p:cNvPr>
          <p:cNvSpPr>
            <a:spLocks noGrp="1"/>
          </p:cNvSpPr>
          <p:nvPr>
            <p:ph type="title"/>
          </p:nvPr>
        </p:nvSpPr>
        <p:spPr>
          <a:xfrm>
            <a:off x="838200" y="365125"/>
            <a:ext cx="10515600" cy="1325563"/>
          </a:xfrm>
        </p:spPr>
        <p:txBody>
          <a:bodyPr>
            <a:normAutofit/>
          </a:bodyPr>
          <a:lstStyle/>
          <a:p>
            <a:r>
              <a:rPr lang="en-US" sz="5400"/>
              <a:t>Why these 3 statutes?</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F5AC6-7B94-341B-3F2D-9934025D6AA8}"/>
              </a:ext>
            </a:extLst>
          </p:cNvPr>
          <p:cNvSpPr>
            <a:spLocks noGrp="1"/>
          </p:cNvSpPr>
          <p:nvPr>
            <p:ph idx="1"/>
          </p:nvPr>
        </p:nvSpPr>
        <p:spPr>
          <a:xfrm>
            <a:off x="838200" y="1929384"/>
            <a:ext cx="10515600" cy="4251960"/>
          </a:xfrm>
        </p:spPr>
        <p:txBody>
          <a:bodyPr>
            <a:normAutofit/>
          </a:bodyPr>
          <a:lstStyle/>
          <a:p>
            <a:r>
              <a:rPr lang="en-US" sz="2200"/>
              <a:t>Eunuch’s can’t be in the assembly</a:t>
            </a:r>
          </a:p>
          <a:p>
            <a:r>
              <a:rPr lang="en-US" sz="2200"/>
              <a:t>Mixed races can’t be in the congregation</a:t>
            </a:r>
          </a:p>
          <a:p>
            <a:pPr lvl="1"/>
            <a:r>
              <a:rPr lang="en-US" sz="2200"/>
              <a:t>This is someone born of mixed heathen race</a:t>
            </a:r>
          </a:p>
          <a:p>
            <a:pPr lvl="1"/>
            <a:r>
              <a:rPr lang="en-US" sz="2200"/>
              <a:t>Foreigners were always allowed in Israel, but had to keep Yehovah’s Law</a:t>
            </a:r>
          </a:p>
        </p:txBody>
      </p:sp>
    </p:spTree>
    <p:extLst>
      <p:ext uri="{BB962C8B-B14F-4D97-AF65-F5344CB8AC3E}">
        <p14:creationId xmlns:p14="http://schemas.microsoft.com/office/powerpoint/2010/main" val="2836684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732E89-FC5B-ADBD-5B9F-63EE7C30BC5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a:t>Exo 12:48  </a:t>
            </a:r>
            <a:r>
              <a:rPr lang="en-US" sz="2200" b="1" i="0" u="none" strike="noStrike" baseline="0" dirty="0"/>
              <a:t>And when a stranger shall sojourn with thee, and will keep the </a:t>
            </a:r>
            <a:r>
              <a:rPr lang="en-US" sz="2200" b="1" dirty="0"/>
              <a:t>P</a:t>
            </a:r>
            <a:r>
              <a:rPr lang="en-US" sz="2200" b="1" i="0" u="none" strike="noStrike" baseline="0" dirty="0"/>
              <a:t>assover to </a:t>
            </a:r>
            <a:r>
              <a:rPr lang="en-US" sz="2200" b="1" i="0" u="none" strike="noStrike" baseline="0"/>
              <a:t>Yehovah</a:t>
            </a:r>
            <a:r>
              <a:rPr lang="en-US" sz="2200" b="1" i="0" u="none" strike="noStrike" baseline="0" dirty="0"/>
              <a:t>, let all his males be circumcised, and then let him come near and keep it; and he shall be as one that is born in the land: </a:t>
            </a:r>
            <a:r>
              <a:rPr lang="en-US" sz="2200" b="0" i="0" u="none" strike="noStrike" baseline="0" dirty="0"/>
              <a:t>for no uncircumcised person shall eat thereof. </a:t>
            </a:r>
            <a:endParaRPr lang="en-US" sz="2200" dirty="0"/>
          </a:p>
        </p:txBody>
      </p:sp>
    </p:spTree>
    <p:extLst>
      <p:ext uri="{BB962C8B-B14F-4D97-AF65-F5344CB8AC3E}">
        <p14:creationId xmlns:p14="http://schemas.microsoft.com/office/powerpoint/2010/main" val="3142745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CC72-DAA5-5323-4EF9-2DFB1FDEC065}"/>
              </a:ext>
            </a:extLst>
          </p:cNvPr>
          <p:cNvSpPr>
            <a:spLocks noGrp="1"/>
          </p:cNvSpPr>
          <p:nvPr>
            <p:ph type="title"/>
          </p:nvPr>
        </p:nvSpPr>
        <p:spPr>
          <a:xfrm>
            <a:off x="838200" y="365125"/>
            <a:ext cx="10515600" cy="1325563"/>
          </a:xfrm>
        </p:spPr>
        <p:txBody>
          <a:bodyPr>
            <a:normAutofit/>
          </a:bodyPr>
          <a:lstStyle/>
          <a:p>
            <a:r>
              <a:rPr lang="en-US" sz="5400"/>
              <a:t>Why these 3 statutes?</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F5AC6-7B94-341B-3F2D-9934025D6AA8}"/>
              </a:ext>
            </a:extLst>
          </p:cNvPr>
          <p:cNvSpPr>
            <a:spLocks noGrp="1"/>
          </p:cNvSpPr>
          <p:nvPr>
            <p:ph idx="1"/>
          </p:nvPr>
        </p:nvSpPr>
        <p:spPr>
          <a:xfrm>
            <a:off x="838200" y="1929384"/>
            <a:ext cx="10515600" cy="4251960"/>
          </a:xfrm>
        </p:spPr>
        <p:txBody>
          <a:bodyPr>
            <a:normAutofit/>
          </a:bodyPr>
          <a:lstStyle/>
          <a:p>
            <a:r>
              <a:rPr lang="en-US" sz="2200"/>
              <a:t>Eunuch’s can’t be in the assembly</a:t>
            </a:r>
          </a:p>
          <a:p>
            <a:r>
              <a:rPr lang="en-US" sz="2200"/>
              <a:t>Mixed races can’t be in the congregation</a:t>
            </a:r>
          </a:p>
          <a:p>
            <a:pPr lvl="1"/>
            <a:r>
              <a:rPr lang="en-US" sz="2200"/>
              <a:t>This is someone born of mixed heathen race</a:t>
            </a:r>
          </a:p>
          <a:p>
            <a:pPr lvl="1"/>
            <a:r>
              <a:rPr lang="en-US" sz="2200"/>
              <a:t>Foreigners were always allowed in Israel, but had to keep Yehovah’s Law</a:t>
            </a:r>
          </a:p>
          <a:p>
            <a:pPr lvl="1"/>
            <a:r>
              <a:rPr lang="en-US" sz="2200"/>
              <a:t>New Testament confirms we are not to be unequally yoked</a:t>
            </a:r>
          </a:p>
        </p:txBody>
      </p:sp>
    </p:spTree>
    <p:extLst>
      <p:ext uri="{BB962C8B-B14F-4D97-AF65-F5344CB8AC3E}">
        <p14:creationId xmlns:p14="http://schemas.microsoft.com/office/powerpoint/2010/main" val="2974157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FA0E50-57EC-159B-387B-4D671A16E681}"/>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i="0" u="none" strike="noStrike" baseline="0" dirty="0"/>
              <a:t>2Co 6:14  </a:t>
            </a:r>
            <a:r>
              <a:rPr lang="en-US" sz="2200" b="1" i="0" u="none" strike="noStrike" baseline="0" dirty="0"/>
              <a:t>Be ye not unequally yoked together with unbelievers: </a:t>
            </a:r>
            <a:r>
              <a:rPr lang="en-US" sz="2200" b="0" i="0" u="none" strike="noStrike" baseline="0" dirty="0"/>
              <a:t>for what fellowship hath righteousness with unrighteousness? and what communion hath light with darkness? </a:t>
            </a:r>
            <a:endParaRPr lang="en-US" sz="2200" dirty="0"/>
          </a:p>
        </p:txBody>
      </p:sp>
    </p:spTree>
    <p:extLst>
      <p:ext uri="{BB962C8B-B14F-4D97-AF65-F5344CB8AC3E}">
        <p14:creationId xmlns:p14="http://schemas.microsoft.com/office/powerpoint/2010/main" val="2389605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CC72-DAA5-5323-4EF9-2DFB1FDEC065}"/>
              </a:ext>
            </a:extLst>
          </p:cNvPr>
          <p:cNvSpPr>
            <a:spLocks noGrp="1"/>
          </p:cNvSpPr>
          <p:nvPr>
            <p:ph type="title"/>
          </p:nvPr>
        </p:nvSpPr>
        <p:spPr>
          <a:xfrm>
            <a:off x="841248" y="548640"/>
            <a:ext cx="3600860" cy="5431536"/>
          </a:xfrm>
        </p:spPr>
        <p:txBody>
          <a:bodyPr>
            <a:normAutofit/>
          </a:bodyPr>
          <a:lstStyle/>
          <a:p>
            <a:r>
              <a:rPr lang="en-US" sz="5400"/>
              <a:t>Why these 3 statutes?</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F5AC6-7B94-341B-3F2D-9934025D6AA8}"/>
              </a:ext>
            </a:extLst>
          </p:cNvPr>
          <p:cNvSpPr>
            <a:spLocks noGrp="1"/>
          </p:cNvSpPr>
          <p:nvPr>
            <p:ph idx="1"/>
          </p:nvPr>
        </p:nvSpPr>
        <p:spPr>
          <a:xfrm>
            <a:off x="5126418" y="552091"/>
            <a:ext cx="6224335" cy="5431536"/>
          </a:xfrm>
        </p:spPr>
        <p:txBody>
          <a:bodyPr anchor="ctr">
            <a:normAutofit/>
          </a:bodyPr>
          <a:lstStyle/>
          <a:p>
            <a:r>
              <a:rPr lang="en-US" sz="2200"/>
              <a:t>Eunuch’s can’t be in the assembly</a:t>
            </a:r>
          </a:p>
          <a:p>
            <a:r>
              <a:rPr lang="en-US" sz="2200"/>
              <a:t>Mixed races can’t be in the congregation</a:t>
            </a:r>
          </a:p>
          <a:p>
            <a:pPr lvl="1"/>
            <a:r>
              <a:rPr lang="en-US" sz="2200"/>
              <a:t>This is someone born of mixed heathen race</a:t>
            </a:r>
          </a:p>
          <a:p>
            <a:pPr lvl="1"/>
            <a:r>
              <a:rPr lang="en-US" sz="2200"/>
              <a:t>Foreigners were always allowed in Israel, but had to keep Yehovah’s Law</a:t>
            </a:r>
          </a:p>
          <a:p>
            <a:pPr lvl="1"/>
            <a:r>
              <a:rPr lang="en-US" sz="2200"/>
              <a:t>New Testament confirms we are not to be unequally yoked</a:t>
            </a:r>
          </a:p>
          <a:p>
            <a:pPr lvl="1"/>
            <a:r>
              <a:rPr lang="en-US" sz="2200"/>
              <a:t>Solomon learned the hard way</a:t>
            </a:r>
          </a:p>
        </p:txBody>
      </p:sp>
    </p:spTree>
    <p:extLst>
      <p:ext uri="{BB962C8B-B14F-4D97-AF65-F5344CB8AC3E}">
        <p14:creationId xmlns:p14="http://schemas.microsoft.com/office/powerpoint/2010/main" val="1833087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807FBA-61E9-0D92-33F6-D48731FB35EB}"/>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1" i="0" u="none" strike="noStrike" baseline="0" dirty="0"/>
              <a:t>1Ki 11:4</a:t>
            </a:r>
            <a:r>
              <a:rPr lang="en-US" sz="2200" b="0" i="0" u="none" strike="noStrike" baseline="0" dirty="0"/>
              <a:t>  For it came to pass, when Solomon was old, </a:t>
            </a:r>
            <a:r>
              <a:rPr lang="en-US" sz="2200" b="0" i="1" u="none" strike="noStrike" baseline="0" dirty="0"/>
              <a:t>that</a:t>
            </a:r>
            <a:r>
              <a:rPr lang="en-US" sz="2200" b="0" i="0" u="none" strike="noStrike" baseline="0" dirty="0"/>
              <a:t> his wives </a:t>
            </a:r>
            <a:r>
              <a:rPr lang="en-US" sz="2200" b="1" i="0" u="none" strike="noStrike" baseline="0" dirty="0"/>
              <a:t>turned away his heart after other gods</a:t>
            </a:r>
            <a:r>
              <a:rPr lang="en-US" sz="2200" b="0" i="0" u="none" strike="noStrike" baseline="0" dirty="0"/>
              <a:t>: and his heart was not perfect with </a:t>
            </a:r>
            <a:r>
              <a:rPr lang="en-US" sz="2200" b="0" i="0" u="none" strike="noStrike" baseline="0" dirty="0" err="1"/>
              <a:t>Yehovah</a:t>
            </a:r>
            <a:r>
              <a:rPr lang="en-US" sz="2200" b="0" i="0" u="none" strike="noStrike" baseline="0" dirty="0"/>
              <a:t> his God, as </a:t>
            </a:r>
            <a:r>
              <a:rPr lang="en-US" sz="2200" b="0" i="1" u="none" strike="noStrike" baseline="0" dirty="0"/>
              <a:t>was</a:t>
            </a:r>
            <a:r>
              <a:rPr lang="en-US" sz="2200" b="0" i="0" u="none" strike="noStrike" baseline="0" dirty="0"/>
              <a:t> the heart of David his father. </a:t>
            </a:r>
          </a:p>
          <a:p>
            <a:pPr marR="0" indent="-228600">
              <a:lnSpc>
                <a:spcPct val="90000"/>
              </a:lnSpc>
              <a:spcAft>
                <a:spcPts val="600"/>
              </a:spcAft>
              <a:buFont typeface="Arial" panose="020B0604020202020204" pitchFamily="34" charset="0"/>
              <a:buChar char="•"/>
            </a:pPr>
            <a:r>
              <a:rPr lang="en-US" sz="2200" b="0" i="0" u="none" strike="noStrike" baseline="0" dirty="0"/>
              <a:t>1Ki 11:5  For Solomon went after Ashtoreth the goddess of the </a:t>
            </a:r>
            <a:r>
              <a:rPr lang="en-US" sz="2200" b="0" i="0" u="none" strike="noStrike" baseline="0" dirty="0" err="1"/>
              <a:t>Zidonians</a:t>
            </a:r>
            <a:r>
              <a:rPr lang="en-US" sz="2200" b="0" i="0" u="none" strike="noStrike" baseline="0" dirty="0"/>
              <a:t>, and after </a:t>
            </a:r>
            <a:r>
              <a:rPr lang="en-US" sz="2200" b="0" i="0" u="none" strike="noStrike" baseline="0" dirty="0" err="1"/>
              <a:t>Milcom</a:t>
            </a:r>
            <a:r>
              <a:rPr lang="en-US" sz="2200" b="0" i="0" u="none" strike="noStrike" baseline="0" dirty="0"/>
              <a:t> the abomination of the Ammonites. </a:t>
            </a:r>
          </a:p>
          <a:p>
            <a:pPr marR="0" indent="-228600">
              <a:lnSpc>
                <a:spcPct val="90000"/>
              </a:lnSpc>
              <a:spcAft>
                <a:spcPts val="600"/>
              </a:spcAft>
              <a:buFont typeface="Arial" panose="020B0604020202020204" pitchFamily="34" charset="0"/>
              <a:buChar char="•"/>
            </a:pPr>
            <a:r>
              <a:rPr lang="en-US" sz="2200" b="0" i="0" u="none" strike="noStrike" baseline="0" dirty="0"/>
              <a:t>1Ki 11:6  </a:t>
            </a:r>
            <a:r>
              <a:rPr lang="en-US" sz="2200" b="1" i="0" u="none" strike="noStrike" baseline="0" dirty="0"/>
              <a:t>And Solomon did evil in the sight of </a:t>
            </a:r>
            <a:r>
              <a:rPr lang="en-US" sz="2200" b="1" i="0" u="none" strike="noStrike" baseline="0" dirty="0" err="1"/>
              <a:t>Yehovah</a:t>
            </a:r>
            <a:r>
              <a:rPr lang="en-US" sz="2200" b="0" i="0" u="none" strike="noStrike" baseline="0" dirty="0"/>
              <a:t>, and went not fully after </a:t>
            </a:r>
            <a:r>
              <a:rPr lang="en-US" sz="2200" b="0" i="0" u="none" strike="noStrike" baseline="0" dirty="0" err="1"/>
              <a:t>Yehovah</a:t>
            </a:r>
            <a:r>
              <a:rPr lang="en-US" sz="2200" b="0" i="0" u="none" strike="noStrike" baseline="0" dirty="0"/>
              <a:t>, as </a:t>
            </a:r>
            <a:r>
              <a:rPr lang="en-US" sz="2200" b="0" i="1" u="none" strike="noStrike" baseline="0" dirty="0"/>
              <a:t>did</a:t>
            </a:r>
            <a:r>
              <a:rPr lang="en-US" sz="2200" b="0" i="0" u="none" strike="noStrike" baseline="0" dirty="0"/>
              <a:t> David his father. </a:t>
            </a:r>
            <a:endParaRPr lang="en-US" sz="2200" dirty="0"/>
          </a:p>
        </p:txBody>
      </p:sp>
    </p:spTree>
    <p:extLst>
      <p:ext uri="{BB962C8B-B14F-4D97-AF65-F5344CB8AC3E}">
        <p14:creationId xmlns:p14="http://schemas.microsoft.com/office/powerpoint/2010/main" val="255852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E6D35-6D0F-D11C-17D5-886EB1E0C535}"/>
              </a:ext>
            </a:extLst>
          </p:cNvPr>
          <p:cNvSpPr>
            <a:spLocks noGrp="1"/>
          </p:cNvSpPr>
          <p:nvPr>
            <p:ph type="title"/>
          </p:nvPr>
        </p:nvSpPr>
        <p:spPr>
          <a:xfrm>
            <a:off x="838200" y="365125"/>
            <a:ext cx="10515600" cy="1325563"/>
          </a:xfrm>
        </p:spPr>
        <p:txBody>
          <a:bodyPr>
            <a:normAutofit/>
          </a:bodyPr>
          <a:lstStyle/>
          <a:p>
            <a:r>
              <a:rPr lang="en-US" sz="5400" dirty="0"/>
              <a:t>The Law</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87B583-E0EF-2C89-2DD9-E4B455D1A552}"/>
              </a:ext>
            </a:extLst>
          </p:cNvPr>
          <p:cNvSpPr>
            <a:spLocks noGrp="1"/>
          </p:cNvSpPr>
          <p:nvPr>
            <p:ph idx="1"/>
          </p:nvPr>
        </p:nvSpPr>
        <p:spPr>
          <a:xfrm>
            <a:off x="838200" y="1929384"/>
            <a:ext cx="5590309" cy="1137458"/>
          </a:xfrm>
        </p:spPr>
        <p:txBody>
          <a:bodyPr>
            <a:normAutofit/>
          </a:bodyPr>
          <a:lstStyle/>
          <a:p>
            <a:r>
              <a:rPr lang="en-US" sz="2200" dirty="0"/>
              <a:t>The Law of </a:t>
            </a:r>
            <a:r>
              <a:rPr lang="en-US" sz="2200" dirty="0" err="1"/>
              <a:t>Yehovah</a:t>
            </a:r>
            <a:r>
              <a:rPr lang="en-US" sz="2200" dirty="0"/>
              <a:t> is good for us    </a:t>
            </a:r>
          </a:p>
          <a:p>
            <a:r>
              <a:rPr lang="en-US" sz="2200" dirty="0"/>
              <a:t>The Law of </a:t>
            </a:r>
            <a:r>
              <a:rPr lang="en-US" sz="2200" dirty="0" err="1"/>
              <a:t>Yehovah</a:t>
            </a:r>
            <a:r>
              <a:rPr lang="en-US" sz="2200" dirty="0"/>
              <a:t> defines righteous living</a:t>
            </a:r>
          </a:p>
        </p:txBody>
      </p:sp>
      <p:pic>
        <p:nvPicPr>
          <p:cNvPr id="13" name="Picture 2" descr="21,305 Open Bible Photos - Free &amp; Royalty-Free Stock Photos from Dreamstime">
            <a:extLst>
              <a:ext uri="{FF2B5EF4-FFF2-40B4-BE49-F238E27FC236}">
                <a16:creationId xmlns:a16="http://schemas.microsoft.com/office/drawing/2014/main" id="{D1FF0652-5086-231B-C7F6-70752C426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436" y="2782959"/>
            <a:ext cx="4918364" cy="312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074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19B64-8DC0-942B-3B6A-FA67A4D65CA0}"/>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5400" kern="1200">
                <a:latin typeface="+mj-lt"/>
                <a:ea typeface="+mj-ea"/>
                <a:cs typeface="+mj-cs"/>
              </a:rPr>
              <a:t>Stranger   geyr   H1616</a:t>
            </a:r>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578FE-67B5-B026-3B8C-0971DAE82CDF}"/>
              </a:ext>
            </a:extLst>
          </p:cNvPr>
          <p:cNvSpPr>
            <a:spLocks noGrp="1"/>
          </p:cNvSpPr>
          <p:nvPr>
            <p:ph idx="1"/>
          </p:nvPr>
        </p:nvSpPr>
        <p:spPr>
          <a:xfrm>
            <a:off x="838200" y="1929384"/>
            <a:ext cx="10515600" cy="4251960"/>
          </a:xfrm>
        </p:spPr>
        <p:txBody>
          <a:bodyPr vert="horz" lIns="91440" tIns="45720" rIns="91440" bIns="45720" rtlCol="0">
            <a:normAutofit/>
          </a:bodyPr>
          <a:lstStyle/>
          <a:p>
            <a:pPr marL="0" indent="0">
              <a:buNone/>
            </a:pPr>
            <a:r>
              <a:rPr lang="en-US" sz="2200" b="1" kern="1200" dirty="0">
                <a:latin typeface="+mn-lt"/>
                <a:ea typeface="+mn-ea"/>
                <a:cs typeface="+mn-cs"/>
              </a:rPr>
              <a:t>A guest</a:t>
            </a:r>
            <a:r>
              <a:rPr lang="en-US" sz="2200" kern="1200" dirty="0">
                <a:latin typeface="+mn-lt"/>
                <a:ea typeface="+mn-ea"/>
                <a:cs typeface="+mn-cs"/>
              </a:rPr>
              <a:t>; by implication a foreigner: -alien, sojourner, stranger.”</a:t>
            </a:r>
          </a:p>
        </p:txBody>
      </p:sp>
    </p:spTree>
    <p:extLst>
      <p:ext uri="{BB962C8B-B14F-4D97-AF65-F5344CB8AC3E}">
        <p14:creationId xmlns:p14="http://schemas.microsoft.com/office/powerpoint/2010/main" val="22187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CF4845-A026-EE8B-2438-3A470082EFA2}"/>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a:t>Exo 12:49  One law shall be to him that is homeborn, and unto the </a:t>
            </a:r>
            <a:r>
              <a:rPr lang="en-US" sz="2200" b="1" i="0" u="none" strike="noStrike" baseline="0" dirty="0"/>
              <a:t>stranger</a:t>
            </a:r>
            <a:r>
              <a:rPr lang="en-US" sz="2200" b="0" i="0" u="none" strike="noStrike" baseline="0" dirty="0"/>
              <a:t> that </a:t>
            </a:r>
            <a:r>
              <a:rPr lang="en-US" sz="2200" b="0" i="0" u="none" strike="noStrike" baseline="0" dirty="0" err="1"/>
              <a:t>sojourneth</a:t>
            </a:r>
            <a:r>
              <a:rPr lang="en-US" sz="2200" b="0" i="0" u="none" strike="noStrike" baseline="0" dirty="0"/>
              <a:t> among you. </a:t>
            </a:r>
            <a:endParaRPr lang="en-US" sz="2200" dirty="0"/>
          </a:p>
        </p:txBody>
      </p:sp>
    </p:spTree>
    <p:extLst>
      <p:ext uri="{BB962C8B-B14F-4D97-AF65-F5344CB8AC3E}">
        <p14:creationId xmlns:p14="http://schemas.microsoft.com/office/powerpoint/2010/main" val="1014133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19B64-8DC0-942B-3B6A-FA67A4D65CA0}"/>
              </a:ext>
            </a:extLst>
          </p:cNvPr>
          <p:cNvSpPr>
            <a:spLocks noGrp="1"/>
          </p:cNvSpPr>
          <p:nvPr>
            <p:ph type="title"/>
          </p:nvPr>
        </p:nvSpPr>
        <p:spPr>
          <a:xfrm>
            <a:off x="838200" y="365125"/>
            <a:ext cx="10515600" cy="1325563"/>
          </a:xfrm>
        </p:spPr>
        <p:txBody>
          <a:bodyPr>
            <a:normAutofit/>
          </a:bodyPr>
          <a:lstStyle/>
          <a:p>
            <a:r>
              <a:rPr lang="en-US" sz="5400" b="1"/>
              <a:t>Stranger   ge’yr   H1616</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578FE-67B5-B026-3B8C-0971DAE82CDF}"/>
              </a:ext>
            </a:extLst>
          </p:cNvPr>
          <p:cNvSpPr>
            <a:spLocks noGrp="1"/>
          </p:cNvSpPr>
          <p:nvPr>
            <p:ph idx="1"/>
          </p:nvPr>
        </p:nvSpPr>
        <p:spPr>
          <a:xfrm>
            <a:off x="838200" y="1929384"/>
            <a:ext cx="10515600" cy="4251960"/>
          </a:xfrm>
        </p:spPr>
        <p:txBody>
          <a:bodyPr>
            <a:normAutofit/>
          </a:bodyPr>
          <a:lstStyle/>
          <a:p>
            <a:r>
              <a:rPr lang="en-US" sz="2200"/>
              <a:t>A guest; by implication a foreigner: -alien, sojourner, stranger.”</a:t>
            </a:r>
          </a:p>
          <a:p>
            <a:endParaRPr lang="en-US" sz="2200"/>
          </a:p>
          <a:p>
            <a:r>
              <a:rPr lang="en-US" sz="2200"/>
              <a:t>Stranger   zu’r   H2114</a:t>
            </a:r>
          </a:p>
          <a:p>
            <a:pPr lvl="1"/>
            <a:r>
              <a:rPr lang="en-US" sz="2200"/>
              <a:t>To turn aside, to be a foreigner, stranger, profane; to commit adultery:”</a:t>
            </a:r>
          </a:p>
          <a:p>
            <a:pPr lvl="1"/>
            <a:endParaRPr lang="en-US" sz="2200"/>
          </a:p>
        </p:txBody>
      </p:sp>
    </p:spTree>
    <p:extLst>
      <p:ext uri="{BB962C8B-B14F-4D97-AF65-F5344CB8AC3E}">
        <p14:creationId xmlns:p14="http://schemas.microsoft.com/office/powerpoint/2010/main" val="3099910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19B64-8DC0-942B-3B6A-FA67A4D65CA0}"/>
              </a:ext>
            </a:extLst>
          </p:cNvPr>
          <p:cNvSpPr>
            <a:spLocks noGrp="1"/>
          </p:cNvSpPr>
          <p:nvPr>
            <p:ph type="title"/>
          </p:nvPr>
        </p:nvSpPr>
        <p:spPr>
          <a:xfrm>
            <a:off x="838200" y="365125"/>
            <a:ext cx="10515600" cy="1325563"/>
          </a:xfrm>
        </p:spPr>
        <p:txBody>
          <a:bodyPr>
            <a:normAutofit/>
          </a:bodyPr>
          <a:lstStyle/>
          <a:p>
            <a:r>
              <a:rPr lang="en-US" sz="5400" b="1"/>
              <a:t>Stranger   ge’yr   H1616</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578FE-67B5-B026-3B8C-0971DAE82CDF}"/>
              </a:ext>
            </a:extLst>
          </p:cNvPr>
          <p:cNvSpPr>
            <a:spLocks noGrp="1"/>
          </p:cNvSpPr>
          <p:nvPr>
            <p:ph idx="1"/>
          </p:nvPr>
        </p:nvSpPr>
        <p:spPr>
          <a:xfrm>
            <a:off x="838200" y="1929384"/>
            <a:ext cx="10515600" cy="4251960"/>
          </a:xfrm>
        </p:spPr>
        <p:txBody>
          <a:bodyPr>
            <a:normAutofit/>
          </a:bodyPr>
          <a:lstStyle/>
          <a:p>
            <a:r>
              <a:rPr lang="en-US" sz="2200"/>
              <a:t>A guest; by implication a foreigner: -alien, sojourner, stranger.”</a:t>
            </a:r>
          </a:p>
          <a:p>
            <a:endParaRPr lang="en-US" sz="2200"/>
          </a:p>
          <a:p>
            <a:r>
              <a:rPr lang="en-US" sz="2200"/>
              <a:t>Stranger   zu’r   H2114</a:t>
            </a:r>
          </a:p>
          <a:p>
            <a:pPr lvl="1"/>
            <a:r>
              <a:rPr lang="en-US" sz="2200"/>
              <a:t>To turn aside, to be a foreigner, stranger, profane; to commit adultery:”</a:t>
            </a:r>
          </a:p>
          <a:p>
            <a:pPr lvl="1"/>
            <a:endParaRPr lang="en-US" sz="2200"/>
          </a:p>
          <a:p>
            <a:r>
              <a:rPr lang="en-US" sz="2200"/>
              <a:t>Stranger   ne’ka’r   H5236</a:t>
            </a:r>
          </a:p>
          <a:p>
            <a:pPr lvl="1"/>
            <a:r>
              <a:rPr lang="en-US" sz="2200"/>
              <a:t>Foreign, a foreigner, or heathendom: -alien, strange</a:t>
            </a:r>
          </a:p>
        </p:txBody>
      </p:sp>
    </p:spTree>
    <p:extLst>
      <p:ext uri="{BB962C8B-B14F-4D97-AF65-F5344CB8AC3E}">
        <p14:creationId xmlns:p14="http://schemas.microsoft.com/office/powerpoint/2010/main" val="2467723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38499A-18E6-84D4-7EA9-AB1DE61373EC}"/>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dirty="0"/>
              <a:t>Exo 12:43  And </a:t>
            </a:r>
            <a:r>
              <a:rPr lang="en-US" sz="2200" b="0" i="0" u="none" strike="noStrike" baseline="0" dirty="0" err="1"/>
              <a:t>Yehovah</a:t>
            </a:r>
            <a:r>
              <a:rPr lang="en-US" sz="2200" b="0" i="0" u="none" strike="noStrike" baseline="0" dirty="0"/>
              <a:t> said to Moses and Aaron, “This is the statute of the Passover: </a:t>
            </a:r>
            <a:r>
              <a:rPr lang="en-US" sz="2200" b="1" i="0" u="none" strike="noStrike" baseline="0" dirty="0"/>
              <a:t>no foreigner shall eat of it</a:t>
            </a:r>
            <a:r>
              <a:rPr lang="en-US" sz="2200" b="0" i="0" u="none" strike="noStrike" baseline="0" dirty="0"/>
              <a:t>, </a:t>
            </a:r>
            <a:endParaRPr lang="en-US" sz="2200" dirty="0"/>
          </a:p>
        </p:txBody>
      </p:sp>
    </p:spTree>
    <p:extLst>
      <p:ext uri="{BB962C8B-B14F-4D97-AF65-F5344CB8AC3E}">
        <p14:creationId xmlns:p14="http://schemas.microsoft.com/office/powerpoint/2010/main" val="4290588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8DBCEC-9FC0-89D3-96A0-155081F2BAA3}"/>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1" i="0" u="none" strike="noStrike" baseline="0" dirty="0"/>
              <a:t>1Ki 11:1</a:t>
            </a:r>
            <a:r>
              <a:rPr lang="en-US" sz="2200" b="0" i="0" u="none" strike="noStrike" baseline="0" dirty="0"/>
              <a:t>  Now </a:t>
            </a:r>
            <a:r>
              <a:rPr lang="en-US" sz="2200" b="1" i="0" u="none" strike="noStrike" baseline="0" dirty="0"/>
              <a:t>King Solomon loved many foreign women</a:t>
            </a:r>
            <a:r>
              <a:rPr lang="en-US" sz="2200" b="0" i="0" u="none" strike="noStrike" baseline="0" dirty="0"/>
              <a:t>, along with the daughter of Pharaoh: Moabite, Ammonite, Edomite, Sidonian, and Hittite women, </a:t>
            </a:r>
          </a:p>
          <a:p>
            <a:pPr marR="0" indent="-228600">
              <a:lnSpc>
                <a:spcPct val="90000"/>
              </a:lnSpc>
              <a:spcAft>
                <a:spcPts val="600"/>
              </a:spcAft>
              <a:buFont typeface="Arial" panose="020B0604020202020204" pitchFamily="34" charset="0"/>
              <a:buChar char="•"/>
            </a:pPr>
            <a:r>
              <a:rPr lang="en-US" sz="2200" b="0" i="0" u="none" strike="noStrike" baseline="0" dirty="0"/>
              <a:t>1Ki 11:2  from the nations concerning which </a:t>
            </a:r>
            <a:r>
              <a:rPr lang="en-US" sz="2200" b="0" i="0" u="none" strike="noStrike" baseline="0" dirty="0" err="1"/>
              <a:t>Yehovah</a:t>
            </a:r>
            <a:r>
              <a:rPr lang="en-US" sz="2200" b="0" i="0" u="none" strike="noStrike" baseline="0" dirty="0"/>
              <a:t> had said to the people of Israel, </a:t>
            </a:r>
            <a:r>
              <a:rPr lang="en-US" sz="2200" b="1" i="0" u="none" strike="noStrike" baseline="0" dirty="0"/>
              <a:t>“You shall not enter into marriage with them, neither shall they with you, for surely they will turn away your heart after their gods.” </a:t>
            </a:r>
            <a:r>
              <a:rPr lang="en-US" sz="2200" b="0" i="0" u="none" strike="noStrike" baseline="0" dirty="0"/>
              <a:t>Solomon clung to these in love. </a:t>
            </a:r>
            <a:endParaRPr lang="en-US" sz="2200" dirty="0"/>
          </a:p>
        </p:txBody>
      </p:sp>
    </p:spTree>
    <p:extLst>
      <p:ext uri="{BB962C8B-B14F-4D97-AF65-F5344CB8AC3E}">
        <p14:creationId xmlns:p14="http://schemas.microsoft.com/office/powerpoint/2010/main" val="419815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CC72-DAA5-5323-4EF9-2DFB1FDEC065}"/>
              </a:ext>
            </a:extLst>
          </p:cNvPr>
          <p:cNvSpPr>
            <a:spLocks noGrp="1"/>
          </p:cNvSpPr>
          <p:nvPr>
            <p:ph type="title"/>
          </p:nvPr>
        </p:nvSpPr>
        <p:spPr>
          <a:xfrm>
            <a:off x="838200" y="365125"/>
            <a:ext cx="10515600" cy="1325563"/>
          </a:xfrm>
        </p:spPr>
        <p:txBody>
          <a:bodyPr>
            <a:normAutofit/>
          </a:bodyPr>
          <a:lstStyle/>
          <a:p>
            <a:r>
              <a:rPr lang="en-US" sz="5400"/>
              <a:t>Why these 3 statutes?</a:t>
            </a:r>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F5AC6-7B94-341B-3F2D-9934025D6AA8}"/>
              </a:ext>
            </a:extLst>
          </p:cNvPr>
          <p:cNvSpPr>
            <a:spLocks noGrp="1"/>
          </p:cNvSpPr>
          <p:nvPr>
            <p:ph idx="1"/>
          </p:nvPr>
        </p:nvSpPr>
        <p:spPr>
          <a:xfrm>
            <a:off x="838200" y="1929384"/>
            <a:ext cx="10515600" cy="4251960"/>
          </a:xfrm>
        </p:spPr>
        <p:txBody>
          <a:bodyPr>
            <a:normAutofit/>
          </a:bodyPr>
          <a:lstStyle/>
          <a:p>
            <a:r>
              <a:rPr lang="en-US" sz="2200" dirty="0"/>
              <a:t>Eunuch’s can’t be in the assembly</a:t>
            </a:r>
          </a:p>
          <a:p>
            <a:r>
              <a:rPr lang="en-US" sz="2200" dirty="0"/>
              <a:t>Mixed races can’t be in the congregation</a:t>
            </a:r>
          </a:p>
          <a:p>
            <a:pPr lvl="1"/>
            <a:r>
              <a:rPr lang="en-US" sz="2200" dirty="0"/>
              <a:t>This is someone born of mixed heathen race</a:t>
            </a:r>
          </a:p>
          <a:p>
            <a:pPr lvl="1"/>
            <a:r>
              <a:rPr lang="en-US" sz="2200" dirty="0"/>
              <a:t>Foreigners were always allowed in Israel, but had to keep </a:t>
            </a:r>
            <a:r>
              <a:rPr lang="en-US" sz="2200"/>
              <a:t>Yehovah’s</a:t>
            </a:r>
            <a:r>
              <a:rPr lang="en-US" sz="2200" dirty="0"/>
              <a:t> Law</a:t>
            </a:r>
          </a:p>
          <a:p>
            <a:pPr lvl="1"/>
            <a:r>
              <a:rPr lang="en-US" sz="2200" dirty="0"/>
              <a:t>New Testament confirms we are not to be unequally yoked</a:t>
            </a:r>
          </a:p>
          <a:p>
            <a:pPr lvl="1"/>
            <a:r>
              <a:rPr lang="en-US" sz="2200" dirty="0"/>
              <a:t>Solomon learned the hard way</a:t>
            </a:r>
          </a:p>
          <a:p>
            <a:r>
              <a:rPr lang="en-US" sz="2200" dirty="0"/>
              <a:t>Hostile foreigners can’t be in the congregation  </a:t>
            </a:r>
          </a:p>
        </p:txBody>
      </p:sp>
    </p:spTree>
    <p:extLst>
      <p:ext uri="{BB962C8B-B14F-4D97-AF65-F5344CB8AC3E}">
        <p14:creationId xmlns:p14="http://schemas.microsoft.com/office/powerpoint/2010/main" val="17414610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9B6877-B185-562A-2B46-7F8F5EA53FE0}"/>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23:3  </a:t>
            </a:r>
            <a:r>
              <a:rPr lang="en-US" sz="2200" b="1" i="0" u="none" strike="noStrike" baseline="0" dirty="0"/>
              <a:t>“No Ammonite or Moabite may enter the assembly of </a:t>
            </a:r>
            <a:r>
              <a:rPr lang="en-US" sz="2200" b="1" i="0" u="none" strike="noStrike" baseline="0" dirty="0" err="1"/>
              <a:t>Yehovah</a:t>
            </a:r>
            <a:r>
              <a:rPr lang="en-US" sz="2200" b="1" i="0" u="none" strike="noStrike" baseline="0" dirty="0"/>
              <a:t>. Even to the tenth generation, none of them may enter the assembly of </a:t>
            </a:r>
            <a:r>
              <a:rPr lang="en-US" sz="2200" b="1" dirty="0" err="1"/>
              <a:t>Yehovah</a:t>
            </a:r>
            <a:r>
              <a:rPr lang="en-US" sz="2200" b="1" i="0" u="none" strike="noStrike" baseline="0" dirty="0"/>
              <a:t> forever</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23:4  because they did not meet you with bread and with water on the way, when you came out of Egypt, and because they hired against you Balaam the son of </a:t>
            </a:r>
            <a:r>
              <a:rPr lang="en-US" sz="2200" b="0" i="0" u="none" strike="noStrike" baseline="0" dirty="0" err="1"/>
              <a:t>Beor</a:t>
            </a:r>
            <a:r>
              <a:rPr lang="en-US" sz="2200" b="0" i="0" u="none" strike="noStrike" baseline="0" dirty="0"/>
              <a:t> from </a:t>
            </a:r>
            <a:r>
              <a:rPr lang="en-US" sz="2200" b="0" i="0" u="none" strike="noStrike" baseline="0" dirty="0" err="1"/>
              <a:t>Pethor</a:t>
            </a:r>
            <a:r>
              <a:rPr lang="en-US" sz="2200" b="0" i="0" u="none" strike="noStrike" baseline="0" dirty="0"/>
              <a:t> of Mesopotamia, to curse you.</a:t>
            </a:r>
            <a:endParaRPr lang="en-US" sz="2200" dirty="0"/>
          </a:p>
        </p:txBody>
      </p:sp>
    </p:spTree>
    <p:extLst>
      <p:ext uri="{BB962C8B-B14F-4D97-AF65-F5344CB8AC3E}">
        <p14:creationId xmlns:p14="http://schemas.microsoft.com/office/powerpoint/2010/main" val="37548325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CC72-DAA5-5323-4EF9-2DFB1FDEC065}"/>
              </a:ext>
            </a:extLst>
          </p:cNvPr>
          <p:cNvSpPr>
            <a:spLocks noGrp="1"/>
          </p:cNvSpPr>
          <p:nvPr>
            <p:ph type="title"/>
          </p:nvPr>
        </p:nvSpPr>
        <p:spPr>
          <a:xfrm>
            <a:off x="838200" y="365125"/>
            <a:ext cx="10515600" cy="1325563"/>
          </a:xfrm>
        </p:spPr>
        <p:txBody>
          <a:bodyPr>
            <a:normAutofit/>
          </a:bodyPr>
          <a:lstStyle/>
          <a:p>
            <a:r>
              <a:rPr lang="en-US" sz="5400"/>
              <a:t>Why these 3 statutes?</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F5AC6-7B94-341B-3F2D-9934025D6AA8}"/>
              </a:ext>
            </a:extLst>
          </p:cNvPr>
          <p:cNvSpPr>
            <a:spLocks noGrp="1"/>
          </p:cNvSpPr>
          <p:nvPr>
            <p:ph idx="1"/>
          </p:nvPr>
        </p:nvSpPr>
        <p:spPr>
          <a:xfrm>
            <a:off x="838200" y="1929384"/>
            <a:ext cx="10515600" cy="4251960"/>
          </a:xfrm>
        </p:spPr>
        <p:txBody>
          <a:bodyPr>
            <a:normAutofit/>
          </a:bodyPr>
          <a:lstStyle/>
          <a:p>
            <a:r>
              <a:rPr lang="en-US" sz="2200" dirty="0"/>
              <a:t>Eunuch’s can’t be in the assembly</a:t>
            </a:r>
          </a:p>
          <a:p>
            <a:r>
              <a:rPr lang="en-US" sz="2200" dirty="0"/>
              <a:t>Mixed races can’t be in the congregation</a:t>
            </a:r>
          </a:p>
          <a:p>
            <a:pPr lvl="1"/>
            <a:r>
              <a:rPr lang="en-US" sz="2200" dirty="0"/>
              <a:t>This is someone born of mixed heathen race</a:t>
            </a:r>
          </a:p>
          <a:p>
            <a:pPr lvl="1"/>
            <a:r>
              <a:rPr lang="en-US" sz="2200" dirty="0"/>
              <a:t>Foreigners were always allowed in Israel, but had to keep </a:t>
            </a:r>
            <a:r>
              <a:rPr lang="en-US" sz="2200" dirty="0" err="1"/>
              <a:t>Yehovah’s</a:t>
            </a:r>
            <a:r>
              <a:rPr lang="en-US" sz="2200" dirty="0"/>
              <a:t> Law</a:t>
            </a:r>
          </a:p>
          <a:p>
            <a:pPr lvl="1"/>
            <a:r>
              <a:rPr lang="en-US" sz="2200" dirty="0"/>
              <a:t>New Testament confirms we are not to be unequally yoked</a:t>
            </a:r>
          </a:p>
          <a:p>
            <a:pPr lvl="1"/>
            <a:r>
              <a:rPr lang="en-US" sz="2200" dirty="0"/>
              <a:t>Solomon learned the hard way</a:t>
            </a:r>
          </a:p>
          <a:p>
            <a:r>
              <a:rPr lang="en-US" sz="2200" dirty="0"/>
              <a:t>Hostile foreigners can’t be in the congregation</a:t>
            </a:r>
          </a:p>
          <a:p>
            <a:pPr lvl="1"/>
            <a:r>
              <a:rPr lang="en-US" sz="2200" dirty="0"/>
              <a:t>Members of nations who are not allies cannot enter the congregation  </a:t>
            </a:r>
          </a:p>
        </p:txBody>
      </p:sp>
    </p:spTree>
    <p:extLst>
      <p:ext uri="{BB962C8B-B14F-4D97-AF65-F5344CB8AC3E}">
        <p14:creationId xmlns:p14="http://schemas.microsoft.com/office/powerpoint/2010/main" val="2722656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3A637-038A-E73C-9274-B549DC9CCDAE}"/>
              </a:ext>
            </a:extLst>
          </p:cNvPr>
          <p:cNvSpPr>
            <a:spLocks noGrp="1"/>
          </p:cNvSpPr>
          <p:nvPr>
            <p:ph type="title"/>
          </p:nvPr>
        </p:nvSpPr>
        <p:spPr>
          <a:xfrm>
            <a:off x="838200" y="365125"/>
            <a:ext cx="10515600" cy="1325563"/>
          </a:xfrm>
        </p:spPr>
        <p:txBody>
          <a:bodyPr>
            <a:normAutofit/>
          </a:bodyPr>
          <a:lstStyle/>
          <a:p>
            <a:r>
              <a:rPr lang="en-US" sz="5400"/>
              <a:t>America:</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5B2060-706D-90A7-465F-B0EC8A9B22CE}"/>
              </a:ext>
            </a:extLst>
          </p:cNvPr>
          <p:cNvSpPr>
            <a:spLocks noGrp="1"/>
          </p:cNvSpPr>
          <p:nvPr>
            <p:ph idx="1"/>
          </p:nvPr>
        </p:nvSpPr>
        <p:spPr>
          <a:xfrm>
            <a:off x="838200" y="1929384"/>
            <a:ext cx="10515600" cy="4251960"/>
          </a:xfrm>
        </p:spPr>
        <p:txBody>
          <a:bodyPr>
            <a:normAutofit/>
          </a:bodyPr>
          <a:lstStyle/>
          <a:p>
            <a:r>
              <a:rPr lang="en-US" sz="2200"/>
              <a:t>Sections 5 and 14 of article 7 of the constitution of Mississippi. (1832:) “</a:t>
            </a:r>
            <a:r>
              <a:rPr lang="en-US" sz="2200" b="1"/>
              <a:t>No person who denies the being of God</a:t>
            </a:r>
            <a:r>
              <a:rPr lang="en-US" sz="2200"/>
              <a:t>, or a future state of rewards and punishments, shall hold any office in civil department of this state. .. </a:t>
            </a:r>
            <a:r>
              <a:rPr lang="en-US" sz="2200" b="1"/>
              <a:t>Religion, morality, and knowledge being necessary to good government</a:t>
            </a:r>
            <a:r>
              <a:rPr lang="en-US" sz="2200"/>
              <a:t>. The preservation of liberty, and the happiness of mankind, schools, and the means of education, shall be forever be encouraged in this state.”</a:t>
            </a:r>
          </a:p>
        </p:txBody>
      </p:sp>
    </p:spTree>
    <p:extLst>
      <p:ext uri="{BB962C8B-B14F-4D97-AF65-F5344CB8AC3E}">
        <p14:creationId xmlns:p14="http://schemas.microsoft.com/office/powerpoint/2010/main" val="1630525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90019-C56E-5A62-37E5-DE687BA3A34D}"/>
              </a:ext>
            </a:extLst>
          </p:cNvPr>
          <p:cNvSpPr>
            <a:spLocks noGrp="1"/>
          </p:cNvSpPr>
          <p:nvPr>
            <p:ph type="title"/>
          </p:nvPr>
        </p:nvSpPr>
        <p:spPr>
          <a:xfrm>
            <a:off x="838200" y="365125"/>
            <a:ext cx="10515600" cy="1325563"/>
          </a:xfrm>
        </p:spPr>
        <p:txBody>
          <a:bodyPr>
            <a:normAutofit/>
          </a:bodyPr>
          <a:lstStyle/>
          <a:p>
            <a:r>
              <a:rPr lang="en-US" sz="5400" dirty="0"/>
              <a:t>The Law</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F1909F-BD55-4414-C93B-BA2B4A99F118}"/>
              </a:ext>
            </a:extLst>
          </p:cNvPr>
          <p:cNvSpPr>
            <a:spLocks noGrp="1"/>
          </p:cNvSpPr>
          <p:nvPr>
            <p:ph idx="1"/>
          </p:nvPr>
        </p:nvSpPr>
        <p:spPr>
          <a:xfrm>
            <a:off x="838200" y="1929384"/>
            <a:ext cx="5770418" cy="2354441"/>
          </a:xfrm>
        </p:spPr>
        <p:txBody>
          <a:bodyPr>
            <a:normAutofit/>
          </a:bodyPr>
          <a:lstStyle/>
          <a:p>
            <a:r>
              <a:rPr lang="en-US" sz="2200" dirty="0"/>
              <a:t>The Law of </a:t>
            </a:r>
            <a:r>
              <a:rPr lang="en-US" sz="2200" dirty="0" err="1"/>
              <a:t>Yehovah</a:t>
            </a:r>
            <a:r>
              <a:rPr lang="en-US" sz="2200" dirty="0"/>
              <a:t> is good for us    </a:t>
            </a:r>
          </a:p>
          <a:p>
            <a:r>
              <a:rPr lang="en-US" sz="2200" dirty="0"/>
              <a:t>The Law of </a:t>
            </a:r>
            <a:r>
              <a:rPr lang="en-US" sz="2200" dirty="0" err="1"/>
              <a:t>Yehovah</a:t>
            </a:r>
            <a:r>
              <a:rPr lang="en-US" sz="2200" dirty="0"/>
              <a:t> defines righteous living</a:t>
            </a:r>
          </a:p>
          <a:p>
            <a:r>
              <a:rPr lang="en-US" sz="2200" dirty="0"/>
              <a:t>The only way to understand </a:t>
            </a:r>
            <a:r>
              <a:rPr lang="en-US" sz="2200" dirty="0" err="1"/>
              <a:t>Yehovah’s</a:t>
            </a:r>
            <a:r>
              <a:rPr lang="en-US" sz="2200" dirty="0"/>
              <a:t> Law is to do </a:t>
            </a:r>
            <a:r>
              <a:rPr lang="en-US" sz="2200" dirty="0" err="1"/>
              <a:t>Yehovah’s</a:t>
            </a:r>
            <a:r>
              <a:rPr lang="en-US" sz="2200" dirty="0"/>
              <a:t> Law</a:t>
            </a:r>
          </a:p>
        </p:txBody>
      </p:sp>
      <p:pic>
        <p:nvPicPr>
          <p:cNvPr id="13" name="Picture 2" descr="21,305 Open Bible Photos - Free &amp; Royalty-Free Stock Photos from Dreamstime">
            <a:extLst>
              <a:ext uri="{FF2B5EF4-FFF2-40B4-BE49-F238E27FC236}">
                <a16:creationId xmlns:a16="http://schemas.microsoft.com/office/drawing/2014/main" id="{1E266557-1452-8E4D-AC93-B45851EA8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436" y="2782959"/>
            <a:ext cx="4918364" cy="312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60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3A637-038A-E73C-9274-B549DC9CCDAE}"/>
              </a:ext>
            </a:extLst>
          </p:cNvPr>
          <p:cNvSpPr>
            <a:spLocks noGrp="1"/>
          </p:cNvSpPr>
          <p:nvPr>
            <p:ph type="title"/>
          </p:nvPr>
        </p:nvSpPr>
        <p:spPr>
          <a:xfrm>
            <a:off x="838200" y="365125"/>
            <a:ext cx="10515600" cy="1325563"/>
          </a:xfrm>
        </p:spPr>
        <p:txBody>
          <a:bodyPr>
            <a:normAutofit/>
          </a:bodyPr>
          <a:lstStyle/>
          <a:p>
            <a:r>
              <a:rPr lang="en-US" sz="5400"/>
              <a:t>America:</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5B2060-706D-90A7-465F-B0EC8A9B22CE}"/>
              </a:ext>
            </a:extLst>
          </p:cNvPr>
          <p:cNvSpPr>
            <a:spLocks noGrp="1"/>
          </p:cNvSpPr>
          <p:nvPr>
            <p:ph idx="1"/>
          </p:nvPr>
        </p:nvSpPr>
        <p:spPr>
          <a:xfrm>
            <a:off x="838200" y="1929384"/>
            <a:ext cx="10515600" cy="4251960"/>
          </a:xfrm>
        </p:spPr>
        <p:txBody>
          <a:bodyPr>
            <a:normAutofit/>
          </a:bodyPr>
          <a:lstStyle/>
          <a:p>
            <a:r>
              <a:rPr lang="en-US" sz="2200"/>
              <a:t>Article 22 of the constitution of Delaware, (1776,) which required all officers, besides an oath of allegiance, to make and subscribe the following declaration: “</a:t>
            </a:r>
            <a:r>
              <a:rPr lang="en-US" sz="2200" b="1"/>
              <a:t>I,. A.B. do profess faith in God the Father, and in Jesus Christ His only Son, and in the Holy Ghost. One God</a:t>
            </a:r>
            <a:r>
              <a:rPr lang="en-US" sz="2200"/>
              <a:t>. </a:t>
            </a:r>
            <a:r>
              <a:rPr lang="en-US" sz="2200" b="1"/>
              <a:t>Blessed for evermore</a:t>
            </a:r>
            <a:r>
              <a:rPr lang="en-US" sz="2200"/>
              <a:t>:; </a:t>
            </a:r>
            <a:r>
              <a:rPr lang="en-US" sz="2200" b="1"/>
              <a:t>and I do acknowledge the Holy Scriptures of the Old and New Testament to be given by divine inspiration.”</a:t>
            </a:r>
          </a:p>
        </p:txBody>
      </p:sp>
    </p:spTree>
    <p:extLst>
      <p:ext uri="{BB962C8B-B14F-4D97-AF65-F5344CB8AC3E}">
        <p14:creationId xmlns:p14="http://schemas.microsoft.com/office/powerpoint/2010/main" val="11032506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p:txBody>
      </p:sp>
    </p:spTree>
    <p:extLst>
      <p:ext uri="{BB962C8B-B14F-4D97-AF65-F5344CB8AC3E}">
        <p14:creationId xmlns:p14="http://schemas.microsoft.com/office/powerpoint/2010/main" val="11570049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095" name="Rectangle 89094">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a:t>Tabernacle/Temple</a:t>
            </a:r>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1" y="2013625"/>
            <a:ext cx="4614759" cy="4163337"/>
          </a:xfrm>
        </p:spPr>
        <p:txBody>
          <a:bodyPr>
            <a:normAutofit/>
          </a:bodyPr>
          <a:lstStyle/>
          <a:p>
            <a:r>
              <a:rPr lang="en-US" sz="2000"/>
              <a:t>Judicial System- Enforcing Yehovah’s Law</a:t>
            </a:r>
          </a:p>
          <a:p>
            <a:pPr lvl="1"/>
            <a:r>
              <a:rPr lang="en-US" sz="2000"/>
              <a:t>Government-</a:t>
            </a:r>
          </a:p>
          <a:p>
            <a:pPr lvl="2"/>
            <a:r>
              <a:rPr lang="en-US"/>
              <a:t>Legislative- Congress</a:t>
            </a:r>
          </a:p>
        </p:txBody>
      </p:sp>
      <p:pic>
        <p:nvPicPr>
          <p:cNvPr id="89090" name="Picture 2" descr="Congress | National Geographic Society">
            <a:extLst>
              <a:ext uri="{FF2B5EF4-FFF2-40B4-BE49-F238E27FC236}">
                <a16:creationId xmlns:a16="http://schemas.microsoft.com/office/drawing/2014/main" id="{22187E79-B0A1-7006-BBFA-C84D9ED20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18" r="1" b="1"/>
          <a:stretch/>
        </p:blipFill>
        <p:spPr bwMode="auto">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242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EE798A-6773-AEF6-99FE-DE0CBE7BE994}"/>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0" u="none" strike="noStrike" baseline="0" dirty="0"/>
              <a:t>Isa 33:22</a:t>
            </a:r>
            <a:r>
              <a:rPr lang="en-US" sz="2200" b="0" i="0" u="none" strike="noStrike" baseline="0" dirty="0"/>
              <a:t>  For </a:t>
            </a:r>
            <a:r>
              <a:rPr lang="en-US" sz="2200" dirty="0" err="1"/>
              <a:t>Yehovah</a:t>
            </a:r>
            <a:r>
              <a:rPr lang="en-US" sz="2200" b="0" i="0" u="none" strike="noStrike" baseline="0" dirty="0"/>
              <a:t> </a:t>
            </a:r>
            <a:r>
              <a:rPr lang="en-US" sz="2200" b="0" i="1" u="none" strike="noStrike" baseline="0" dirty="0"/>
              <a:t>is</a:t>
            </a:r>
            <a:r>
              <a:rPr lang="en-US" sz="2200" b="0" i="0" u="none" strike="noStrike" baseline="0" dirty="0"/>
              <a:t> our judge, </a:t>
            </a:r>
            <a:r>
              <a:rPr lang="en-US" sz="2200" b="1" dirty="0" err="1"/>
              <a:t>Yehovah</a:t>
            </a:r>
            <a:r>
              <a:rPr lang="en-US" sz="2200" b="1" i="0" u="none" strike="noStrike" baseline="0" dirty="0"/>
              <a:t> </a:t>
            </a:r>
            <a:r>
              <a:rPr lang="en-US" sz="2200" b="1" i="1" u="none" strike="noStrike" baseline="0" dirty="0"/>
              <a:t>is</a:t>
            </a:r>
            <a:r>
              <a:rPr lang="en-US" sz="2200" b="1" i="0" u="none" strike="noStrike" baseline="0" dirty="0"/>
              <a:t> our lawgiver</a:t>
            </a:r>
            <a:r>
              <a:rPr lang="en-US" sz="2200" b="0" i="0" u="none" strike="noStrike" baseline="0" dirty="0"/>
              <a:t>, </a:t>
            </a:r>
            <a:r>
              <a:rPr lang="en-US" sz="2200" dirty="0" err="1"/>
              <a:t>Yehovah</a:t>
            </a:r>
            <a:r>
              <a:rPr lang="en-US" sz="2200" b="0" i="0" u="none" strike="noStrike" baseline="0" dirty="0"/>
              <a:t> </a:t>
            </a:r>
            <a:r>
              <a:rPr lang="en-US" sz="2200" b="0" i="1" u="none" strike="noStrike" baseline="0" dirty="0"/>
              <a:t>is</a:t>
            </a:r>
            <a:r>
              <a:rPr lang="en-US" sz="2200" b="0" i="0" u="none" strike="noStrike" baseline="0" dirty="0"/>
              <a:t> our king; he will save us. </a:t>
            </a:r>
            <a:endParaRPr lang="en-US" sz="2200" dirty="0"/>
          </a:p>
        </p:txBody>
      </p:sp>
    </p:spTree>
    <p:extLst>
      <p:ext uri="{BB962C8B-B14F-4D97-AF65-F5344CB8AC3E}">
        <p14:creationId xmlns:p14="http://schemas.microsoft.com/office/powerpoint/2010/main" val="21959446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119" name="Rectangle 90118">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a:t>Tabernacle/Temple</a:t>
            </a:r>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1" y="2013625"/>
            <a:ext cx="5269301" cy="4163337"/>
          </a:xfrm>
        </p:spPr>
        <p:txBody>
          <a:bodyPr>
            <a:normAutofit/>
          </a:bodyPr>
          <a:lstStyle/>
          <a:p>
            <a:r>
              <a:rPr lang="en-US" sz="2000"/>
              <a:t>Judicial System- Enforcing Yehovah’s Law</a:t>
            </a:r>
          </a:p>
          <a:p>
            <a:pPr lvl="1"/>
            <a:r>
              <a:rPr lang="en-US" sz="2000"/>
              <a:t>Government-</a:t>
            </a:r>
          </a:p>
          <a:p>
            <a:pPr lvl="2"/>
            <a:r>
              <a:rPr lang="en-US"/>
              <a:t>Legislative- Congress</a:t>
            </a:r>
          </a:p>
          <a:p>
            <a:pPr lvl="2"/>
            <a:r>
              <a:rPr lang="en-US"/>
              <a:t>Executive- King</a:t>
            </a:r>
          </a:p>
        </p:txBody>
      </p:sp>
      <p:pic>
        <p:nvPicPr>
          <p:cNvPr id="90114" name="Picture 2" descr="White House (U.S. National Park Service)">
            <a:extLst>
              <a:ext uri="{FF2B5EF4-FFF2-40B4-BE49-F238E27FC236}">
                <a16:creationId xmlns:a16="http://schemas.microsoft.com/office/drawing/2014/main" id="{C796DA34-E7C6-D44D-C5D9-41EDB0BFFD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45" r="20644" b="2"/>
          <a:stretch/>
        </p:blipFill>
        <p:spPr bwMode="auto">
          <a:xfrm>
            <a:off x="6573962"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1002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143" name="Rectangle 91142">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a:t>Tabernacle/Temple</a:t>
            </a:r>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1" y="2013625"/>
            <a:ext cx="4614759" cy="4163337"/>
          </a:xfrm>
        </p:spPr>
        <p:txBody>
          <a:bodyPr>
            <a:normAutofit/>
          </a:bodyPr>
          <a:lstStyle/>
          <a:p>
            <a:r>
              <a:rPr lang="en-US" sz="2000"/>
              <a:t>Judicial System- Enforcing Yehovah’s Law</a:t>
            </a:r>
          </a:p>
          <a:p>
            <a:pPr lvl="1"/>
            <a:r>
              <a:rPr lang="en-US" sz="2000"/>
              <a:t>Government-</a:t>
            </a:r>
          </a:p>
          <a:p>
            <a:pPr lvl="2"/>
            <a:r>
              <a:rPr lang="en-US"/>
              <a:t>Legislative- Congress</a:t>
            </a:r>
          </a:p>
          <a:p>
            <a:pPr lvl="2"/>
            <a:r>
              <a:rPr lang="en-US"/>
              <a:t>Executive- King</a:t>
            </a:r>
          </a:p>
          <a:p>
            <a:pPr lvl="2"/>
            <a:r>
              <a:rPr lang="en-US"/>
              <a:t>Judicial- Judges</a:t>
            </a:r>
          </a:p>
        </p:txBody>
      </p:sp>
      <p:pic>
        <p:nvPicPr>
          <p:cNvPr id="91138" name="Picture 2" descr="Supreme court - Wikipedia">
            <a:extLst>
              <a:ext uri="{FF2B5EF4-FFF2-40B4-BE49-F238E27FC236}">
                <a16:creationId xmlns:a16="http://schemas.microsoft.com/office/drawing/2014/main" id="{EEA47B96-0CFE-F78A-9D6F-465FB99CF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65" r="14684" b="1"/>
          <a:stretch/>
        </p:blipFill>
        <p:spPr bwMode="auto">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8571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a:t>
            </a:r>
          </a:p>
          <a:p>
            <a:pPr lvl="2"/>
            <a:r>
              <a:rPr lang="en-US" sz="2200"/>
              <a:t>Legislative- Congress</a:t>
            </a:r>
          </a:p>
          <a:p>
            <a:pPr lvl="2"/>
            <a:r>
              <a:rPr lang="en-US" sz="2200"/>
              <a:t>Executive- King</a:t>
            </a:r>
          </a:p>
          <a:p>
            <a:pPr lvl="2"/>
            <a:r>
              <a:rPr lang="en-US" sz="2200"/>
              <a:t>Judicial- Judges</a:t>
            </a:r>
          </a:p>
          <a:p>
            <a:pPr lvl="1"/>
            <a:r>
              <a:rPr lang="en-US" sz="2200"/>
              <a:t>The Truth</a:t>
            </a:r>
          </a:p>
          <a:p>
            <a:pPr lvl="2"/>
            <a:r>
              <a:rPr lang="en-US" sz="2200"/>
              <a:t>Yehovah forbids a legislature</a:t>
            </a:r>
          </a:p>
        </p:txBody>
      </p:sp>
    </p:spTree>
    <p:extLst>
      <p:ext uri="{BB962C8B-B14F-4D97-AF65-F5344CB8AC3E}">
        <p14:creationId xmlns:p14="http://schemas.microsoft.com/office/powerpoint/2010/main" val="27399631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538C87-EA7F-F653-97EE-244BBDDBD60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0" i="0" u="none" strike="noStrike" baseline="0" dirty="0" err="1"/>
              <a:t>Deu</a:t>
            </a:r>
            <a:r>
              <a:rPr lang="en-US" sz="2200" b="0" i="0" u="none" strike="noStrike" baseline="0" dirty="0"/>
              <a:t> 4:2  “</a:t>
            </a:r>
            <a:r>
              <a:rPr lang="en-US" sz="2200" b="1" i="0" u="none" strike="noStrike" baseline="0" dirty="0"/>
              <a:t>Do not add to the Word which I command you, and do not take away from </a:t>
            </a:r>
            <a:r>
              <a:rPr lang="en-US" sz="2200" b="1" i="0" u="none" strike="noStrike" baseline="0" dirty="0" err="1"/>
              <a:t>it</a:t>
            </a:r>
            <a:r>
              <a:rPr lang="en-US" sz="2200" b="0" i="0" u="none" strike="noStrike" baseline="0" dirty="0" err="1"/>
              <a:t>,</a:t>
            </a:r>
            <a:r>
              <a:rPr lang="en-US" sz="2200" b="0" i="0" u="none" strike="noStrike" baseline="30000" dirty="0" err="1"/>
              <a:t>a</a:t>
            </a:r>
            <a:r>
              <a:rPr lang="en-US" sz="2200" b="0" i="0" u="none" strike="noStrike" baseline="0" dirty="0"/>
              <a:t> so as to guard the commands of </a:t>
            </a:r>
            <a:r>
              <a:rPr lang="en-US" sz="2200" b="0" i="0" u="none" strike="noStrike" baseline="0" dirty="0" err="1"/>
              <a:t>יהוה</a:t>
            </a:r>
            <a:r>
              <a:rPr lang="en-US" sz="2200" b="0" i="0" u="none" strike="noStrike" baseline="0" dirty="0"/>
              <a:t> your Elohim which I am commanding you. Footnote: </a:t>
            </a:r>
            <a:r>
              <a:rPr lang="en-US" sz="2200" b="0" i="0" u="none" strike="noStrike" baseline="30000" dirty="0" err="1"/>
              <a:t>a</a:t>
            </a:r>
            <a:r>
              <a:rPr lang="en-US" sz="2200" b="0" i="0" u="none" strike="noStrike" baseline="0" dirty="0" err="1"/>
              <a:t>See</a:t>
            </a:r>
            <a:r>
              <a:rPr lang="en-US" sz="2200" b="0" i="0" u="none" strike="noStrike" baseline="0" dirty="0"/>
              <a:t> also </a:t>
            </a:r>
            <a:r>
              <a:rPr lang="en-US" sz="2200" b="0" i="0" u="sng" strike="noStrike" baseline="0" dirty="0"/>
              <a:t>Deu_12:32, Pro_30:6, Rev_22:18-19. </a:t>
            </a:r>
            <a:endParaRPr lang="en-US" sz="2200" dirty="0"/>
          </a:p>
        </p:txBody>
      </p:sp>
    </p:spTree>
    <p:extLst>
      <p:ext uri="{BB962C8B-B14F-4D97-AF65-F5344CB8AC3E}">
        <p14:creationId xmlns:p14="http://schemas.microsoft.com/office/powerpoint/2010/main" val="3717186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a:t>
            </a:r>
          </a:p>
          <a:p>
            <a:pPr lvl="2"/>
            <a:r>
              <a:rPr lang="en-US" sz="2200"/>
              <a:t>Legislative- Congress</a:t>
            </a:r>
          </a:p>
          <a:p>
            <a:pPr lvl="2"/>
            <a:r>
              <a:rPr lang="en-US" sz="2200"/>
              <a:t>Executive- King</a:t>
            </a:r>
          </a:p>
          <a:p>
            <a:pPr lvl="2"/>
            <a:r>
              <a:rPr lang="en-US" sz="2200"/>
              <a:t>Judicial- Judges</a:t>
            </a:r>
          </a:p>
          <a:p>
            <a:pPr lvl="1"/>
            <a:r>
              <a:rPr lang="en-US" sz="2200"/>
              <a:t>The Truth</a:t>
            </a:r>
          </a:p>
          <a:p>
            <a:pPr lvl="2"/>
            <a:r>
              <a:rPr lang="en-US" sz="2200"/>
              <a:t>Yehovah forbids a legislature</a:t>
            </a:r>
          </a:p>
          <a:p>
            <a:pPr lvl="2"/>
            <a:r>
              <a:rPr lang="en-US" sz="2200"/>
              <a:t>A King/President is ok as long as Yehovah chooses</a:t>
            </a:r>
          </a:p>
        </p:txBody>
      </p:sp>
    </p:spTree>
    <p:extLst>
      <p:ext uri="{BB962C8B-B14F-4D97-AF65-F5344CB8AC3E}">
        <p14:creationId xmlns:p14="http://schemas.microsoft.com/office/powerpoint/2010/main" val="4901432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5CEA66-26DA-B90F-2A51-DA3E6A9151E2}"/>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1Sa 8:4  Then all the elders of Israel gathered themselves together, and came to Samuel unto Ramah, </a:t>
            </a:r>
          </a:p>
          <a:p>
            <a:pPr marR="0" indent="-228600">
              <a:lnSpc>
                <a:spcPct val="90000"/>
              </a:lnSpc>
              <a:spcAft>
                <a:spcPts val="600"/>
              </a:spcAft>
              <a:buFont typeface="Arial" panose="020B0604020202020204" pitchFamily="34" charset="0"/>
              <a:buChar char="•"/>
            </a:pPr>
            <a:r>
              <a:rPr lang="en-US" sz="2200" b="0" i="0" u="none" strike="noStrike" baseline="0" dirty="0"/>
              <a:t>1Sa 8:5  And said unto him, Behold, thou art old, and thy sons walk not in thy ways: </a:t>
            </a:r>
            <a:r>
              <a:rPr lang="en-US" sz="2200" b="1" i="0" u="none" strike="noStrike" baseline="0" dirty="0"/>
              <a:t>now make us a king to judge us </a:t>
            </a:r>
            <a:r>
              <a:rPr lang="en-US" sz="2200" i="0" u="none" strike="noStrike" baseline="0" dirty="0"/>
              <a:t>like all the nations</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1Sa 8:6  But the thing displeased Samuel, when they said, Give us a king to judge us. And Samuel prayed unto </a:t>
            </a:r>
            <a:r>
              <a:rPr lang="en-US" sz="2200" dirty="0" err="1"/>
              <a:t>Yehovah</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1Sa 8:7  And </a:t>
            </a:r>
            <a:r>
              <a:rPr lang="en-US" sz="2200" dirty="0" err="1"/>
              <a:t>Yehovah</a:t>
            </a:r>
            <a:r>
              <a:rPr lang="en-US" sz="2200" b="0" i="0" u="none" strike="noStrike" baseline="0" dirty="0"/>
              <a:t> said unto Samuel, Hearken unto the voice of the people in all that they say unto thee: for they have not rejected thee, </a:t>
            </a:r>
            <a:r>
              <a:rPr lang="en-US" sz="2200" b="1" i="0" u="none" strike="noStrike" baseline="0" dirty="0"/>
              <a:t>but they have rejected me, that I should not reign over them</a:t>
            </a:r>
            <a:r>
              <a:rPr lang="en-US" sz="2200" b="0" i="0" u="none" strike="noStrike" baseline="0" dirty="0"/>
              <a:t>. </a:t>
            </a:r>
            <a:endParaRPr lang="en-US" sz="2200" dirty="0"/>
          </a:p>
        </p:txBody>
      </p:sp>
    </p:spTree>
    <p:extLst>
      <p:ext uri="{BB962C8B-B14F-4D97-AF65-F5344CB8AC3E}">
        <p14:creationId xmlns:p14="http://schemas.microsoft.com/office/powerpoint/2010/main" val="345639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1964E5-AB13-238D-704E-66B684F2EFD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b="0" i="0" u="none" strike="noStrike" kern="1200" baseline="0" dirty="0" err="1">
                <a:solidFill>
                  <a:schemeClr val="tx1"/>
                </a:solidFill>
                <a:latin typeface="+mj-lt"/>
                <a:ea typeface="+mj-ea"/>
                <a:cs typeface="+mj-cs"/>
              </a:rPr>
              <a:t>Psa</a:t>
            </a:r>
            <a:r>
              <a:rPr lang="en-US" sz="4500" b="0" i="0" u="none" strike="noStrike" kern="1200" baseline="0" dirty="0">
                <a:solidFill>
                  <a:schemeClr val="tx1"/>
                </a:solidFill>
                <a:latin typeface="+mj-lt"/>
                <a:ea typeface="+mj-ea"/>
                <a:cs typeface="+mj-cs"/>
              </a:rPr>
              <a:t> 111:10  The fear of </a:t>
            </a:r>
            <a:r>
              <a:rPr lang="en-US" sz="4500" b="0" i="0" u="none" strike="noStrike" kern="1200" baseline="0" dirty="0" err="1">
                <a:solidFill>
                  <a:schemeClr val="tx1"/>
                </a:solidFill>
                <a:latin typeface="+mj-lt"/>
                <a:ea typeface="+mj-ea"/>
                <a:cs typeface="+mj-cs"/>
              </a:rPr>
              <a:t>יהוה</a:t>
            </a:r>
            <a:r>
              <a:rPr lang="en-US" sz="4500" b="0" i="0" u="none" strike="noStrike" kern="1200" baseline="0" dirty="0">
                <a:solidFill>
                  <a:schemeClr val="tx1"/>
                </a:solidFill>
                <a:latin typeface="+mj-lt"/>
                <a:ea typeface="+mj-ea"/>
                <a:cs typeface="+mj-cs"/>
              </a:rPr>
              <a:t> is the beginning of wisdom, </a:t>
            </a:r>
            <a:r>
              <a:rPr lang="en-US" sz="4500" b="1" i="0" u="none" strike="noStrike" kern="1200" baseline="0" dirty="0">
                <a:solidFill>
                  <a:schemeClr val="tx1"/>
                </a:solidFill>
                <a:latin typeface="+mj-lt"/>
                <a:ea typeface="+mj-ea"/>
                <a:cs typeface="+mj-cs"/>
              </a:rPr>
              <a:t>All those doing them have a good understanding</a:t>
            </a:r>
            <a:r>
              <a:rPr lang="en-US" sz="4500" b="0" i="0" u="none" strike="noStrike" kern="1200" baseline="0" dirty="0">
                <a:solidFill>
                  <a:schemeClr val="tx1"/>
                </a:solidFill>
                <a:latin typeface="+mj-lt"/>
                <a:ea typeface="+mj-ea"/>
                <a:cs typeface="+mj-cs"/>
              </a:rPr>
              <a:t>. His praise is standing forever. </a:t>
            </a:r>
            <a:endParaRPr lang="en-US" sz="45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a:t>Judicial System- Enforcing Yehovah’s Law</a:t>
            </a:r>
          </a:p>
          <a:p>
            <a:pPr lvl="1"/>
            <a:r>
              <a:rPr lang="en-US" sz="2200"/>
              <a:t>Government-</a:t>
            </a:r>
          </a:p>
          <a:p>
            <a:pPr lvl="2"/>
            <a:r>
              <a:rPr lang="en-US" sz="2200"/>
              <a:t>Legislative- Congress</a:t>
            </a:r>
          </a:p>
          <a:p>
            <a:pPr lvl="2"/>
            <a:r>
              <a:rPr lang="en-US" sz="2200"/>
              <a:t>Executive- King</a:t>
            </a:r>
          </a:p>
          <a:p>
            <a:pPr lvl="2"/>
            <a:r>
              <a:rPr lang="en-US" sz="2200"/>
              <a:t>Judicial- Judges</a:t>
            </a:r>
          </a:p>
          <a:p>
            <a:pPr lvl="1"/>
            <a:r>
              <a:rPr lang="en-US" sz="2200"/>
              <a:t>The Truth</a:t>
            </a:r>
          </a:p>
          <a:p>
            <a:pPr lvl="2"/>
            <a:r>
              <a:rPr lang="en-US" sz="2200"/>
              <a:t>Yehovah forbids a legislature</a:t>
            </a:r>
          </a:p>
          <a:p>
            <a:pPr lvl="2"/>
            <a:r>
              <a:rPr lang="en-US" sz="2200"/>
              <a:t>A King/President is ok as long as Yehovah chooses</a:t>
            </a:r>
          </a:p>
          <a:p>
            <a:pPr lvl="2"/>
            <a:r>
              <a:rPr lang="en-US" sz="2200"/>
              <a:t>The Judicial System is Yehovah’s government</a:t>
            </a:r>
          </a:p>
          <a:p>
            <a:pPr lvl="3"/>
            <a:r>
              <a:rPr lang="en-US" sz="2200"/>
              <a:t>It is where justice is given</a:t>
            </a:r>
          </a:p>
        </p:txBody>
      </p:sp>
    </p:spTree>
    <p:extLst>
      <p:ext uri="{BB962C8B-B14F-4D97-AF65-F5344CB8AC3E}">
        <p14:creationId xmlns:p14="http://schemas.microsoft.com/office/powerpoint/2010/main" val="572228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p:txBody>
      </p:sp>
    </p:spTree>
    <p:extLst>
      <p:ext uri="{BB962C8B-B14F-4D97-AF65-F5344CB8AC3E}">
        <p14:creationId xmlns:p14="http://schemas.microsoft.com/office/powerpoint/2010/main" val="1518332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849708-16CB-B3BA-B601-30A037044B83}"/>
              </a:ext>
            </a:extLst>
          </p:cNvPr>
          <p:cNvSpPr txBox="1"/>
          <p:nvPr/>
        </p:nvSpPr>
        <p:spPr>
          <a:xfrm>
            <a:off x="838200" y="1929384"/>
            <a:ext cx="10515600" cy="4251960"/>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1700" b="0" i="0" u="none" strike="noStrike" baseline="0" dirty="0"/>
              <a:t>Exo 18:20  And thou shalt teach them ordinances and laws, and shalt shew them the way wherein they must walk, and the work that they must do. </a:t>
            </a:r>
          </a:p>
          <a:p>
            <a:pPr marR="0" indent="-228600">
              <a:lnSpc>
                <a:spcPct val="90000"/>
              </a:lnSpc>
              <a:spcAft>
                <a:spcPts val="600"/>
              </a:spcAft>
              <a:buFont typeface="Arial" panose="020B0604020202020204" pitchFamily="34" charset="0"/>
              <a:buChar char="•"/>
            </a:pPr>
            <a:r>
              <a:rPr lang="en-US" sz="1700" b="0" i="0" u="none" strike="noStrike" baseline="0" dirty="0"/>
              <a:t>Exo 18:21  Moreover thou shalt provide out of all the people able men, such as fear God, men of truth, hating covetousness; and place </a:t>
            </a:r>
            <a:r>
              <a:rPr lang="en-US" sz="1700" b="0" i="1" u="none" strike="noStrike" baseline="0" dirty="0"/>
              <a:t>such</a:t>
            </a:r>
            <a:r>
              <a:rPr lang="en-US" sz="1700" b="0" i="0" u="none" strike="noStrike" baseline="0" dirty="0"/>
              <a:t> over them, </a:t>
            </a:r>
            <a:r>
              <a:rPr lang="en-US" sz="1700" b="0" i="1" u="none" strike="noStrike" baseline="0" dirty="0"/>
              <a:t>to be</a:t>
            </a:r>
            <a:r>
              <a:rPr lang="en-US" sz="1700" b="0" i="0" u="none" strike="noStrike" baseline="0" dirty="0"/>
              <a:t> rulers of thousands, </a:t>
            </a:r>
            <a:r>
              <a:rPr lang="en-US" sz="1700" b="0" i="1" u="none" strike="noStrike" baseline="0" dirty="0"/>
              <a:t>and</a:t>
            </a:r>
            <a:r>
              <a:rPr lang="en-US" sz="1700" b="0" i="0" u="none" strike="noStrike" baseline="0" dirty="0"/>
              <a:t> rulers of hundreds, rulers of fifties, and rulers of tens: </a:t>
            </a:r>
          </a:p>
          <a:p>
            <a:pPr marR="0" indent="-228600">
              <a:lnSpc>
                <a:spcPct val="90000"/>
              </a:lnSpc>
              <a:spcAft>
                <a:spcPts val="600"/>
              </a:spcAft>
              <a:buFont typeface="Arial" panose="020B0604020202020204" pitchFamily="34" charset="0"/>
              <a:buChar char="•"/>
            </a:pPr>
            <a:r>
              <a:rPr lang="en-US" sz="1700" b="0" i="0" u="none" strike="noStrike" baseline="0" dirty="0"/>
              <a:t>Exo 18:22  And let them judge the people at all seasons: and it shall be, </a:t>
            </a:r>
            <a:r>
              <a:rPr lang="en-US" sz="1700" b="0" i="1" u="none" strike="noStrike" baseline="0" dirty="0"/>
              <a:t>that</a:t>
            </a:r>
            <a:r>
              <a:rPr lang="en-US" sz="1700" b="0" i="0" u="none" strike="noStrike" baseline="0" dirty="0"/>
              <a:t> </a:t>
            </a:r>
            <a:r>
              <a:rPr lang="en-US" sz="1700" b="1" i="0" u="none" strike="noStrike" baseline="0" dirty="0"/>
              <a:t>every great matter they shall bring unto thee</a:t>
            </a:r>
            <a:r>
              <a:rPr lang="en-US" sz="1700" b="0" i="0" u="none" strike="noStrike" baseline="0" dirty="0"/>
              <a:t>, but </a:t>
            </a:r>
            <a:r>
              <a:rPr lang="en-US" sz="1700" b="1" i="0" u="none" strike="noStrike" baseline="0" dirty="0"/>
              <a:t>every small matter they shall judge</a:t>
            </a:r>
            <a:r>
              <a:rPr lang="en-US" sz="1700" b="0" i="0" u="none" strike="noStrike" baseline="0" dirty="0"/>
              <a:t>: so shall it be easier for thyself, and they shall bear </a:t>
            </a:r>
            <a:r>
              <a:rPr lang="en-US" sz="1700" b="0" i="1" u="none" strike="noStrike" baseline="0" dirty="0"/>
              <a:t>the burden</a:t>
            </a:r>
            <a:r>
              <a:rPr lang="en-US" sz="1700" b="0" i="0" u="none" strike="noStrike" baseline="0" dirty="0"/>
              <a:t> with thee. </a:t>
            </a:r>
          </a:p>
          <a:p>
            <a:pPr marR="0" indent="-228600">
              <a:lnSpc>
                <a:spcPct val="90000"/>
              </a:lnSpc>
              <a:spcAft>
                <a:spcPts val="600"/>
              </a:spcAft>
              <a:buFont typeface="Arial" panose="020B0604020202020204" pitchFamily="34" charset="0"/>
              <a:buChar char="•"/>
            </a:pPr>
            <a:r>
              <a:rPr lang="en-US" sz="1700" b="0" i="0" u="none" strike="noStrike" baseline="0" dirty="0"/>
              <a:t>Exo 18:23  If thou shalt do this thing, and God command thee </a:t>
            </a:r>
            <a:r>
              <a:rPr lang="en-US" sz="1700" b="0" i="1" u="none" strike="noStrike" baseline="0" dirty="0"/>
              <a:t>so,</a:t>
            </a:r>
            <a:r>
              <a:rPr lang="en-US" sz="1700" b="0" i="0" u="none" strike="noStrike" baseline="0" dirty="0"/>
              <a:t> then thou shalt be able to endure, and all this people shall also go to their place in peace. </a:t>
            </a:r>
          </a:p>
          <a:p>
            <a:pPr marR="0" indent="-228600">
              <a:lnSpc>
                <a:spcPct val="90000"/>
              </a:lnSpc>
              <a:spcAft>
                <a:spcPts val="600"/>
              </a:spcAft>
              <a:buFont typeface="Arial" panose="020B0604020202020204" pitchFamily="34" charset="0"/>
              <a:buChar char="•"/>
            </a:pPr>
            <a:r>
              <a:rPr lang="en-US" sz="1700" b="0" i="0" u="none" strike="noStrike" baseline="0" dirty="0"/>
              <a:t>Exo 18:24  So Moses hearkened to the voice of his father in law, and did all that he had said. </a:t>
            </a:r>
          </a:p>
          <a:p>
            <a:pPr marR="0" indent="-228600">
              <a:lnSpc>
                <a:spcPct val="90000"/>
              </a:lnSpc>
              <a:spcAft>
                <a:spcPts val="600"/>
              </a:spcAft>
              <a:buFont typeface="Arial" panose="020B0604020202020204" pitchFamily="34" charset="0"/>
              <a:buChar char="•"/>
            </a:pPr>
            <a:r>
              <a:rPr lang="en-US" sz="1700" b="0" i="0" u="none" strike="noStrike" baseline="0" dirty="0"/>
              <a:t>Exo 18:25  And Moses chose able men out of all Israel, and made them heads over the people, rulers of thousands, rulers of hundreds, rulers of fifties, and rulers of tens. </a:t>
            </a:r>
          </a:p>
          <a:p>
            <a:pPr marR="0" indent="-228600">
              <a:lnSpc>
                <a:spcPct val="90000"/>
              </a:lnSpc>
              <a:spcAft>
                <a:spcPts val="600"/>
              </a:spcAft>
              <a:buFont typeface="Arial" panose="020B0604020202020204" pitchFamily="34" charset="0"/>
              <a:buChar char="•"/>
            </a:pPr>
            <a:r>
              <a:rPr lang="en-US" sz="1700" b="0" i="0" u="none" strike="noStrike" baseline="0" dirty="0"/>
              <a:t>Exo 18:26  And they judged the people at all seasons: </a:t>
            </a:r>
            <a:r>
              <a:rPr lang="en-US" sz="1700" b="1" i="0" u="none" strike="noStrike" baseline="0" dirty="0"/>
              <a:t>the hard causes </a:t>
            </a:r>
            <a:r>
              <a:rPr lang="en-US" sz="1700" b="0" i="0" u="none" strike="noStrike" baseline="0" dirty="0"/>
              <a:t>they brought unto Moses, but every small matter they judged themselves. </a:t>
            </a:r>
            <a:endParaRPr lang="en-US" sz="1700" dirty="0"/>
          </a:p>
        </p:txBody>
      </p:sp>
    </p:spTree>
    <p:extLst>
      <p:ext uri="{BB962C8B-B14F-4D97-AF65-F5344CB8AC3E}">
        <p14:creationId xmlns:p14="http://schemas.microsoft.com/office/powerpoint/2010/main" val="31689669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p:txBody>
      </p:sp>
    </p:spTree>
    <p:extLst>
      <p:ext uri="{BB962C8B-B14F-4D97-AF65-F5344CB8AC3E}">
        <p14:creationId xmlns:p14="http://schemas.microsoft.com/office/powerpoint/2010/main" val="33721091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770E16-FB8B-2178-4105-C233548C4D72}"/>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0" i="0" u="none" strike="noStrike" kern="1200" baseline="0">
                <a:solidFill>
                  <a:schemeClr val="tx1"/>
                </a:solidFill>
                <a:latin typeface="+mj-lt"/>
                <a:ea typeface="+mj-ea"/>
                <a:cs typeface="+mj-cs"/>
              </a:rPr>
              <a:t>Exo 20:16  Thou shalt not bear false witness against thy neighbour. </a:t>
            </a:r>
            <a:endParaRPr lang="en-US" sz="6600" kern="1200">
              <a:solidFill>
                <a:schemeClr val="tx1"/>
              </a:solidFill>
              <a:latin typeface="+mj-lt"/>
              <a:ea typeface="+mj-ea"/>
              <a:cs typeface="+mj-cs"/>
            </a:endParaRPr>
          </a:p>
        </p:txBody>
      </p:sp>
      <p:sp>
        <p:nvSpPr>
          <p:cNvPr id="2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2751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a:p>
            <a:pPr lvl="2"/>
            <a:r>
              <a:rPr lang="en-US" sz="2200" dirty="0"/>
              <a:t>An oath of truth shall be given if the matter cannot be resolved</a:t>
            </a:r>
          </a:p>
        </p:txBody>
      </p:sp>
    </p:spTree>
    <p:extLst>
      <p:ext uri="{BB962C8B-B14F-4D97-AF65-F5344CB8AC3E}">
        <p14:creationId xmlns:p14="http://schemas.microsoft.com/office/powerpoint/2010/main" val="3806648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9" name="Rectangle 3277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E02BE5F-E1B9-4E96-D518-23B0EA9787F7}"/>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R="0" indent="-228600">
              <a:lnSpc>
                <a:spcPct val="90000"/>
              </a:lnSpc>
              <a:spcAft>
                <a:spcPts val="600"/>
              </a:spcAft>
              <a:buFont typeface="Arial" panose="020B0604020202020204" pitchFamily="34" charset="0"/>
              <a:buChar char="•"/>
            </a:pPr>
            <a:r>
              <a:rPr lang="en-US" sz="2200" b="0" i="0" u="none" strike="noStrike" baseline="0" dirty="0"/>
              <a:t>Exo 22:10  If a man deliver unto </a:t>
            </a:r>
            <a:r>
              <a:rPr lang="en-US" sz="2200" b="0" i="0" u="none" strike="noStrike" baseline="0"/>
              <a:t>his neighbour </a:t>
            </a:r>
            <a:r>
              <a:rPr lang="en-US" sz="2200" b="0" i="0" u="none" strike="noStrike" baseline="0" dirty="0"/>
              <a:t>an ass, or an ox, or a sheep, or any beast, to keep; and it die, or be hurt, or driven away, no man seeing </a:t>
            </a:r>
            <a:r>
              <a:rPr lang="en-US" sz="2200" b="0" i="1" u="none" strike="noStrike" baseline="0" dirty="0"/>
              <a:t>it:</a:t>
            </a:r>
            <a:r>
              <a:rPr lang="en-US" sz="2200" b="0" i="0" u="none" strike="noStrike" baseline="0" dirty="0"/>
              <a:t> </a:t>
            </a:r>
          </a:p>
          <a:p>
            <a:pPr marR="0" indent="-228600">
              <a:lnSpc>
                <a:spcPct val="90000"/>
              </a:lnSpc>
              <a:spcAft>
                <a:spcPts val="600"/>
              </a:spcAft>
              <a:buFont typeface="Arial" panose="020B0604020202020204" pitchFamily="34" charset="0"/>
              <a:buChar char="•"/>
            </a:pPr>
            <a:r>
              <a:rPr lang="en-US" sz="2200" b="0" i="0" u="none" strike="noStrike" baseline="0" dirty="0"/>
              <a:t>Exo 22:11  </a:t>
            </a:r>
            <a:r>
              <a:rPr lang="en-US" sz="2200" b="0" i="1" u="none" strike="noStrike" baseline="0" dirty="0"/>
              <a:t>Then</a:t>
            </a:r>
            <a:r>
              <a:rPr lang="en-US" sz="2200" b="0" i="0" u="none" strike="noStrike" baseline="0" dirty="0"/>
              <a:t> shall an </a:t>
            </a:r>
            <a:r>
              <a:rPr lang="en-US" sz="2200" b="1" i="0" u="none" strike="noStrike" baseline="0" dirty="0"/>
              <a:t>oath </a:t>
            </a:r>
            <a:r>
              <a:rPr lang="en-US" sz="2200" b="1" i="0" u="none" strike="noStrike" baseline="0"/>
              <a:t>of </a:t>
            </a:r>
            <a:r>
              <a:rPr lang="en-US" sz="2200" b="1"/>
              <a:t>Yehovah</a:t>
            </a:r>
            <a:r>
              <a:rPr lang="en-US" sz="2200" b="1" i="0" u="none" strike="noStrike" baseline="0"/>
              <a:t> </a:t>
            </a:r>
            <a:r>
              <a:rPr lang="en-US" sz="2200" b="0" i="0" u="none" strike="noStrike" baseline="0" dirty="0"/>
              <a:t>be between them both, that he hath not put his hand unto </a:t>
            </a:r>
            <a:r>
              <a:rPr lang="en-US" sz="2200" b="0" i="0" u="none" strike="noStrike" baseline="0"/>
              <a:t>his neighbour's </a:t>
            </a:r>
            <a:r>
              <a:rPr lang="en-US" sz="2200" b="0" i="0" u="none" strike="noStrike" baseline="0" dirty="0"/>
              <a:t>goods; and the owner of it shall accept </a:t>
            </a:r>
            <a:r>
              <a:rPr lang="en-US" sz="2200" b="0" i="1" u="none" strike="noStrike" baseline="0" dirty="0"/>
              <a:t>thereof,</a:t>
            </a:r>
            <a:r>
              <a:rPr lang="en-US" sz="2200" b="0" i="0" u="none" strike="noStrike" baseline="0" dirty="0"/>
              <a:t> and he shall not make </a:t>
            </a:r>
            <a:r>
              <a:rPr lang="en-US" sz="2200" b="0" i="1" u="none" strike="noStrike" baseline="0" dirty="0"/>
              <a:t>it</a:t>
            </a:r>
            <a:r>
              <a:rPr lang="en-US" sz="2200" b="0" i="0" u="none" strike="noStrike" baseline="0" dirty="0"/>
              <a:t> good. </a:t>
            </a:r>
            <a:endParaRPr lang="en-US" sz="2200" dirty="0"/>
          </a:p>
        </p:txBody>
      </p:sp>
      <p:pic>
        <p:nvPicPr>
          <p:cNvPr id="32770" name="Picture 2" descr="Swearing Cliparts - Hand On A Bible - Free Transparent PNG Clipart Images  Download">
            <a:extLst>
              <a:ext uri="{FF2B5EF4-FFF2-40B4-BE49-F238E27FC236}">
                <a16:creationId xmlns:a16="http://schemas.microsoft.com/office/drawing/2014/main" id="{F6538A8E-0B3B-27E2-9CF9-7FCB63090A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262743"/>
            <a:ext cx="5458968" cy="433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06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a:p>
            <a:pPr lvl="2"/>
            <a:r>
              <a:rPr lang="en-US" sz="2200" dirty="0"/>
              <a:t>An oath of truth shall be given if the matter cannot be resolved</a:t>
            </a:r>
          </a:p>
          <a:p>
            <a:pPr lvl="2"/>
            <a:r>
              <a:rPr lang="en-US" sz="2200" dirty="0"/>
              <a:t>Courts will carry out the law for both plaintiff and defendant</a:t>
            </a:r>
          </a:p>
        </p:txBody>
      </p:sp>
    </p:spTree>
    <p:extLst>
      <p:ext uri="{BB962C8B-B14F-4D97-AF65-F5344CB8AC3E}">
        <p14:creationId xmlns:p14="http://schemas.microsoft.com/office/powerpoint/2010/main" val="1232878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34" name="Rectangle 30733">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D5CEE4-53BB-8D56-E981-E0548EE7B041}"/>
              </a:ext>
            </a:extLst>
          </p:cNvPr>
          <p:cNvSpPr txBox="1"/>
          <p:nvPr/>
        </p:nvSpPr>
        <p:spPr>
          <a:xfrm>
            <a:off x="838201" y="2013625"/>
            <a:ext cx="4614759" cy="41633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0" u="none" strike="noStrike" baseline="0"/>
              <a:t>Exo 22:9</a:t>
            </a:r>
            <a:r>
              <a:rPr lang="en-US" sz="2000" b="0" i="0" u="none" strike="noStrike" baseline="0"/>
              <a:t>  For all manner of trespass, </a:t>
            </a:r>
            <a:r>
              <a:rPr lang="en-US" sz="2000" b="0" i="1" u="none" strike="noStrike" baseline="0"/>
              <a:t>whether it be</a:t>
            </a:r>
            <a:r>
              <a:rPr lang="en-US" sz="2000" b="0" i="0" u="none" strike="noStrike" baseline="0"/>
              <a:t> for ox, for ass, for sheep, for raiment, </a:t>
            </a:r>
            <a:r>
              <a:rPr lang="en-US" sz="2000" b="0" i="1" u="none" strike="noStrike" baseline="0"/>
              <a:t>or</a:t>
            </a:r>
            <a:r>
              <a:rPr lang="en-US" sz="2000" b="0" i="0" u="none" strike="noStrike" baseline="0"/>
              <a:t> for any manner of lost thing, which </a:t>
            </a:r>
            <a:r>
              <a:rPr lang="en-US" sz="2000" b="0" i="1" u="none" strike="noStrike" baseline="0"/>
              <a:t>another</a:t>
            </a:r>
            <a:r>
              <a:rPr lang="en-US" sz="2000" b="0" i="0" u="none" strike="noStrike" baseline="0"/>
              <a:t> challengeth to be his, the cause of </a:t>
            </a:r>
            <a:r>
              <a:rPr lang="en-US" sz="2000" b="1" i="0" u="none" strike="noStrike" baseline="0"/>
              <a:t>both parties </a:t>
            </a:r>
            <a:r>
              <a:rPr lang="en-US" sz="2000" b="0" i="0" u="none" strike="noStrike" baseline="0"/>
              <a:t>shall come before the judges; </a:t>
            </a:r>
            <a:r>
              <a:rPr lang="en-US" sz="2000" b="0" i="1" u="none" strike="noStrike" baseline="0"/>
              <a:t>and</a:t>
            </a:r>
            <a:r>
              <a:rPr lang="en-US" sz="2000" b="0" i="0" u="none" strike="noStrike" baseline="0"/>
              <a:t> whom the judges shall condemn, he shall pay double unto his neighbour. </a:t>
            </a:r>
            <a:endParaRPr lang="en-US" sz="2000"/>
          </a:p>
        </p:txBody>
      </p:sp>
      <p:pic>
        <p:nvPicPr>
          <p:cNvPr id="30722" name="Picture 2" descr="Courtroom Cartoon Images – Browse 3,240 Stock Photos, Vectors, and Video |  Adobe Stock">
            <a:extLst>
              <a:ext uri="{FF2B5EF4-FFF2-40B4-BE49-F238E27FC236}">
                <a16:creationId xmlns:a16="http://schemas.microsoft.com/office/drawing/2014/main" id="{835EDF87-AC72-F01A-7B41-CFFF2D147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19" r="8111" b="-3"/>
          <a:stretch/>
        </p:blipFill>
        <p:spPr bwMode="auto">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110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C400-1B8D-00CC-6ED1-6BB9668EEBC6}"/>
              </a:ext>
            </a:extLst>
          </p:cNvPr>
          <p:cNvSpPr>
            <a:spLocks noGrp="1"/>
          </p:cNvSpPr>
          <p:nvPr>
            <p:ph type="title"/>
          </p:nvPr>
        </p:nvSpPr>
        <p:spPr>
          <a:xfrm>
            <a:off x="838200" y="365125"/>
            <a:ext cx="10515600" cy="1325563"/>
          </a:xfrm>
        </p:spPr>
        <p:txBody>
          <a:bodyPr>
            <a:normAutofit/>
          </a:bodyPr>
          <a:lstStyle/>
          <a:p>
            <a:r>
              <a:rPr lang="en-US" sz="5400"/>
              <a:t>Tabernacle/Temple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114286-AC72-577D-EE24-01714056C4AF}"/>
              </a:ext>
            </a:extLst>
          </p:cNvPr>
          <p:cNvSpPr>
            <a:spLocks noGrp="1"/>
          </p:cNvSpPr>
          <p:nvPr>
            <p:ph idx="1"/>
          </p:nvPr>
        </p:nvSpPr>
        <p:spPr>
          <a:xfrm>
            <a:off x="838200" y="1929384"/>
            <a:ext cx="10515600" cy="4251960"/>
          </a:xfrm>
        </p:spPr>
        <p:txBody>
          <a:bodyPr>
            <a:normAutofit/>
          </a:bodyPr>
          <a:lstStyle/>
          <a:p>
            <a:r>
              <a:rPr lang="en-US" sz="2200" dirty="0"/>
              <a:t>Judicial System- Enforcing </a:t>
            </a:r>
            <a:r>
              <a:rPr lang="en-US" sz="2200" dirty="0" err="1"/>
              <a:t>Yehovah’s</a:t>
            </a:r>
            <a:r>
              <a:rPr lang="en-US" sz="2200" dirty="0"/>
              <a:t> Law</a:t>
            </a:r>
          </a:p>
          <a:p>
            <a:pPr lvl="1"/>
            <a:r>
              <a:rPr lang="en-US" sz="2200" dirty="0"/>
              <a:t>Court Policies -20 statutes</a:t>
            </a:r>
          </a:p>
          <a:p>
            <a:pPr lvl="2"/>
            <a:r>
              <a:rPr lang="en-US" sz="2200" dirty="0"/>
              <a:t>You can appeal to higher courts </a:t>
            </a:r>
          </a:p>
          <a:p>
            <a:pPr lvl="2"/>
            <a:r>
              <a:rPr lang="en-US" sz="2200" dirty="0"/>
              <a:t>There shall be no perjury</a:t>
            </a:r>
          </a:p>
          <a:p>
            <a:pPr lvl="2"/>
            <a:r>
              <a:rPr lang="en-US" sz="2200" dirty="0"/>
              <a:t>An oath of truth shall be given if the matter cannot be resolved</a:t>
            </a:r>
          </a:p>
          <a:p>
            <a:pPr lvl="2"/>
            <a:r>
              <a:rPr lang="en-US" sz="2200" dirty="0"/>
              <a:t>Courts will carry out the law for both plaintiff and defendant</a:t>
            </a:r>
          </a:p>
          <a:p>
            <a:pPr lvl="2"/>
            <a:r>
              <a:rPr lang="en-US" sz="2200" dirty="0"/>
              <a:t>Property rights are decided by the courts</a:t>
            </a:r>
          </a:p>
        </p:txBody>
      </p:sp>
    </p:spTree>
    <p:extLst>
      <p:ext uri="{BB962C8B-B14F-4D97-AF65-F5344CB8AC3E}">
        <p14:creationId xmlns:p14="http://schemas.microsoft.com/office/powerpoint/2010/main" val="3621682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27102</TotalTime>
  <Words>21727</Words>
  <Application>Microsoft Office PowerPoint</Application>
  <PresentationFormat>Widescreen</PresentationFormat>
  <Paragraphs>3786</Paragraphs>
  <Slides>389</Slides>
  <Notes>235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389</vt:i4>
      </vt:variant>
    </vt:vector>
  </HeadingPairs>
  <TitlesOfParts>
    <vt:vector size="394" baseType="lpstr">
      <vt:lpstr>Arial</vt:lpstr>
      <vt:lpstr>Calibri</vt:lpstr>
      <vt:lpstr>Calibri Light</vt:lpstr>
      <vt:lpstr>Verdana</vt:lpstr>
      <vt:lpstr>Office Theme</vt:lpstr>
      <vt:lpstr>The Levitical Priesthood  Jer 33:19-22</vt:lpstr>
      <vt:lpstr>The Levitical Priesthood</vt:lpstr>
      <vt:lpstr>The Levitical Priesthood</vt:lpstr>
      <vt:lpstr>The Levitical Priesthood</vt:lpstr>
      <vt:lpstr>The Law </vt:lpstr>
      <vt:lpstr>PowerPoint Presentation</vt:lpstr>
      <vt:lpstr>The Law</vt:lpstr>
      <vt:lpstr>The Law</vt:lpstr>
      <vt:lpstr>Psa 111:10  The fear of יהוה is the beginning of wisdom, All those doing them have a good understanding. His praise is standing forever. </vt:lpstr>
      <vt:lpstr>Jas 1:22  And become doers of the Word, and not hearers only,c deceiving yourselves. Footnote: cSee Mat_7:24-27, Luk_6:46-49, Luk_8:21, Rom_2:13, Heb_4:11, Rev_22:14. </vt:lpstr>
      <vt:lpstr>The Law</vt:lpstr>
      <vt:lpstr>The Law</vt:lpstr>
      <vt:lpstr>The Law</vt:lpstr>
      <vt:lpstr>Jas 1:23  Because if anyone is a hearer of the Word and not a doer, he is like a man who looks at his natural face in a mirror,  Jas 1:24  for he looks at himself, and goes away, and immediately forgets what he was like.  Jas 1:25  But he that looked into the perfect Torah, that of freedom, and continues in it, not becoming a hearer that forgets, but a doer of work, this one shall be blessed in his doing of the Torah.</vt:lpstr>
      <vt:lpstr>Mosaic Law</vt:lpstr>
      <vt:lpstr>Mosaic Law</vt:lpstr>
      <vt:lpstr>Mosaic Law</vt:lpstr>
      <vt:lpstr>Mosaic Law</vt:lpstr>
      <vt:lpstr>Mat 22:37  And יהושע said to him, “ ‘You shall love יהוה your Elohim with all your heart, and with all your being, and with all your mind.’ Deu_6:5.  Mat 22:38  “This is the first and great command.  Mat 22:39  “And the second is like it, ‘You shall love your neighbour as yourself.’ Lev_19:18.  Mat 22:40  “On these two commands hang all the Torah and the Prophets.” </vt:lpstr>
      <vt:lpstr>Tabernacle/Temple</vt:lpstr>
      <vt:lpstr>Tabernacle/Temple</vt:lpstr>
      <vt:lpstr>PowerPoint Presentation</vt:lpstr>
      <vt:lpstr>Tabernacle/Temple</vt:lpstr>
      <vt:lpstr>Num 15:6  Or for a ram you prepare as a grain offering two-tenths of an ěphah of fine flour mixed with one-third of a hin of oil,  Num 15:7  and as a drink offering you bring one-third of a hin of wine as a sweet fragrance to יהוה. </vt:lpstr>
      <vt:lpstr>Tabernacle/Temple</vt:lpstr>
      <vt:lpstr>Tabernacle/Temple</vt:lpstr>
      <vt:lpstr>Tabernacle/Temple</vt:lpstr>
      <vt:lpstr>Tabernacle/Temple</vt:lpstr>
      <vt:lpstr>PowerPoint Presentation</vt:lpstr>
      <vt:lpstr>PowerPoint Presentation</vt:lpstr>
      <vt:lpstr>Tabernacle/Temple</vt:lpstr>
      <vt:lpstr>PowerPoint Presentation</vt:lpstr>
      <vt:lpstr>was a “custom used in making and confirming covenants; a calf, or some other creature, were cut in pieces, and the parts laid in order, and the covenantees passed between these parts; signifying thereby, that if they did not fulfil the engagements they entered into, they imprecated to be cut to pieces as that creature was.” </vt:lpstr>
      <vt:lpstr>Tabernacle/Temple</vt:lpstr>
      <vt:lpstr>Tabernacle/Temple</vt:lpstr>
      <vt:lpstr>Tabernacle/Temple</vt:lpstr>
      <vt:lpstr>Deu 16:18  “Appoint judges and officers within all your gates, which יהוה your Elohim is giving you, according to your tribes. And they shall judge the people with righteous right-ruling. </vt:lpstr>
      <vt:lpstr>Tabernacle/Temple</vt:lpstr>
      <vt:lpstr>PowerPoint Presentation</vt:lpstr>
      <vt:lpstr>Tabernacle/Temple</vt:lpstr>
      <vt:lpstr>Tabernacle/Temple</vt:lpstr>
      <vt:lpstr>PowerPoint Presentation</vt:lpstr>
      <vt:lpstr>Tabernacle/Temple</vt:lpstr>
      <vt:lpstr>Tabernacle/Temple</vt:lpstr>
      <vt:lpstr>Exo 16:1  And they set out from Ělim, and all the congregation of the children of Yisra’ěl came to the Wilderness of Sin, which is between Ělim and Sinai, on the fifteenth day of the second new moon after their going out of the land of Mitsrayim. </vt:lpstr>
      <vt:lpstr>Exo 35:1  And Mosheh assembled all the congregation of the children of Yisra’ěl, and said to them, “These are the Words which יהוה has commanded you to do: </vt:lpstr>
      <vt:lpstr>Num 1:2  “Take a census of all the congregation of the children of Yisra’ěl, by their clans, by their fathers’ houses, according to the number of names, every male, head by head, </vt:lpstr>
      <vt:lpstr>Num 26:2  “Take a census of all the congregation of the children of Yisra’ěl from twenty years old and above, by their fathers’ houses, everyone going out to the army in Yisra’ěl.” </vt:lpstr>
      <vt:lpstr>Tabernacle/Temple</vt:lpstr>
      <vt:lpstr>Tabernacle/Temple</vt:lpstr>
      <vt:lpstr>Num 16:1  Now Korah,…. took men:  Num 16:2  And they rose up before Moses, with certain of the children of Israel, two hundred and fifty princes of the assembly, famous in the congregation, men of renown:  Num 16:3  And they gathered themselves together against Moses and against Aaron, and said unto them, Ye take too much upon you, seeing all the congregation are holy, every one of them, and the LORD is among them: wherefore then lift ye up yourselves above the congregation of the LORD? </vt:lpstr>
      <vt:lpstr>Num 16:40  To be a memorial unto the children of Israel, that no stranger, which is not of the seed of Aaron, come near to offer incense before Yehovah; that he be not as Korah, and as his company: as Yehovah said to him by the hand of Moses. </vt:lpstr>
      <vt:lpstr>Tabernacle/Temple</vt:lpstr>
      <vt:lpstr>Exo 27:21  In the tabernacle of the congregation without the vail, which is before the testimony, Aaron and his sons shall order it from evening to morning before the LORD: it shall be a statute for ever unto their generations on the behalf of the children of Israel. </vt:lpstr>
      <vt:lpstr>Tabernacle/Temple</vt:lpstr>
      <vt:lpstr>PowerPoint Presentation</vt:lpstr>
      <vt:lpstr>Tabernacle/Temple</vt:lpstr>
      <vt:lpstr>PowerPoint Presentation</vt:lpstr>
      <vt:lpstr>Tabernacle/Temple</vt:lpstr>
      <vt:lpstr>PowerPoint Presentation</vt:lpstr>
      <vt:lpstr>Why these 3 statutes?</vt:lpstr>
      <vt:lpstr>Why these 3 statutes?</vt:lpstr>
      <vt:lpstr>Why these 3 statutes?</vt:lpstr>
      <vt:lpstr>Why these 3 statutes?</vt:lpstr>
      <vt:lpstr>PowerPoint Presentation</vt:lpstr>
      <vt:lpstr>Why these 3 statutes?</vt:lpstr>
      <vt:lpstr>PowerPoint Presentation</vt:lpstr>
      <vt:lpstr>Why these 3 statutes?</vt:lpstr>
      <vt:lpstr>PowerPoint Presentation</vt:lpstr>
      <vt:lpstr>Stranger   geyr   H1616</vt:lpstr>
      <vt:lpstr>PowerPoint Presentation</vt:lpstr>
      <vt:lpstr>Stranger   ge’yr   H1616</vt:lpstr>
      <vt:lpstr>Stranger   ge’yr   H1616</vt:lpstr>
      <vt:lpstr>PowerPoint Presentation</vt:lpstr>
      <vt:lpstr>PowerPoint Presentation</vt:lpstr>
      <vt:lpstr>Why these 3 statutes?</vt:lpstr>
      <vt:lpstr>PowerPoint Presentation</vt:lpstr>
      <vt:lpstr>Why these 3 statutes?</vt:lpstr>
      <vt:lpstr>America:</vt:lpstr>
      <vt:lpstr>America:</vt:lpstr>
      <vt:lpstr>Tabernacle/Temple</vt:lpstr>
      <vt:lpstr>Tabernacle/Temple</vt:lpstr>
      <vt:lpstr>PowerPoint Presentation</vt:lpstr>
      <vt:lpstr>Tabernacle/Temple</vt:lpstr>
      <vt:lpstr>Tabernacle/Temple</vt:lpstr>
      <vt:lpstr>Tabernacle/Temple</vt:lpstr>
      <vt:lpstr>PowerPoint Presentation</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Stranger   ge’yr   H1616</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Tabernacle/Temple</vt:lpstr>
      <vt:lpstr>Tabernacle/Temple</vt:lpstr>
      <vt:lpstr>PowerPoint Presentation</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PowerPoint Presentation</vt:lpstr>
      <vt:lpstr>Tabernacle/Temple</vt:lpstr>
      <vt:lpstr>Tabernacle/Temple</vt:lpstr>
      <vt:lpstr>Tabernacle/Temple</vt:lpstr>
      <vt:lpstr>Tabernacle/Temple</vt:lpstr>
      <vt:lpstr>Tabernacle/Temple</vt:lpstr>
      <vt:lpstr>Tabernacle/Temple</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Tabernacle/Temple</vt:lpstr>
      <vt:lpstr>PowerPoint Presentation</vt:lpstr>
      <vt:lpstr>Spirit of the Law Today</vt:lpstr>
      <vt:lpstr>Spirit of the Law Today</vt:lpstr>
      <vt:lpstr>Spirit of the Law Today</vt:lpstr>
      <vt:lpstr>PowerPoint Presentation</vt:lpstr>
      <vt:lpstr>Spirit of the Law Today</vt:lpstr>
      <vt:lpstr>PowerPoint Presentation</vt:lpstr>
      <vt:lpstr>PowerPoint Presentation</vt:lpstr>
      <vt:lpstr>PowerPoint Presentation</vt:lpstr>
      <vt:lpstr>PowerPoint Presentation</vt:lpstr>
      <vt:lpstr>Spirit of the Law Today</vt:lpstr>
      <vt:lpstr>PowerPoint Presentation</vt:lpstr>
      <vt:lpstr>Spirit of the Law Today</vt:lpstr>
      <vt:lpstr>Spirit of the Law Today</vt:lpstr>
      <vt:lpstr>PowerPoint Presentation</vt:lpstr>
      <vt:lpstr>Spirit of the Law Today</vt:lpstr>
      <vt:lpstr>Spirit of the Law Today</vt:lpstr>
      <vt:lpstr>Spirit of the Law Today</vt:lpstr>
      <vt:lpstr>Spirit of the Law Today</vt:lpstr>
      <vt:lpstr>Spirit of the Law Today</vt:lpstr>
      <vt:lpstr>Spirit of the Law Today</vt:lpstr>
      <vt:lpstr>Spirit of the Law Today</vt:lpstr>
      <vt:lpstr>Spirit of the Law Today</vt:lpstr>
      <vt:lpstr>Spirit of the Law Today</vt:lpstr>
      <vt:lpstr>Spirit of the Law Today</vt:lpstr>
      <vt:lpstr>Spirit of the Law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Levitical Priesthood</dc:title>
  <dc:creator>Randy Cates</dc:creator>
  <cp:lastModifiedBy>Randy Cates</cp:lastModifiedBy>
  <cp:revision>1</cp:revision>
  <dcterms:created xsi:type="dcterms:W3CDTF">2022-06-27T23:43:36Z</dcterms:created>
  <dcterms:modified xsi:type="dcterms:W3CDTF">2022-07-16T22:42:01Z</dcterms:modified>
</cp:coreProperties>
</file>